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0281A1-22EE-4046-8145-9174C7F4A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D811C44-9BE0-4D07-A000-1D03E2EAE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34CB01-5A12-4312-8100-05AA073CD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766727-FF8D-471E-A4B7-FFEF8720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5B2C16-5EF9-4863-A6E2-A69E36A27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6890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F15F97-D7BE-4BCE-911D-BFE7A981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CC9672B-FB43-4F54-AC6B-55CDB27BB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14EFA7C-3D5F-4979-BC9D-C938F495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8DEEB4-C2C6-44FF-BACF-1AB9A32E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D1E7B5-A831-4CC3-A2F7-331B0CE7B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662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04D71A8-58FD-4AD1-906C-D15791A0E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83061D-853E-462F-AD31-888502A6D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3B1890-2A8A-4FB4-BEFB-146ED407B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9E9F03-07C3-42CC-A92F-63789DE18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DDE46F-5C2D-4683-A0DE-024E060F5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17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1F8A9C-E00B-4F91-81D7-551F2BE4B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F1C32E-F8B9-4E48-B15A-4F9AA244F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8C406A-220D-484C-A433-51E69CD1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8A17A2-C5E2-47E5-8B78-8686543F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A4B10F-4E56-40F9-8779-87133B7DE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6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46B0D4-FCE7-4C14-98B2-626B501F0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778F01-34D0-4BCF-8D41-C5C09A70C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8401050-3975-4917-B5D3-94DB7AB1D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A43618-D2EB-4F7F-80FC-3B46E15F6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DB58BB-81D5-4A13-B78C-8F6B43DB5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441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E31A7C-28F9-4459-B03F-AFD5731DC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923B02-14FC-4B8E-BD20-E1A8371DC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FDB4D05-D611-4ED4-9B63-8B7B1ABC6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D9FD6E5-27D4-4C24-829C-93B50075D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F2562CA-BBAF-40D3-8D34-F33032E03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A291E7-AC2A-422E-A5D7-A5EF4136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480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F2F993-97E4-4EDB-A90B-21081CD20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F373003-394B-4479-A591-7CC56678B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61B18A5-EB02-433D-907A-8615F9FD7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83E95E5-054B-497C-A150-B0F9C204C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A8615EA-85C1-4D63-A2A6-D7CADCEDF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B4869BB-AB4A-4B1A-8B9E-4B6AE20FA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033B731-8476-453E-BA53-AE035C34C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C87F9C7-46AE-4CB8-A483-98ECB31A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66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017C95-E6F2-48BE-BD6E-EA449E1C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BB90157-CF95-4F4B-9D96-2DBF948C4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0605D1E-8DD4-4C7B-9888-BA266000B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DCE5197-1187-4D63-B61B-AF7BD6C5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58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605B019-C7B5-459C-B198-9EA99F65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029B54A-9535-4B8F-881D-D344E842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14430FB-F79D-420D-A760-7F33B381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018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A19B92-D32C-482C-AB01-E291D7903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9802E3-B12F-4663-9EB7-035729B67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3C3644F-37D2-4E60-B915-3CAD759A3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87DECF-A36C-4D8C-BED1-B5A8B6A21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4A9E6C-3D23-43B5-AE22-677AD067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BB6262-EEAD-4250-903A-42A3FABF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114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B37EAB-3724-4D70-A508-C9AFB0DFC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0AFCE27-2A26-4477-9D14-690CB073D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59D0D42-997A-4A96-A4B1-5C60F11F0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59E517B-7FE8-4F6C-862B-8775D9FC2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7ED0A4-82D4-45C4-B2BF-22CDB21F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49AA11-573C-4955-91ED-6BF8C286B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373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ABE4D51-F146-46FA-BD4F-B74CC3CD3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CFB8544-D167-4118-9193-1875B37EC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C1799A-9F92-4283-94DC-219AB3B5B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27215-8140-40F3-9B59-079680F15299}" type="datetimeFigureOut">
              <a:rPr lang="ko-KR" altLang="en-US" smtClean="0"/>
              <a:t>2022-05-18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620304-61AF-4B46-98D1-6CE1EAB31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7ACCA6F-CA03-49EB-BBE1-1A1A24797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826F7-53D4-4440-A0AF-8395B89265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44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>
            <a:extLst>
              <a:ext uri="{FF2B5EF4-FFF2-40B4-BE49-F238E27FC236}">
                <a16:creationId xmlns:a16="http://schemas.microsoft.com/office/drawing/2014/main" id="{C9B441BE-2507-441E-86A6-C8302A7FC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9200"/>
            <a:ext cx="9144000" cy="1879600"/>
          </a:xfrm>
        </p:spPr>
        <p:txBody>
          <a:bodyPr/>
          <a:lstStyle/>
          <a:p>
            <a:r>
              <a:rPr lang="ko-KR" altLang="en-US" dirty="0" err="1"/>
              <a:t>취업연계중점대학유형</a:t>
            </a:r>
            <a:r>
              <a:rPr lang="ko-KR" altLang="en-US" dirty="0"/>
              <a:t> </a:t>
            </a:r>
            <a:br>
              <a:rPr lang="en-US" altLang="ko-KR" dirty="0"/>
            </a:br>
            <a:r>
              <a:rPr lang="ko-KR" altLang="en-US" dirty="0"/>
              <a:t>신청방법</a:t>
            </a:r>
          </a:p>
        </p:txBody>
      </p:sp>
    </p:spTree>
    <p:extLst>
      <p:ext uri="{BB962C8B-B14F-4D97-AF65-F5344CB8AC3E}">
        <p14:creationId xmlns:p14="http://schemas.microsoft.com/office/powerpoint/2010/main" val="285482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55ADF8-5432-483F-B075-B3A901C37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1. </a:t>
            </a:r>
            <a:r>
              <a:rPr lang="ko-KR" altLang="en-US" dirty="0"/>
              <a:t>한국장학재단 앱 로그인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33BF138-1862-410B-9B00-CCD229BCE2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4" r="5889" b="39383"/>
          <a:stretch/>
        </p:blipFill>
        <p:spPr>
          <a:xfrm>
            <a:off x="4123134" y="1690688"/>
            <a:ext cx="3945731" cy="501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25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74DD0C-3A63-4BB6-B980-A4E53F85B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2. </a:t>
            </a:r>
            <a:r>
              <a:rPr lang="ko-KR" altLang="en-US" dirty="0"/>
              <a:t>장학금 </a:t>
            </a:r>
            <a:r>
              <a:rPr lang="en-US" altLang="ko-KR" dirty="0"/>
              <a:t>– </a:t>
            </a:r>
            <a:r>
              <a:rPr lang="ko-KR" altLang="en-US" dirty="0"/>
              <a:t>국가근로장학금 </a:t>
            </a:r>
            <a:r>
              <a:rPr lang="en-US" altLang="ko-KR" dirty="0"/>
              <a:t>- </a:t>
            </a:r>
            <a:r>
              <a:rPr lang="ko-KR" altLang="en-US" dirty="0"/>
              <a:t>신청하기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2BE72E6-BCDA-4566-B62C-8961C20C6B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4" r="5623" b="36913"/>
          <a:stretch/>
        </p:blipFill>
        <p:spPr>
          <a:xfrm>
            <a:off x="4159183" y="1690688"/>
            <a:ext cx="3873633" cy="513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4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28ED5A2E-B22D-4133-9715-46D7C680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3. </a:t>
            </a:r>
            <a:r>
              <a:rPr lang="ko-KR" altLang="en-US" dirty="0"/>
              <a:t>약관동의 </a:t>
            </a:r>
            <a:r>
              <a:rPr lang="en-US" altLang="ko-KR" dirty="0"/>
              <a:t>– </a:t>
            </a:r>
            <a:r>
              <a:rPr lang="ko-KR" altLang="en-US" dirty="0"/>
              <a:t>모두 동의 완료</a:t>
            </a:r>
            <a:r>
              <a:rPr lang="en-US" altLang="ko-KR" dirty="0"/>
              <a:t>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B444905-1732-4065-87B7-690ABB8158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4" b="43828"/>
          <a:stretch/>
        </p:blipFill>
        <p:spPr>
          <a:xfrm>
            <a:off x="1642267" y="1925109"/>
            <a:ext cx="3167063" cy="3522134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9F2285A9-D186-4DE0-9FDE-268F11B049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6" b="41358"/>
          <a:stretch/>
        </p:blipFill>
        <p:spPr>
          <a:xfrm>
            <a:off x="7382669" y="1925109"/>
            <a:ext cx="3167063" cy="3666067"/>
          </a:xfrm>
          <a:prstGeom prst="rect">
            <a:avLst/>
          </a:prstGeom>
        </p:spPr>
      </p:pic>
      <p:sp>
        <p:nvSpPr>
          <p:cNvPr id="9" name="화살표: 오른쪽 8">
            <a:extLst>
              <a:ext uri="{FF2B5EF4-FFF2-40B4-BE49-F238E27FC236}">
                <a16:creationId xmlns:a16="http://schemas.microsoft.com/office/drawing/2014/main" id="{B9B5CED8-F20D-4CF6-8B7D-66E9795F6870}"/>
              </a:ext>
            </a:extLst>
          </p:cNvPr>
          <p:cNvSpPr/>
          <p:nvPr/>
        </p:nvSpPr>
        <p:spPr>
          <a:xfrm>
            <a:off x="5554133" y="3429000"/>
            <a:ext cx="1083733" cy="668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5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884163-525D-48A3-8710-DB390262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7267" cy="1325563"/>
          </a:xfrm>
        </p:spPr>
        <p:txBody>
          <a:bodyPr/>
          <a:lstStyle/>
          <a:p>
            <a:pPr algn="ctr"/>
            <a:r>
              <a:rPr lang="en-US" altLang="ko-KR" dirty="0"/>
              <a:t>4. </a:t>
            </a:r>
            <a:r>
              <a:rPr lang="ko-KR" altLang="en-US" dirty="0"/>
              <a:t>학교정보 입력 </a:t>
            </a:r>
            <a:r>
              <a:rPr lang="en-US" altLang="ko-KR" dirty="0"/>
              <a:t>– </a:t>
            </a:r>
            <a:r>
              <a:rPr lang="ko-KR" altLang="en-US" b="1" dirty="0" err="1">
                <a:solidFill>
                  <a:srgbClr val="FF0000"/>
                </a:solidFill>
              </a:rPr>
              <a:t>취업연계중점대학유형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4DD50C5-0DCA-4C65-9BC2-604F235D04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5" b="31481"/>
          <a:stretch/>
        </p:blipFill>
        <p:spPr>
          <a:xfrm>
            <a:off x="4233200" y="1293844"/>
            <a:ext cx="3725599" cy="519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65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FA42F1-5BB1-4D99-B967-5D30BC06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5. </a:t>
            </a:r>
            <a:r>
              <a:rPr lang="ko-KR" altLang="en-US" dirty="0"/>
              <a:t>개인정보입력 </a:t>
            </a:r>
            <a:r>
              <a:rPr lang="en-US" altLang="ko-KR" dirty="0"/>
              <a:t>- </a:t>
            </a:r>
            <a:r>
              <a:rPr lang="ko-KR" altLang="en-US" dirty="0"/>
              <a:t>계좌정보입력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395C95E-693E-4CF3-877B-CCC4214647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3" b="31727"/>
          <a:stretch/>
        </p:blipFill>
        <p:spPr>
          <a:xfrm>
            <a:off x="1930133" y="1690688"/>
            <a:ext cx="3167063" cy="4309533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EEBEC7B-87B8-453D-B463-E453782EFE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4" b="41605"/>
          <a:stretch/>
        </p:blipFill>
        <p:spPr>
          <a:xfrm>
            <a:off x="7547641" y="1690688"/>
            <a:ext cx="3167063" cy="3639609"/>
          </a:xfrm>
          <a:prstGeom prst="rect">
            <a:avLst/>
          </a:prstGeom>
        </p:spPr>
      </p:pic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36AA9EBF-906C-4B18-8946-C6769790FA82}"/>
              </a:ext>
            </a:extLst>
          </p:cNvPr>
          <p:cNvSpPr/>
          <p:nvPr/>
        </p:nvSpPr>
        <p:spPr>
          <a:xfrm>
            <a:off x="5780552" y="3094566"/>
            <a:ext cx="1083733" cy="668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698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72202F4-F2E1-4389-B8D9-52CEF84590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96" b="40864"/>
          <a:stretch/>
        </p:blipFill>
        <p:spPr>
          <a:xfrm>
            <a:off x="1312068" y="1951566"/>
            <a:ext cx="3167063" cy="3623733"/>
          </a:xfrm>
          <a:prstGeom prst="rect">
            <a:avLst/>
          </a:prstGeom>
        </p:spPr>
      </p:pic>
      <p:sp>
        <p:nvSpPr>
          <p:cNvPr id="9" name="제목 8">
            <a:extLst>
              <a:ext uri="{FF2B5EF4-FFF2-40B4-BE49-F238E27FC236}">
                <a16:creationId xmlns:a16="http://schemas.microsoft.com/office/drawing/2014/main" id="{C676E7F5-C0DA-415F-8508-CFD54D7AB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6. </a:t>
            </a:r>
            <a:r>
              <a:rPr lang="ko-KR" altLang="en-US" dirty="0"/>
              <a:t>전체 동의 및 입력 완료 후 신청하기</a:t>
            </a:r>
          </a:p>
        </p:txBody>
      </p:sp>
      <p:sp>
        <p:nvSpPr>
          <p:cNvPr id="10" name="화살표: 오른쪽 9">
            <a:extLst>
              <a:ext uri="{FF2B5EF4-FFF2-40B4-BE49-F238E27FC236}">
                <a16:creationId xmlns:a16="http://schemas.microsoft.com/office/drawing/2014/main" id="{4082C5EB-2307-412D-89FB-31A7B1E1F104}"/>
              </a:ext>
            </a:extLst>
          </p:cNvPr>
          <p:cNvSpPr/>
          <p:nvPr/>
        </p:nvSpPr>
        <p:spPr>
          <a:xfrm>
            <a:off x="5469466" y="3429000"/>
            <a:ext cx="1083733" cy="6688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9DE9C18D-4921-45AB-9BB7-35BC1F9B07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38" b="4312"/>
          <a:stretch/>
        </p:blipFill>
        <p:spPr>
          <a:xfrm>
            <a:off x="7543534" y="1951566"/>
            <a:ext cx="3167063" cy="400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2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C791BD-3CFA-4D3C-B685-828824D75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7. </a:t>
            </a:r>
            <a:r>
              <a:rPr lang="ko-KR" altLang="en-US" dirty="0"/>
              <a:t>신청완료 메시지 확인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724724D-D42A-4656-8EFA-3E75D798CA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4" b="32592"/>
          <a:stretch/>
        </p:blipFill>
        <p:spPr>
          <a:xfrm>
            <a:off x="4512468" y="1690688"/>
            <a:ext cx="3167063" cy="414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2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47</Words>
  <Application>Microsoft Office PowerPoint</Application>
  <PresentationFormat>와이드스크린</PresentationFormat>
  <Paragraphs>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취업연계중점대학유형  신청방법</vt:lpstr>
      <vt:lpstr>1. 한국장학재단 앱 로그인</vt:lpstr>
      <vt:lpstr>2. 장학금 – 국가근로장학금 - 신청하기</vt:lpstr>
      <vt:lpstr>3. 약관동의 – 모두 동의 완료 </vt:lpstr>
      <vt:lpstr>4. 학교정보 입력 – 취업연계중점대학유형</vt:lpstr>
      <vt:lpstr>5. 개인정보입력 - 계좌정보입력</vt:lpstr>
      <vt:lpstr>6. 전체 동의 및 입력 완료 후 신청하기</vt:lpstr>
      <vt:lpstr>7. 신청완료 메시지 확인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취업연계중점대학유형  신청방법</dc:title>
  <dc:creator>user</dc:creator>
  <cp:lastModifiedBy>user</cp:lastModifiedBy>
  <cp:revision>3</cp:revision>
  <dcterms:created xsi:type="dcterms:W3CDTF">2022-05-18T01:23:08Z</dcterms:created>
  <dcterms:modified xsi:type="dcterms:W3CDTF">2022-05-18T01:33:45Z</dcterms:modified>
</cp:coreProperties>
</file>