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5"/>
  </p:notesMasterIdLst>
  <p:handoutMasterIdLst>
    <p:handoutMasterId r:id="rId26"/>
  </p:handoutMasterIdLst>
  <p:sldIdLst>
    <p:sldId id="1418" r:id="rId2"/>
    <p:sldId id="1419" r:id="rId3"/>
    <p:sldId id="1529" r:id="rId4"/>
    <p:sldId id="1541" r:id="rId5"/>
    <p:sldId id="1544" r:id="rId6"/>
    <p:sldId id="1543" r:id="rId7"/>
    <p:sldId id="1542" r:id="rId8"/>
    <p:sldId id="1545" r:id="rId9"/>
    <p:sldId id="1530" r:id="rId10"/>
    <p:sldId id="1535" r:id="rId11"/>
    <p:sldId id="1619" r:id="rId12"/>
    <p:sldId id="1636" r:id="rId13"/>
    <p:sldId id="1637" r:id="rId14"/>
    <p:sldId id="1638" r:id="rId15"/>
    <p:sldId id="1626" r:id="rId16"/>
    <p:sldId id="1627" r:id="rId17"/>
    <p:sldId id="1629" r:id="rId18"/>
    <p:sldId id="1630" r:id="rId19"/>
    <p:sldId id="1631" r:id="rId20"/>
    <p:sldId id="1632" r:id="rId21"/>
    <p:sldId id="1633" r:id="rId22"/>
    <p:sldId id="1635" r:id="rId23"/>
    <p:sldId id="1604" r:id="rId24"/>
  </p:sldIdLst>
  <p:sldSz cx="10693400" cy="7561263"/>
  <p:notesSz cx="6807200" cy="9939338"/>
  <p:defaultTextStyle>
    <a:defPPr>
      <a:defRPr lang="ko-KR"/>
    </a:defPPr>
    <a:lvl1pPr marL="0" algn="l" defTabSz="995690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2" userDrawn="1">
          <p15:clr>
            <a:srgbClr val="A4A3A4"/>
          </p15:clr>
        </p15:guide>
        <p15:guide id="2" pos="62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91C1"/>
    <a:srgbClr val="0000FF"/>
    <a:srgbClr val="000000"/>
    <a:srgbClr val="FFD700"/>
    <a:srgbClr val="FF6600"/>
    <a:srgbClr val="B8B8B2"/>
    <a:srgbClr val="E7E797"/>
    <a:srgbClr val="39B5AE"/>
    <a:srgbClr val="399ABB"/>
    <a:srgbClr val="EF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103" autoAdjust="0"/>
  </p:normalViewPr>
  <p:slideViewPr>
    <p:cSldViewPr snapToGrid="0">
      <p:cViewPr varScale="1">
        <p:scale>
          <a:sx n="148" d="100"/>
          <a:sy n="148" d="100"/>
        </p:scale>
        <p:origin x="1728" y="120"/>
      </p:cViewPr>
      <p:guideLst>
        <p:guide orient="horz" pos="3062"/>
        <p:guide pos="629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27672"/>
    </p:cViewPr>
  </p:sorterViewPr>
  <p:notesViewPr>
    <p:cSldViewPr snapToGrid="0">
      <p:cViewPr varScale="1">
        <p:scale>
          <a:sx n="47" d="100"/>
          <a:sy n="47" d="100"/>
        </p:scale>
        <p:origin x="272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doughnut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ko-KR" altLang="en-US" dirty="0">
                        <a:solidFill>
                          <a:schemeClr val="bg1"/>
                        </a:solidFill>
                      </a:rPr>
                      <a:t>특</a:t>
                    </a:r>
                    <a:r>
                      <a:rPr lang="ko-KR" altLang="en-US" dirty="0"/>
                      <a:t>급</a:t>
                    </a:r>
                  </a:p>
                  <a:p>
                    <a:r>
                      <a:rPr lang="en-US" altLang="ko-KR" dirty="0"/>
                      <a:t>46.5%</a:t>
                    </a:r>
                    <a:endParaRPr lang="ko-KR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0A-43BF-A02B-DAD9109B4BE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ko-KR" altLang="en-US" dirty="0"/>
                      <a:t>고급</a:t>
                    </a:r>
                  </a:p>
                  <a:p>
                    <a:r>
                      <a:rPr lang="en-US" altLang="ko-KR" dirty="0"/>
                      <a:t>12.1%</a:t>
                    </a:r>
                    <a:endParaRPr lang="ko-KR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0A-43BF-A02B-DAD9109B4BE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ko-KR" altLang="en-US">
                        <a:solidFill>
                          <a:schemeClr val="bg1"/>
                        </a:solidFill>
                      </a:rPr>
                      <a:t>중</a:t>
                    </a:r>
                    <a:r>
                      <a:rPr lang="ko-KR" altLang="en-US"/>
                      <a:t>급</a:t>
                    </a:r>
                  </a:p>
                  <a:p>
                    <a:r>
                      <a:rPr lang="en-US" altLang="ko-KR"/>
                      <a:t>16.1%</a:t>
                    </a:r>
                    <a:endParaRPr lang="ko-KR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0A-43BF-A02B-DAD9109B4BE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ko-KR" altLang="en-US">
                        <a:solidFill>
                          <a:schemeClr val="bg1"/>
                        </a:solidFill>
                      </a:rPr>
                      <a:t>초</a:t>
                    </a:r>
                    <a:r>
                      <a:rPr lang="ko-KR" altLang="en-US"/>
                      <a:t>급</a:t>
                    </a:r>
                  </a:p>
                  <a:p>
                    <a:r>
                      <a:rPr lang="en-US" altLang="ko-KR"/>
                      <a:t>25.3%</a:t>
                    </a:r>
                    <a:endParaRPr lang="ko-KR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0A-43BF-A02B-DAD9109B4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ea typeface="+mn-ea"/>
                  </a:defRPr>
                </a:pPr>
                <a:endParaRPr lang="ko-K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Sheet1!$I$12:$I$15</c:f>
              <c:strCache>
                <c:ptCount val="4"/>
                <c:pt idx="0">
                  <c:v>고급</c:v>
                </c:pt>
                <c:pt idx="1">
                  <c:v>특급</c:v>
                </c:pt>
                <c:pt idx="2">
                  <c:v>중급</c:v>
                </c:pt>
                <c:pt idx="3">
                  <c:v>초급</c:v>
                </c:pt>
              </c:strCache>
            </c:strRef>
          </c:cat>
          <c:val>
            <c:numRef>
              <c:f>Sheet1!$J$12:$J$15</c:f>
              <c:numCache>
                <c:formatCode>General</c:formatCode>
                <c:ptCount val="4"/>
                <c:pt idx="0">
                  <c:v>46.5</c:v>
                </c:pt>
                <c:pt idx="1">
                  <c:v>12.1</c:v>
                </c:pt>
                <c:pt idx="2">
                  <c:v>16.100000000000001</c:v>
                </c:pt>
                <c:pt idx="3">
                  <c:v>25.3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0A-43BF-A02B-DAD9109B4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000" b="1">
          <a:latin typeface="HY중고딕" pitchFamily="18" charset="-127"/>
          <a:ea typeface="HY중고딕" pitchFamily="18" charset="-127"/>
        </a:defRPr>
      </a:pPr>
      <a:endParaRPr lang="ko-K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8846153846153816"/>
          <c:y val="0.11342592592592599"/>
          <c:w val="0.42820512820512813"/>
          <c:h val="0.7731481481481488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191-4B74-935A-2EE8162159A9}"/>
              </c:ext>
            </c:extLst>
          </c:dPt>
          <c:dPt>
            <c:idx val="1"/>
            <c:bubble3D val="0"/>
            <c:spPr>
              <a:solidFill>
                <a:schemeClr val="accent1">
                  <a:shade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191-4B74-935A-2EE8162159A9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191-4B74-935A-2EE8162159A9}"/>
              </c:ext>
            </c:extLst>
          </c:dPt>
          <c:dPt>
            <c:idx val="3"/>
            <c:bubble3D val="0"/>
            <c:spPr>
              <a:solidFill>
                <a:schemeClr val="accent1">
                  <a:tint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191-4B74-935A-2EE8162159A9}"/>
              </c:ext>
            </c:extLst>
          </c:dPt>
          <c:dPt>
            <c:idx val="4"/>
            <c:bubble3D val="0"/>
            <c:spPr>
              <a:solidFill>
                <a:schemeClr val="accent1">
                  <a:tint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191-4B74-935A-2EE8162159A9}"/>
              </c:ext>
            </c:extLst>
          </c:dPt>
          <c:dPt>
            <c:idx val="5"/>
            <c:bubble3D val="0"/>
            <c:spPr>
              <a:solidFill>
                <a:schemeClr val="accent1">
                  <a:tint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191-4B74-935A-2EE8162159A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91-4B74-935A-2EE8162159A9}"/>
                </c:ext>
              </c:extLst>
            </c:dLbl>
            <c:dLbl>
              <c:idx val="1"/>
              <c:layout>
                <c:manualLayout>
                  <c:x val="3.4828992529779869E-2"/>
                  <c:y val="2.7777777777777807E-2"/>
                </c:manualLayout>
              </c:layout>
              <c:tx>
                <c:rich>
                  <a:bodyPr/>
                  <a:lstStyle/>
                  <a:p>
                    <a:r>
                      <a:rPr lang="ko-KR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관리직</a:t>
                    </a:r>
                  </a:p>
                  <a:p>
                    <a:r>
                      <a:rPr lang="en-US" altLang="ko-KR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86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91-4B74-935A-2EE8162159A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defRPr>
                    </a:pPr>
                    <a:r>
                      <a:rPr lang="ko-KR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기술직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defRPr>
                    </a:pPr>
                    <a:r>
                      <a:rPr lang="en-US" altLang="ko-KR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792</a:t>
                    </a:r>
                    <a:endParaRPr lang="ko-KR" altLang="en-US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  <a:ea typeface="+mn-ea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91-4B74-935A-2EE8162159A9}"/>
                </c:ext>
              </c:extLst>
            </c:dLbl>
            <c:dLbl>
              <c:idx val="3"/>
              <c:layout>
                <c:manualLayout>
                  <c:x val="-8.3333333333333228E-3"/>
                  <c:y val="-4.166666666666656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defRPr>
                    </a:pPr>
                    <a:r>
                      <a:rPr lang="ko-KR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보안</a:t>
                    </a:r>
                    <a:r>
                      <a:rPr lang="en-US" altLang="ko-KR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/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defRPr>
                    </a:pPr>
                    <a:r>
                      <a:rPr lang="ko-KR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주차직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defRPr>
                    </a:pPr>
                    <a:r>
                      <a:rPr lang="en-US" altLang="ko-KR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401</a:t>
                    </a:r>
                    <a:endParaRPr lang="ko-KR" altLang="en-US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  <a:ea typeface="+mn-ea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91-4B74-935A-2EE8162159A9}"/>
                </c:ext>
              </c:extLst>
            </c:dLbl>
            <c:dLbl>
              <c:idx val="4"/>
              <c:layout>
                <c:manualLayout>
                  <c:x val="-1.282051282051282E-2"/>
                  <c:y val="1.388888888888890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+mn-cs"/>
                      </a:defRPr>
                    </a:pPr>
                    <a:r>
                      <a:rPr lang="ko-KR" altLang="en-US" dirty="0" err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미화직</a:t>
                    </a:r>
                    <a:endParaRPr lang="ko-KR" altLang="en-US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  <a:ea typeface="+mn-ea"/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defRPr>
                    </a:pPr>
                    <a:r>
                      <a:rPr lang="en-US" altLang="ko-KR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rPr>
                      <a:t>269</a:t>
                    </a:r>
                    <a:endParaRPr lang="ko-KR" altLang="en-US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  <a:ea typeface="+mn-ea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91-4B74-935A-2EE8162159A9}"/>
                </c:ext>
              </c:extLst>
            </c:dLbl>
            <c:dLbl>
              <c:idx val="5"/>
              <c:layout>
                <c:manualLayout>
                  <c:x val="-8.3335352311730854E-3"/>
                  <c:y val="-1.3888888888888904E-2"/>
                </c:manualLayout>
              </c:layout>
              <c:tx>
                <c:rich>
                  <a:bodyPr/>
                  <a:lstStyle/>
                  <a:p>
                    <a:r>
                      <a:rPr lang="ko-KR" altLang="en-US" dirty="0"/>
                      <a:t>기타</a:t>
                    </a:r>
                    <a:r>
                      <a:rPr lang="en-US" altLang="ko-KR" dirty="0"/>
                      <a:t>(</a:t>
                    </a:r>
                    <a:r>
                      <a:rPr lang="ko-KR" altLang="en-US" dirty="0"/>
                      <a:t>안내</a:t>
                    </a:r>
                    <a:r>
                      <a:rPr lang="en-US" altLang="ko-KR" dirty="0"/>
                      <a:t>)</a:t>
                    </a:r>
                  </a:p>
                  <a:p>
                    <a:r>
                      <a:rPr lang="en-US" altLang="ko-KR" dirty="0"/>
                      <a:t>123</a:t>
                    </a:r>
                    <a:endParaRPr lang="ko-KR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91-4B74-935A-2EE8162159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Sheet1!$I$4:$I$9</c:f>
              <c:strCache>
                <c:ptCount val="6"/>
                <c:pt idx="0">
                  <c:v>임원</c:v>
                </c:pt>
                <c:pt idx="1">
                  <c:v>관리직</c:v>
                </c:pt>
                <c:pt idx="2">
                  <c:v>기술직</c:v>
                </c:pt>
                <c:pt idx="3">
                  <c:v>보안/주차직</c:v>
                </c:pt>
                <c:pt idx="4">
                  <c:v>미화직</c:v>
                </c:pt>
                <c:pt idx="5">
                  <c:v>기타(안내)</c:v>
                </c:pt>
              </c:strCache>
            </c:strRef>
          </c:cat>
          <c:val>
            <c:numRef>
              <c:f>Sheet1!$J$4:$J$9</c:f>
              <c:numCache>
                <c:formatCode>General</c:formatCode>
                <c:ptCount val="6"/>
                <c:pt idx="0">
                  <c:v>4</c:v>
                </c:pt>
                <c:pt idx="1">
                  <c:v>89</c:v>
                </c:pt>
                <c:pt idx="2">
                  <c:v>676</c:v>
                </c:pt>
                <c:pt idx="3">
                  <c:v>574</c:v>
                </c:pt>
                <c:pt idx="4">
                  <c:v>238</c:v>
                </c:pt>
                <c:pt idx="5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91-4B74-935A-2EE816215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b="1">
          <a:latin typeface="HY중고딕" pitchFamily="18" charset="-127"/>
          <a:ea typeface="HY중고딕" pitchFamily="18" charset="-127"/>
        </a:defRPr>
      </a:pPr>
      <a:endParaRPr lang="ko-K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49575" cy="498475"/>
          </a:xfrm>
          <a:prstGeom prst="rect">
            <a:avLst/>
          </a:prstGeom>
        </p:spPr>
        <p:txBody>
          <a:bodyPr vert="horz" lIns="91404" tIns="45700" rIns="91404" bIns="4570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6043" y="5"/>
            <a:ext cx="2949575" cy="498475"/>
          </a:xfrm>
          <a:prstGeom prst="rect">
            <a:avLst/>
          </a:prstGeom>
        </p:spPr>
        <p:txBody>
          <a:bodyPr vert="horz" lIns="91404" tIns="45700" rIns="91404" bIns="45700" rtlCol="0"/>
          <a:lstStyle>
            <a:lvl1pPr algn="r">
              <a:defRPr sz="1200"/>
            </a:lvl1pPr>
          </a:lstStyle>
          <a:p>
            <a:fld id="{ED3DBBFB-5F3C-491C-B8C0-282A9D80450B}" type="datetimeFigureOut">
              <a:rPr lang="ko-KR" altLang="en-US" smtClean="0"/>
              <a:pPr/>
              <a:t>2021-11-22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4" y="9440867"/>
            <a:ext cx="2949575" cy="498475"/>
          </a:xfrm>
          <a:prstGeom prst="rect">
            <a:avLst/>
          </a:prstGeom>
        </p:spPr>
        <p:txBody>
          <a:bodyPr vert="horz" lIns="91404" tIns="45700" rIns="91404" bIns="4570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6043" y="9440867"/>
            <a:ext cx="2949575" cy="498475"/>
          </a:xfrm>
          <a:prstGeom prst="rect">
            <a:avLst/>
          </a:prstGeom>
        </p:spPr>
        <p:txBody>
          <a:bodyPr vert="horz" lIns="91404" tIns="45700" rIns="91404" bIns="45700" rtlCol="0" anchor="b"/>
          <a:lstStyle>
            <a:lvl1pPr algn="r">
              <a:defRPr sz="1200"/>
            </a:lvl1pPr>
          </a:lstStyle>
          <a:p>
            <a:fld id="{E6EDF0F3-FCC5-4221-848A-8F7191DAF47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1542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6" y="8"/>
            <a:ext cx="2949574" cy="498475"/>
          </a:xfrm>
          <a:prstGeom prst="rect">
            <a:avLst/>
          </a:prstGeom>
        </p:spPr>
        <p:txBody>
          <a:bodyPr vert="horz" lIns="90949" tIns="45472" rIns="90949" bIns="4547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6043" y="8"/>
            <a:ext cx="2949574" cy="498475"/>
          </a:xfrm>
          <a:prstGeom prst="rect">
            <a:avLst/>
          </a:prstGeom>
        </p:spPr>
        <p:txBody>
          <a:bodyPr vert="horz" lIns="90949" tIns="45472" rIns="90949" bIns="45472" rtlCol="0"/>
          <a:lstStyle>
            <a:lvl1pPr algn="r">
              <a:defRPr sz="1200"/>
            </a:lvl1pPr>
          </a:lstStyle>
          <a:p>
            <a:fld id="{ED492387-4B16-4E9D-BCE2-499C05C684C5}" type="datetimeFigureOut">
              <a:rPr lang="ko-KR" altLang="en-US" smtClean="0"/>
              <a:pPr/>
              <a:t>2021-11-22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43450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49" tIns="45472" rIns="90949" bIns="4547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42" y="4783146"/>
            <a:ext cx="5445125" cy="3913187"/>
          </a:xfrm>
          <a:prstGeom prst="rect">
            <a:avLst/>
          </a:prstGeom>
        </p:spPr>
        <p:txBody>
          <a:bodyPr vert="horz" lIns="90949" tIns="45472" rIns="90949" bIns="45472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6" y="9440869"/>
            <a:ext cx="2949574" cy="498475"/>
          </a:xfrm>
          <a:prstGeom prst="rect">
            <a:avLst/>
          </a:prstGeom>
        </p:spPr>
        <p:txBody>
          <a:bodyPr vert="horz" lIns="90949" tIns="45472" rIns="90949" bIns="4547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6043" y="9440869"/>
            <a:ext cx="2949574" cy="498475"/>
          </a:xfrm>
          <a:prstGeom prst="rect">
            <a:avLst/>
          </a:prstGeom>
        </p:spPr>
        <p:txBody>
          <a:bodyPr vert="horz" lIns="90949" tIns="45472" rIns="90949" bIns="45472" rtlCol="0" anchor="b"/>
          <a:lstStyle>
            <a:lvl1pPr algn="r">
              <a:defRPr sz="1200"/>
            </a:lvl1pPr>
          </a:lstStyle>
          <a:p>
            <a:fld id="{55A88471-8CE9-470F-8AF4-5FA10555F8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218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1" hangingPunct="1">
      <a:defRPr sz="1307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1307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1307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1307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1307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1307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1307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1307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13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574" indent="-285607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2424" indent="-22848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9393" indent="-22848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6366" indent="-22848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3335" indent="-2284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0304" indent="-2284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7274" indent="-2284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4244" indent="-2284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6E700B41-B48D-429F-895A-CC244284B02A}" type="slidenum">
              <a:rPr kumimoji="0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23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8104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16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2" descr="동우건영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839" y="7150158"/>
            <a:ext cx="1476738" cy="2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3991176" y="7296970"/>
            <a:ext cx="2702482" cy="2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ko-KR"/>
            </a:defPPr>
            <a:lvl1pPr marL="0" algn="ctr" defTabSz="914400" rtl="0" eaLnBrk="1" latinLnBrk="1" hangingPunct="1">
              <a:defRPr sz="850" b="1" kern="1200">
                <a:solidFill>
                  <a:schemeClr val="tx1">
                    <a:tint val="75000"/>
                  </a:schemeClr>
                </a:solidFill>
                <a:latin typeface="HY중고딕" pitchFamily="18" charset="-127"/>
                <a:ea typeface="HY중고딕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BCDA47-3804-4B36-A6EA-FAE54076E17C}" type="slidenum">
              <a:rPr lang="en-US" altLang="ko-KR" sz="851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85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0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12" descr="동우건영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839" y="7150158"/>
            <a:ext cx="1476738" cy="2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"/>
          <p:cNvSpPr txBox="1">
            <a:spLocks noChangeArrowheads="1"/>
          </p:cNvSpPr>
          <p:nvPr userDrawn="1"/>
        </p:nvSpPr>
        <p:spPr bwMode="auto">
          <a:xfrm>
            <a:off x="3991176" y="7296970"/>
            <a:ext cx="2702482" cy="2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ko-KR"/>
            </a:defPPr>
            <a:lvl1pPr marL="0" algn="ctr" defTabSz="914400" rtl="0" eaLnBrk="1" latinLnBrk="1" hangingPunct="1">
              <a:defRPr sz="850" b="1" kern="1200">
                <a:solidFill>
                  <a:schemeClr val="tx1">
                    <a:tint val="75000"/>
                  </a:schemeClr>
                </a:solidFill>
                <a:latin typeface="HY중고딕" pitchFamily="18" charset="-127"/>
                <a:ea typeface="HY중고딕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BCDA47-3804-4B36-A6EA-FAE54076E17C}" type="slidenum">
              <a:rPr lang="en-US" altLang="ko-KR" sz="851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851" dirty="0">
              <a:solidFill>
                <a:schemeClr val="tx1"/>
              </a:solidFill>
            </a:endParaRPr>
          </a:p>
        </p:txBody>
      </p:sp>
      <p:sp>
        <p:nvSpPr>
          <p:cNvPr id="20" name="직사각형 19"/>
          <p:cNvSpPr/>
          <p:nvPr userDrawn="1"/>
        </p:nvSpPr>
        <p:spPr>
          <a:xfrm>
            <a:off x="0" y="234313"/>
            <a:ext cx="10693400" cy="70575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 userDrawn="1"/>
        </p:nvSpPr>
        <p:spPr>
          <a:xfrm>
            <a:off x="6369270" y="423496"/>
            <a:ext cx="423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회사개요</a:t>
            </a:r>
            <a:endParaRPr lang="en-US" altLang="ko-KR" sz="1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404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3991176" y="7296970"/>
            <a:ext cx="2702482" cy="2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ko-KR"/>
            </a:defPPr>
            <a:lvl1pPr marL="0" algn="ctr" defTabSz="914400" rtl="0" eaLnBrk="1" latinLnBrk="1" hangingPunct="1">
              <a:defRPr sz="850" b="1" kern="1200">
                <a:solidFill>
                  <a:schemeClr val="tx1">
                    <a:tint val="75000"/>
                  </a:schemeClr>
                </a:solidFill>
                <a:latin typeface="HY중고딕" pitchFamily="18" charset="-127"/>
                <a:ea typeface="HY중고딕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BCDA47-3804-4B36-A6EA-FAE54076E17C}" type="slidenum">
              <a:rPr lang="en-US" altLang="ko-KR" sz="851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851" dirty="0">
              <a:solidFill>
                <a:schemeClr val="tx1"/>
              </a:solidFill>
            </a:endParaRPr>
          </a:p>
        </p:txBody>
      </p:sp>
      <p:pic>
        <p:nvPicPr>
          <p:cNvPr id="14" name="그림 12" descr="동우건영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839" y="7150158"/>
            <a:ext cx="1476738" cy="2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 userDrawn="1"/>
        </p:nvSpPr>
        <p:spPr>
          <a:xfrm>
            <a:off x="0" y="234313"/>
            <a:ext cx="10693400" cy="70575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369270" y="423496"/>
            <a:ext cx="423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Ⅱ. 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자산운영사업부</a:t>
            </a:r>
            <a:endParaRPr lang="en-US" altLang="ko-KR" sz="1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062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3991176" y="7296970"/>
            <a:ext cx="2702482" cy="2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ko-KR"/>
            </a:defPPr>
            <a:lvl1pPr marL="0" algn="ctr" defTabSz="914400" rtl="0" eaLnBrk="1" latinLnBrk="1" hangingPunct="1">
              <a:defRPr sz="850" b="1" kern="1200">
                <a:solidFill>
                  <a:schemeClr val="tx1">
                    <a:tint val="75000"/>
                  </a:schemeClr>
                </a:solidFill>
                <a:latin typeface="HY중고딕" pitchFamily="18" charset="-127"/>
                <a:ea typeface="HY중고딕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BCDA47-3804-4B36-A6EA-FAE54076E17C}" type="slidenum">
              <a:rPr lang="en-US" altLang="ko-KR" sz="851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851" dirty="0">
              <a:solidFill>
                <a:schemeClr val="tx1"/>
              </a:solidFill>
            </a:endParaRPr>
          </a:p>
        </p:txBody>
      </p:sp>
      <p:pic>
        <p:nvPicPr>
          <p:cNvPr id="19" name="그림 12" descr="동우건영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839" y="7150158"/>
            <a:ext cx="1476738" cy="2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 userDrawn="1"/>
        </p:nvSpPr>
        <p:spPr>
          <a:xfrm>
            <a:off x="0" y="234313"/>
            <a:ext cx="10693400" cy="70575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369270" y="423496"/>
            <a:ext cx="423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Ⅲ. 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건설사업부</a:t>
            </a:r>
            <a:endParaRPr lang="en-US" altLang="ko-KR" sz="1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557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3991176" y="7296970"/>
            <a:ext cx="2702482" cy="2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ko-KR"/>
            </a:defPPr>
            <a:lvl1pPr marL="0" algn="ctr" defTabSz="914400" rtl="0" eaLnBrk="1" latinLnBrk="1" hangingPunct="1">
              <a:defRPr sz="850" b="1" kern="1200">
                <a:solidFill>
                  <a:schemeClr val="tx1">
                    <a:tint val="75000"/>
                  </a:schemeClr>
                </a:solidFill>
                <a:latin typeface="HY중고딕" pitchFamily="18" charset="-127"/>
                <a:ea typeface="HY중고딕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BCDA47-3804-4B36-A6EA-FAE54076E17C}" type="slidenum">
              <a:rPr lang="en-US" altLang="ko-KR" sz="851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851" dirty="0">
              <a:solidFill>
                <a:schemeClr val="tx1"/>
              </a:solidFill>
            </a:endParaRPr>
          </a:p>
        </p:txBody>
      </p:sp>
      <p:pic>
        <p:nvPicPr>
          <p:cNvPr id="10" name="그림 12" descr="동우건영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839" y="7150158"/>
            <a:ext cx="1476738" cy="2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 userDrawn="1"/>
        </p:nvSpPr>
        <p:spPr>
          <a:xfrm>
            <a:off x="0" y="234313"/>
            <a:ext cx="10693400" cy="70575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981903" y="423496"/>
            <a:ext cx="562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Ⅳ. 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투자개발</a:t>
            </a:r>
            <a:r>
              <a:rPr lang="en-US" altLang="ko-KR" sz="1800" b="1">
                <a:solidFill>
                  <a:schemeClr val="bg1"/>
                </a:solidFill>
                <a:latin typeface="+mn-ea"/>
                <a:ea typeface="+mn-ea"/>
              </a:rPr>
              <a:t>: (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주</a:t>
            </a:r>
            <a:r>
              <a:rPr lang="en-US" altLang="ko-KR" sz="1800" b="1">
                <a:solidFill>
                  <a:schemeClr val="bg1"/>
                </a:solidFill>
                <a:latin typeface="+mn-ea"/>
                <a:ea typeface="+mn-ea"/>
              </a:rPr>
              <a:t>)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어번에스테이트플래닝</a:t>
            </a:r>
            <a:endParaRPr lang="en-US" altLang="ko-KR" sz="1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583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3991176" y="7296970"/>
            <a:ext cx="2702482" cy="2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ko-KR"/>
            </a:defPPr>
            <a:lvl1pPr marL="0" algn="ctr" defTabSz="914400" rtl="0" eaLnBrk="1" latinLnBrk="1" hangingPunct="1">
              <a:defRPr sz="850" b="1" kern="1200">
                <a:solidFill>
                  <a:schemeClr val="tx1">
                    <a:tint val="75000"/>
                  </a:schemeClr>
                </a:solidFill>
                <a:latin typeface="HY중고딕" pitchFamily="18" charset="-127"/>
                <a:ea typeface="HY중고딕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BCDA47-3804-4B36-A6EA-FAE54076E17C}" type="slidenum">
              <a:rPr lang="en-US" altLang="ko-KR" sz="851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851" dirty="0">
              <a:solidFill>
                <a:schemeClr val="tx1"/>
              </a:solidFill>
            </a:endParaRPr>
          </a:p>
        </p:txBody>
      </p:sp>
      <p:pic>
        <p:nvPicPr>
          <p:cNvPr id="7" name="그림 12" descr="동우건영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839" y="7150158"/>
            <a:ext cx="1476738" cy="2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0" y="234313"/>
            <a:ext cx="10693400" cy="70575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981903" y="423496"/>
            <a:ext cx="562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Ⅵ. 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보안</a:t>
            </a:r>
            <a:r>
              <a:rPr lang="en-US" altLang="ko-KR" sz="1800" b="1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미화</a:t>
            </a:r>
            <a:r>
              <a:rPr lang="en-US" altLang="ko-KR" sz="1800" b="1">
                <a:solidFill>
                  <a:schemeClr val="bg1"/>
                </a:solidFill>
                <a:latin typeface="+mn-ea"/>
                <a:ea typeface="+mn-ea"/>
              </a:rPr>
              <a:t>: 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동우피엠씨</a:t>
            </a:r>
            <a:r>
              <a:rPr lang="en-US" altLang="ko-KR" sz="1800" b="1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ko-KR" altLang="en-US" sz="1800" b="1">
                <a:solidFill>
                  <a:schemeClr val="bg1"/>
                </a:solidFill>
                <a:latin typeface="+mn-ea"/>
                <a:ea typeface="+mn-ea"/>
              </a:rPr>
              <a:t>주</a:t>
            </a:r>
            <a:r>
              <a:rPr lang="en-US" altLang="ko-KR" sz="1800" b="1">
                <a:solidFill>
                  <a:schemeClr val="bg1"/>
                </a:solidFill>
                <a:latin typeface="+mn-ea"/>
                <a:ea typeface="+mn-ea"/>
              </a:rPr>
              <a:t>)</a:t>
            </a:r>
            <a:endParaRPr lang="en-US" altLang="ko-KR" sz="1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465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3991176" y="7296970"/>
            <a:ext cx="2702482" cy="2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ko-KR"/>
            </a:defPPr>
            <a:lvl1pPr marL="0" algn="ctr" defTabSz="914400" rtl="0" eaLnBrk="1" latinLnBrk="1" hangingPunct="1">
              <a:defRPr sz="850" b="1" kern="1200">
                <a:solidFill>
                  <a:schemeClr val="tx1">
                    <a:tint val="75000"/>
                  </a:schemeClr>
                </a:solidFill>
                <a:latin typeface="HY중고딕" pitchFamily="18" charset="-127"/>
                <a:ea typeface="HY중고딕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BCDA47-3804-4B36-A6EA-FAE54076E17C}" type="slidenum">
              <a:rPr lang="en-US" altLang="ko-KR" sz="851" smtClean="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851" dirty="0">
              <a:solidFill>
                <a:schemeClr val="tx1"/>
              </a:solidFill>
            </a:endParaRPr>
          </a:p>
        </p:txBody>
      </p:sp>
      <p:pic>
        <p:nvPicPr>
          <p:cNvPr id="10" name="그림 12" descr="동우건영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839" y="7150158"/>
            <a:ext cx="1476738" cy="2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 userDrawn="1"/>
        </p:nvSpPr>
        <p:spPr>
          <a:xfrm>
            <a:off x="0" y="234313"/>
            <a:ext cx="10693400" cy="70575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981903" y="423496"/>
            <a:ext cx="562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Ⅴ. </a:t>
            </a:r>
            <a:r>
              <a:rPr lang="en-US" altLang="ko-KR" sz="1800" b="1" dirty="0">
                <a:solidFill>
                  <a:schemeClr val="bg1"/>
                </a:solidFill>
                <a:latin typeface="+mn-ea"/>
                <a:ea typeface="+mn-ea"/>
              </a:rPr>
              <a:t>IT: (</a:t>
            </a:r>
            <a:r>
              <a:rPr lang="ko-KR" altLang="en-US" sz="1800" b="1" dirty="0">
                <a:solidFill>
                  <a:schemeClr val="bg1"/>
                </a:solidFill>
                <a:latin typeface="+mn-ea"/>
                <a:ea typeface="+mn-ea"/>
              </a:rPr>
              <a:t>주</a:t>
            </a:r>
            <a:r>
              <a:rPr lang="en-US" altLang="ko-KR" sz="1800" b="1" dirty="0">
                <a:solidFill>
                  <a:schemeClr val="bg1"/>
                </a:solidFill>
                <a:latin typeface="+mn-ea"/>
                <a:ea typeface="+mn-ea"/>
              </a:rPr>
              <a:t>)DW&amp;I</a:t>
            </a:r>
            <a:endParaRPr lang="en-US" altLang="ko-KR" sz="1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471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569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8172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B44C3-144E-4B78-8395-EEB2B66B1693}" type="datetimeFigureOut">
              <a:rPr lang="ko-KR" altLang="en-US" smtClean="0"/>
              <a:pPr/>
              <a:t>2021-11-22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8172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8172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B18F9-6E81-4E15-BA42-0CEA4F5AE1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51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8" r:id="rId2"/>
    <p:sldLayoutId id="2147483706" r:id="rId3"/>
    <p:sldLayoutId id="2147483686" r:id="rId4"/>
    <p:sldLayoutId id="2147483687" r:id="rId5"/>
    <p:sldLayoutId id="2147483688" r:id="rId6"/>
    <p:sldLayoutId id="2147483713" r:id="rId7"/>
    <p:sldLayoutId id="2147483714" r:id="rId8"/>
  </p:sldLayoutIdLst>
  <p:txStyles>
    <p:titleStyle>
      <a:lvl1pPr algn="l" defTabSz="1008126" rtl="0" eaLnBrk="1" latinLnBrk="1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1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95" indent="-252032" algn="l" defTabSz="1008126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1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1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1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1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1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1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1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1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1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18" Type="http://schemas.openxmlformats.org/officeDocument/2006/relationships/image" Target="../media/image45.JPG"/><Relationship Id="rId26" Type="http://schemas.openxmlformats.org/officeDocument/2006/relationships/image" Target="../media/image52.jpeg"/><Relationship Id="rId3" Type="http://schemas.openxmlformats.org/officeDocument/2006/relationships/image" Target="../media/image30.jpe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hyperlink" Target="https://www.google.co.kr/url?sa=i&amp;url=https://m.news.zum.com/articles/4351806&amp;psig=AOvVaw0IEzHVjhyzcoPUWIsKEORx&amp;ust=1615872129948000&amp;source=images&amp;cd=vfe&amp;ved=0CAIQjRxqFwoTCNDQnOjGse8CFQAAAAAdAAAAABAE" TargetMode="External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2.jpeg"/><Relationship Id="rId7" Type="http://schemas.openxmlformats.org/officeDocument/2006/relationships/image" Target="../media/image76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3400" cy="756126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3065954" y="2"/>
            <a:ext cx="4561489" cy="7561261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동우건영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145" y="6954306"/>
            <a:ext cx="1476738" cy="2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079538" y="5678320"/>
            <a:ext cx="55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HY나무B" panose="02030600000101010101" pitchFamily="18" charset="-127"/>
                <a:ea typeface="HY나무B" panose="02030600000101010101" pitchFamily="18" charset="-127"/>
              </a:rPr>
              <a:t>2021</a:t>
            </a:r>
            <a:endParaRPr lang="ko-KR" altLang="en-US" sz="1600" dirty="0">
              <a:solidFill>
                <a:schemeClr val="bg1"/>
              </a:solidFill>
              <a:latin typeface="HY나무B" panose="02030600000101010101" pitchFamily="18" charset="-127"/>
              <a:ea typeface="HY나무B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5955" y="1441147"/>
            <a:ext cx="456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+mn-ea"/>
              </a:rPr>
              <a:t>DONGWOO</a:t>
            </a:r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 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Management Consulting CO., LTD.</a:t>
            </a:r>
            <a:endParaRPr lang="ko-KR" altLang="en-US" sz="1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7547" y="4229121"/>
            <a:ext cx="444989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Meet Korea’s the most representative real estate management 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company </a:t>
            </a:r>
            <a:r>
              <a:rPr lang="en-US" altLang="ko-KR" sz="1100" dirty="0" err="1">
                <a:solidFill>
                  <a:schemeClr val="bg1"/>
                </a:solidFill>
                <a:latin typeface="+mn-ea"/>
              </a:rPr>
              <a:t>Dongwoo</a:t>
            </a:r>
            <a:r>
              <a:rPr lang="en-US" altLang="ko-KR" sz="1100">
                <a:solidFill>
                  <a:schemeClr val="bg1"/>
                </a:solidFill>
                <a:latin typeface="+mn-ea"/>
              </a:rPr>
              <a:t> Building Management &amp; Construction and see your assets value continue to improve.</a:t>
            </a:r>
          </a:p>
        </p:txBody>
      </p:sp>
    </p:spTree>
    <p:extLst>
      <p:ext uri="{BB962C8B-B14F-4D97-AF65-F5344CB8AC3E}">
        <p14:creationId xmlns:p14="http://schemas.microsoft.com/office/powerpoint/2010/main" val="3860029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사업 개요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" name="그룹 59"/>
          <p:cNvGrpSpPr/>
          <p:nvPr/>
        </p:nvGrpSpPr>
        <p:grpSpPr>
          <a:xfrm>
            <a:off x="1615421" y="2165162"/>
            <a:ext cx="7263283" cy="4536504"/>
            <a:chOff x="1715059" y="2207501"/>
            <a:chExt cx="7263283" cy="4536504"/>
          </a:xfrm>
        </p:grpSpPr>
        <p:grpSp>
          <p:nvGrpSpPr>
            <p:cNvPr id="4" name="그룹 121"/>
            <p:cNvGrpSpPr>
              <a:grpSpLocks/>
            </p:cNvGrpSpPr>
            <p:nvPr/>
          </p:nvGrpSpPr>
          <p:grpSpPr bwMode="auto">
            <a:xfrm>
              <a:off x="3383422" y="2535589"/>
              <a:ext cx="5594920" cy="1174150"/>
              <a:chOff x="2286001" y="5140328"/>
              <a:chExt cx="6677025" cy="1355721"/>
            </a:xfrm>
          </p:grpSpPr>
          <p:sp>
            <p:nvSpPr>
              <p:cNvPr id="26" name="양쪽 모서리가 둥근 사각형 2"/>
              <p:cNvSpPr/>
              <p:nvPr/>
            </p:nvSpPr>
            <p:spPr>
              <a:xfrm rot="5400000">
                <a:off x="4946653" y="2479676"/>
                <a:ext cx="1355721" cy="6677025"/>
              </a:xfrm>
              <a:prstGeom prst="round2SameRect">
                <a:avLst>
                  <a:gd name="adj1" fmla="val 12037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ea"/>
                </a:endParaRPr>
              </a:p>
            </p:txBody>
          </p:sp>
          <p:sp>
            <p:nvSpPr>
              <p:cNvPr id="27" name="자유형 3"/>
              <p:cNvSpPr/>
              <p:nvPr/>
            </p:nvSpPr>
            <p:spPr>
              <a:xfrm rot="5400000">
                <a:off x="5037139" y="2579690"/>
                <a:ext cx="1174749" cy="6486521"/>
              </a:xfrm>
              <a:custGeom>
                <a:avLst/>
                <a:gdLst>
                  <a:gd name="connsiteX0" fmla="*/ 818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81842 h 6486521"/>
                  <a:gd name="connsiteX11" fmla="*/ 23971 w 838203"/>
                  <a:gd name="connsiteY11" fmla="*/ 23971 h 6486521"/>
                  <a:gd name="connsiteX12" fmla="*/ 81842 w 838203"/>
                  <a:gd name="connsiteY12" fmla="*/ 0 h 6486521"/>
                  <a:gd name="connsiteX0" fmla="*/ 126060 w 882421"/>
                  <a:gd name="connsiteY0" fmla="*/ 999245 h 7485766"/>
                  <a:gd name="connsiteX1" fmla="*/ 800579 w 882421"/>
                  <a:gd name="connsiteY1" fmla="*/ 999245 h 7485766"/>
                  <a:gd name="connsiteX2" fmla="*/ 858450 w 882421"/>
                  <a:gd name="connsiteY2" fmla="*/ 1023216 h 7485766"/>
                  <a:gd name="connsiteX3" fmla="*/ 882421 w 882421"/>
                  <a:gd name="connsiteY3" fmla="*/ 1081087 h 7485766"/>
                  <a:gd name="connsiteX4" fmla="*/ 882421 w 882421"/>
                  <a:gd name="connsiteY4" fmla="*/ 7485766 h 7485766"/>
                  <a:gd name="connsiteX5" fmla="*/ 882421 w 882421"/>
                  <a:gd name="connsiteY5" fmla="*/ 7485766 h 7485766"/>
                  <a:gd name="connsiteX6" fmla="*/ 882421 w 882421"/>
                  <a:gd name="connsiteY6" fmla="*/ 7485766 h 7485766"/>
                  <a:gd name="connsiteX7" fmla="*/ 44218 w 882421"/>
                  <a:gd name="connsiteY7" fmla="*/ 7485766 h 7485766"/>
                  <a:gd name="connsiteX8" fmla="*/ 44218 w 882421"/>
                  <a:gd name="connsiteY8" fmla="*/ 7485766 h 7485766"/>
                  <a:gd name="connsiteX9" fmla="*/ 44218 w 882421"/>
                  <a:gd name="connsiteY9" fmla="*/ 7485766 h 7485766"/>
                  <a:gd name="connsiteX10" fmla="*/ 44218 w 882421"/>
                  <a:gd name="connsiteY10" fmla="*/ 1081087 h 7485766"/>
                  <a:gd name="connsiteX11" fmla="*/ 126060 w 882421"/>
                  <a:gd name="connsiteY11" fmla="*/ 999245 h 7485766"/>
                  <a:gd name="connsiteX0" fmla="*/ 126060 w 882421"/>
                  <a:gd name="connsiteY0" fmla="*/ 859547 h 7346068"/>
                  <a:gd name="connsiteX1" fmla="*/ 800579 w 882421"/>
                  <a:gd name="connsiteY1" fmla="*/ 859547 h 7346068"/>
                  <a:gd name="connsiteX2" fmla="*/ 858450 w 882421"/>
                  <a:gd name="connsiteY2" fmla="*/ 883518 h 7346068"/>
                  <a:gd name="connsiteX3" fmla="*/ 882421 w 882421"/>
                  <a:gd name="connsiteY3" fmla="*/ 941389 h 7346068"/>
                  <a:gd name="connsiteX4" fmla="*/ 882421 w 882421"/>
                  <a:gd name="connsiteY4" fmla="*/ 7346068 h 7346068"/>
                  <a:gd name="connsiteX5" fmla="*/ 882421 w 882421"/>
                  <a:gd name="connsiteY5" fmla="*/ 7346068 h 7346068"/>
                  <a:gd name="connsiteX6" fmla="*/ 882421 w 882421"/>
                  <a:gd name="connsiteY6" fmla="*/ 7346068 h 7346068"/>
                  <a:gd name="connsiteX7" fmla="*/ 44218 w 882421"/>
                  <a:gd name="connsiteY7" fmla="*/ 7346068 h 7346068"/>
                  <a:gd name="connsiteX8" fmla="*/ 44218 w 882421"/>
                  <a:gd name="connsiteY8" fmla="*/ 7346068 h 7346068"/>
                  <a:gd name="connsiteX9" fmla="*/ 44218 w 882421"/>
                  <a:gd name="connsiteY9" fmla="*/ 7346068 h 7346068"/>
                  <a:gd name="connsiteX10" fmla="*/ 44218 w 882421"/>
                  <a:gd name="connsiteY10" fmla="*/ 1081087 h 7346068"/>
                  <a:gd name="connsiteX11" fmla="*/ 126060 w 882421"/>
                  <a:gd name="connsiteY11" fmla="*/ 859547 h 7346068"/>
                  <a:gd name="connsiteX0" fmla="*/ 126060 w 882421"/>
                  <a:gd name="connsiteY0" fmla="*/ 0 h 6486521"/>
                  <a:gd name="connsiteX1" fmla="*/ 800579 w 882421"/>
                  <a:gd name="connsiteY1" fmla="*/ 0 h 6486521"/>
                  <a:gd name="connsiteX2" fmla="*/ 858450 w 882421"/>
                  <a:gd name="connsiteY2" fmla="*/ 23971 h 6486521"/>
                  <a:gd name="connsiteX3" fmla="*/ 882421 w 882421"/>
                  <a:gd name="connsiteY3" fmla="*/ 81842 h 6486521"/>
                  <a:gd name="connsiteX4" fmla="*/ 882421 w 882421"/>
                  <a:gd name="connsiteY4" fmla="*/ 6486521 h 6486521"/>
                  <a:gd name="connsiteX5" fmla="*/ 882421 w 882421"/>
                  <a:gd name="connsiteY5" fmla="*/ 6486521 h 6486521"/>
                  <a:gd name="connsiteX6" fmla="*/ 882421 w 882421"/>
                  <a:gd name="connsiteY6" fmla="*/ 6486521 h 6486521"/>
                  <a:gd name="connsiteX7" fmla="*/ 44218 w 882421"/>
                  <a:gd name="connsiteY7" fmla="*/ 6486521 h 6486521"/>
                  <a:gd name="connsiteX8" fmla="*/ 44218 w 882421"/>
                  <a:gd name="connsiteY8" fmla="*/ 6486521 h 6486521"/>
                  <a:gd name="connsiteX9" fmla="*/ 44218 w 882421"/>
                  <a:gd name="connsiteY9" fmla="*/ 6486521 h 6486521"/>
                  <a:gd name="connsiteX10" fmla="*/ 44218 w 882421"/>
                  <a:gd name="connsiteY10" fmla="*/ 221540 h 6486521"/>
                  <a:gd name="connsiteX11" fmla="*/ 126060 w 882421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85040 h 6486521"/>
                  <a:gd name="connsiteX11" fmla="*/ 196142 w 838203"/>
                  <a:gd name="connsiteY11" fmla="*/ 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85040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85040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377046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377046 w 838203"/>
                  <a:gd name="connsiteY11" fmla="*/ 6350 h 6486521"/>
                  <a:gd name="connsiteX0" fmla="*/ 377046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2 w 838203"/>
                  <a:gd name="connsiteY10" fmla="*/ 743722 h 6486521"/>
                  <a:gd name="connsiteX11" fmla="*/ 377046 w 838203"/>
                  <a:gd name="connsiteY11" fmla="*/ 6350 h 6486521"/>
                  <a:gd name="connsiteX0" fmla="*/ 401798 w 838203"/>
                  <a:gd name="connsiteY0" fmla="*/ 16242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2 w 838203"/>
                  <a:gd name="connsiteY10" fmla="*/ 743722 h 6486521"/>
                  <a:gd name="connsiteX11" fmla="*/ 401798 w 838203"/>
                  <a:gd name="connsiteY11" fmla="*/ 16242 h 6486521"/>
                  <a:gd name="connsiteX0" fmla="*/ 544115 w 838203"/>
                  <a:gd name="connsiteY0" fmla="*/ 16243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2 w 838203"/>
                  <a:gd name="connsiteY10" fmla="*/ 743722 h 6486521"/>
                  <a:gd name="connsiteX11" fmla="*/ 544115 w 838203"/>
                  <a:gd name="connsiteY11" fmla="*/ 16243 h 6486521"/>
                  <a:gd name="connsiteX0" fmla="*/ 544115 w 838203"/>
                  <a:gd name="connsiteY0" fmla="*/ 16243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4 w 838203"/>
                  <a:gd name="connsiteY10" fmla="*/ 892100 h 6486521"/>
                  <a:gd name="connsiteX11" fmla="*/ 544115 w 838203"/>
                  <a:gd name="connsiteY11" fmla="*/ 16243 h 6486521"/>
                  <a:gd name="connsiteX0" fmla="*/ 575055 w 838203"/>
                  <a:gd name="connsiteY0" fmla="*/ 16244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4 w 838203"/>
                  <a:gd name="connsiteY10" fmla="*/ 892100 h 6486521"/>
                  <a:gd name="connsiteX11" fmla="*/ 575055 w 838203"/>
                  <a:gd name="connsiteY11" fmla="*/ 16244 h 6486521"/>
                  <a:gd name="connsiteX0" fmla="*/ 575055 w 838203"/>
                  <a:gd name="connsiteY0" fmla="*/ 16244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6 w 838203"/>
                  <a:gd name="connsiteY10" fmla="*/ 961344 h 6486521"/>
                  <a:gd name="connsiteX11" fmla="*/ 575055 w 838203"/>
                  <a:gd name="connsiteY11" fmla="*/ 16244 h 6486521"/>
                  <a:gd name="connsiteX0" fmla="*/ 593620 w 838203"/>
                  <a:gd name="connsiteY0" fmla="*/ 16245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6 w 838203"/>
                  <a:gd name="connsiteY10" fmla="*/ 961344 h 6486521"/>
                  <a:gd name="connsiteX11" fmla="*/ 593620 w 838203"/>
                  <a:gd name="connsiteY11" fmla="*/ 16245 h 648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8203" h="6486521">
                    <a:moveTo>
                      <a:pt x="593620" y="16245"/>
                    </a:moveTo>
                    <a:lnTo>
                      <a:pt x="756361" y="0"/>
                    </a:lnTo>
                    <a:cubicBezTo>
                      <a:pt x="778067" y="0"/>
                      <a:pt x="798884" y="8623"/>
                      <a:pt x="814232" y="23971"/>
                    </a:cubicBezTo>
                    <a:cubicBezTo>
                      <a:pt x="829580" y="39319"/>
                      <a:pt x="838203" y="60136"/>
                      <a:pt x="838203" y="81842"/>
                    </a:cubicBezTo>
                    <a:lnTo>
                      <a:pt x="838203" y="6486521"/>
                    </a:lnTo>
                    <a:lnTo>
                      <a:pt x="838203" y="6486521"/>
                    </a:lnTo>
                    <a:lnTo>
                      <a:pt x="838203" y="6486521"/>
                    </a:lnTo>
                    <a:lnTo>
                      <a:pt x="0" y="6486521"/>
                    </a:lnTo>
                    <a:lnTo>
                      <a:pt x="0" y="6486521"/>
                    </a:lnTo>
                    <a:lnTo>
                      <a:pt x="0" y="6486521"/>
                    </a:lnTo>
                    <a:cubicBezTo>
                      <a:pt x="1" y="4572255"/>
                      <a:pt x="5" y="2875610"/>
                      <a:pt x="6" y="961344"/>
                    </a:cubicBezTo>
                    <a:cubicBezTo>
                      <a:pt x="94411" y="785132"/>
                      <a:pt x="525603" y="134660"/>
                      <a:pt x="593620" y="1624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381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dirty="0">
                  <a:latin typeface="+mn-ea"/>
                </a:endParaRPr>
              </a:p>
            </p:txBody>
          </p:sp>
        </p:grpSp>
        <p:grpSp>
          <p:nvGrpSpPr>
            <p:cNvPr id="5" name="그룹 106"/>
            <p:cNvGrpSpPr>
              <a:grpSpLocks/>
            </p:cNvGrpSpPr>
            <p:nvPr/>
          </p:nvGrpSpPr>
          <p:grpSpPr bwMode="auto">
            <a:xfrm>
              <a:off x="3383422" y="3927546"/>
              <a:ext cx="5594920" cy="1427006"/>
              <a:chOff x="2286001" y="5140328"/>
              <a:chExt cx="6677025" cy="1355721"/>
            </a:xfrm>
          </p:grpSpPr>
          <p:sp>
            <p:nvSpPr>
              <p:cNvPr id="24" name="양쪽 모서리가 둥근 사각형 5"/>
              <p:cNvSpPr/>
              <p:nvPr/>
            </p:nvSpPr>
            <p:spPr>
              <a:xfrm rot="5400000">
                <a:off x="4946654" y="2479676"/>
                <a:ext cx="1355721" cy="6677025"/>
              </a:xfrm>
              <a:prstGeom prst="round2SameRect">
                <a:avLst>
                  <a:gd name="adj1" fmla="val 12037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ea"/>
                </a:endParaRPr>
              </a:p>
            </p:txBody>
          </p:sp>
          <p:sp>
            <p:nvSpPr>
              <p:cNvPr id="25" name="자유형 6"/>
              <p:cNvSpPr/>
              <p:nvPr/>
            </p:nvSpPr>
            <p:spPr>
              <a:xfrm rot="5400000">
                <a:off x="5037139" y="2579690"/>
                <a:ext cx="1174749" cy="6486521"/>
              </a:xfrm>
              <a:custGeom>
                <a:avLst/>
                <a:gdLst>
                  <a:gd name="connsiteX0" fmla="*/ 818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81842 h 6486521"/>
                  <a:gd name="connsiteX11" fmla="*/ 23971 w 838203"/>
                  <a:gd name="connsiteY11" fmla="*/ 23971 h 6486521"/>
                  <a:gd name="connsiteX12" fmla="*/ 81842 w 838203"/>
                  <a:gd name="connsiteY12" fmla="*/ 0 h 6486521"/>
                  <a:gd name="connsiteX0" fmla="*/ 126060 w 882421"/>
                  <a:gd name="connsiteY0" fmla="*/ 999245 h 7485766"/>
                  <a:gd name="connsiteX1" fmla="*/ 800579 w 882421"/>
                  <a:gd name="connsiteY1" fmla="*/ 999245 h 7485766"/>
                  <a:gd name="connsiteX2" fmla="*/ 858450 w 882421"/>
                  <a:gd name="connsiteY2" fmla="*/ 1023216 h 7485766"/>
                  <a:gd name="connsiteX3" fmla="*/ 882421 w 882421"/>
                  <a:gd name="connsiteY3" fmla="*/ 1081087 h 7485766"/>
                  <a:gd name="connsiteX4" fmla="*/ 882421 w 882421"/>
                  <a:gd name="connsiteY4" fmla="*/ 7485766 h 7485766"/>
                  <a:gd name="connsiteX5" fmla="*/ 882421 w 882421"/>
                  <a:gd name="connsiteY5" fmla="*/ 7485766 h 7485766"/>
                  <a:gd name="connsiteX6" fmla="*/ 882421 w 882421"/>
                  <a:gd name="connsiteY6" fmla="*/ 7485766 h 7485766"/>
                  <a:gd name="connsiteX7" fmla="*/ 44218 w 882421"/>
                  <a:gd name="connsiteY7" fmla="*/ 7485766 h 7485766"/>
                  <a:gd name="connsiteX8" fmla="*/ 44218 w 882421"/>
                  <a:gd name="connsiteY8" fmla="*/ 7485766 h 7485766"/>
                  <a:gd name="connsiteX9" fmla="*/ 44218 w 882421"/>
                  <a:gd name="connsiteY9" fmla="*/ 7485766 h 7485766"/>
                  <a:gd name="connsiteX10" fmla="*/ 44218 w 882421"/>
                  <a:gd name="connsiteY10" fmla="*/ 1081087 h 7485766"/>
                  <a:gd name="connsiteX11" fmla="*/ 126060 w 882421"/>
                  <a:gd name="connsiteY11" fmla="*/ 999245 h 7485766"/>
                  <a:gd name="connsiteX0" fmla="*/ 126060 w 882421"/>
                  <a:gd name="connsiteY0" fmla="*/ 859547 h 7346068"/>
                  <a:gd name="connsiteX1" fmla="*/ 800579 w 882421"/>
                  <a:gd name="connsiteY1" fmla="*/ 859547 h 7346068"/>
                  <a:gd name="connsiteX2" fmla="*/ 858450 w 882421"/>
                  <a:gd name="connsiteY2" fmla="*/ 883518 h 7346068"/>
                  <a:gd name="connsiteX3" fmla="*/ 882421 w 882421"/>
                  <a:gd name="connsiteY3" fmla="*/ 941389 h 7346068"/>
                  <a:gd name="connsiteX4" fmla="*/ 882421 w 882421"/>
                  <a:gd name="connsiteY4" fmla="*/ 7346068 h 7346068"/>
                  <a:gd name="connsiteX5" fmla="*/ 882421 w 882421"/>
                  <a:gd name="connsiteY5" fmla="*/ 7346068 h 7346068"/>
                  <a:gd name="connsiteX6" fmla="*/ 882421 w 882421"/>
                  <a:gd name="connsiteY6" fmla="*/ 7346068 h 7346068"/>
                  <a:gd name="connsiteX7" fmla="*/ 44218 w 882421"/>
                  <a:gd name="connsiteY7" fmla="*/ 7346068 h 7346068"/>
                  <a:gd name="connsiteX8" fmla="*/ 44218 w 882421"/>
                  <a:gd name="connsiteY8" fmla="*/ 7346068 h 7346068"/>
                  <a:gd name="connsiteX9" fmla="*/ 44218 w 882421"/>
                  <a:gd name="connsiteY9" fmla="*/ 7346068 h 7346068"/>
                  <a:gd name="connsiteX10" fmla="*/ 44218 w 882421"/>
                  <a:gd name="connsiteY10" fmla="*/ 1081087 h 7346068"/>
                  <a:gd name="connsiteX11" fmla="*/ 126060 w 882421"/>
                  <a:gd name="connsiteY11" fmla="*/ 859547 h 7346068"/>
                  <a:gd name="connsiteX0" fmla="*/ 126060 w 882421"/>
                  <a:gd name="connsiteY0" fmla="*/ 0 h 6486521"/>
                  <a:gd name="connsiteX1" fmla="*/ 800579 w 882421"/>
                  <a:gd name="connsiteY1" fmla="*/ 0 h 6486521"/>
                  <a:gd name="connsiteX2" fmla="*/ 858450 w 882421"/>
                  <a:gd name="connsiteY2" fmla="*/ 23971 h 6486521"/>
                  <a:gd name="connsiteX3" fmla="*/ 882421 w 882421"/>
                  <a:gd name="connsiteY3" fmla="*/ 81842 h 6486521"/>
                  <a:gd name="connsiteX4" fmla="*/ 882421 w 882421"/>
                  <a:gd name="connsiteY4" fmla="*/ 6486521 h 6486521"/>
                  <a:gd name="connsiteX5" fmla="*/ 882421 w 882421"/>
                  <a:gd name="connsiteY5" fmla="*/ 6486521 h 6486521"/>
                  <a:gd name="connsiteX6" fmla="*/ 882421 w 882421"/>
                  <a:gd name="connsiteY6" fmla="*/ 6486521 h 6486521"/>
                  <a:gd name="connsiteX7" fmla="*/ 44218 w 882421"/>
                  <a:gd name="connsiteY7" fmla="*/ 6486521 h 6486521"/>
                  <a:gd name="connsiteX8" fmla="*/ 44218 w 882421"/>
                  <a:gd name="connsiteY8" fmla="*/ 6486521 h 6486521"/>
                  <a:gd name="connsiteX9" fmla="*/ 44218 w 882421"/>
                  <a:gd name="connsiteY9" fmla="*/ 6486521 h 6486521"/>
                  <a:gd name="connsiteX10" fmla="*/ 44218 w 882421"/>
                  <a:gd name="connsiteY10" fmla="*/ 221540 h 6486521"/>
                  <a:gd name="connsiteX11" fmla="*/ 126060 w 882421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85040 h 6486521"/>
                  <a:gd name="connsiteX11" fmla="*/ 196142 w 838203"/>
                  <a:gd name="connsiteY11" fmla="*/ 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85040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85040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575559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575559 h 6486521"/>
                  <a:gd name="connsiteX11" fmla="*/ 253292 w 838203"/>
                  <a:gd name="connsiteY11" fmla="*/ 6350 h 6486521"/>
                  <a:gd name="connsiteX0" fmla="*/ 365299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575559 h 6486521"/>
                  <a:gd name="connsiteX11" fmla="*/ 365299 w 838203"/>
                  <a:gd name="connsiteY11" fmla="*/ 6350 h 6486521"/>
                  <a:gd name="connsiteX0" fmla="*/ 365299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803073 h 6486521"/>
                  <a:gd name="connsiteX11" fmla="*/ 365299 w 838203"/>
                  <a:gd name="connsiteY11" fmla="*/ 6350 h 6486521"/>
                  <a:gd name="connsiteX0" fmla="*/ 365299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803073 h 6486521"/>
                  <a:gd name="connsiteX11" fmla="*/ 365299 w 838203"/>
                  <a:gd name="connsiteY11" fmla="*/ 6350 h 6486521"/>
                  <a:gd name="connsiteX0" fmla="*/ 365299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1030586 h 6486521"/>
                  <a:gd name="connsiteX11" fmla="*/ 365299 w 838203"/>
                  <a:gd name="connsiteY11" fmla="*/ 6350 h 6486521"/>
                  <a:gd name="connsiteX0" fmla="*/ 451849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1030586 h 6486521"/>
                  <a:gd name="connsiteX11" fmla="*/ 451849 w 838203"/>
                  <a:gd name="connsiteY11" fmla="*/ 6350 h 6486521"/>
                  <a:gd name="connsiteX0" fmla="*/ 472214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1030586 h 6486521"/>
                  <a:gd name="connsiteX11" fmla="*/ 472214 w 838203"/>
                  <a:gd name="connsiteY11" fmla="*/ 6350 h 6486521"/>
                  <a:gd name="connsiteX0" fmla="*/ 472214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1030586 h 6486521"/>
                  <a:gd name="connsiteX11" fmla="*/ 472214 w 838203"/>
                  <a:gd name="connsiteY11" fmla="*/ 6350 h 648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8203" h="6486521">
                    <a:moveTo>
                      <a:pt x="472214" y="6350"/>
                    </a:moveTo>
                    <a:lnTo>
                      <a:pt x="756361" y="0"/>
                    </a:lnTo>
                    <a:cubicBezTo>
                      <a:pt x="778067" y="0"/>
                      <a:pt x="798884" y="8623"/>
                      <a:pt x="814232" y="23971"/>
                    </a:cubicBezTo>
                    <a:cubicBezTo>
                      <a:pt x="829580" y="39319"/>
                      <a:pt x="838203" y="60136"/>
                      <a:pt x="838203" y="81842"/>
                    </a:cubicBezTo>
                    <a:lnTo>
                      <a:pt x="838203" y="6486521"/>
                    </a:lnTo>
                    <a:lnTo>
                      <a:pt x="838203" y="6486521"/>
                    </a:lnTo>
                    <a:lnTo>
                      <a:pt x="838203" y="6486521"/>
                    </a:lnTo>
                    <a:lnTo>
                      <a:pt x="0" y="6486521"/>
                    </a:lnTo>
                    <a:lnTo>
                      <a:pt x="0" y="6486521"/>
                    </a:lnTo>
                    <a:lnTo>
                      <a:pt x="0" y="6486521"/>
                    </a:lnTo>
                    <a:lnTo>
                      <a:pt x="0" y="1030586"/>
                    </a:lnTo>
                    <a:cubicBezTo>
                      <a:pt x="84222" y="844482"/>
                      <a:pt x="394015" y="164332"/>
                      <a:pt x="472214" y="635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381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ea"/>
                </a:endParaRPr>
              </a:p>
            </p:txBody>
          </p:sp>
        </p:grpSp>
        <p:grpSp>
          <p:nvGrpSpPr>
            <p:cNvPr id="6" name="그룹 103"/>
            <p:cNvGrpSpPr>
              <a:grpSpLocks/>
            </p:cNvGrpSpPr>
            <p:nvPr/>
          </p:nvGrpSpPr>
          <p:grpSpPr bwMode="auto">
            <a:xfrm>
              <a:off x="3383422" y="5539812"/>
              <a:ext cx="5594920" cy="1174150"/>
              <a:chOff x="2286001" y="5140328"/>
              <a:chExt cx="6677025" cy="1355721"/>
            </a:xfrm>
          </p:grpSpPr>
          <p:sp>
            <p:nvSpPr>
              <p:cNvPr id="22" name="양쪽 모서리가 둥근 사각형 21"/>
              <p:cNvSpPr/>
              <p:nvPr/>
            </p:nvSpPr>
            <p:spPr>
              <a:xfrm rot="5400000">
                <a:off x="4946653" y="2479676"/>
                <a:ext cx="1355721" cy="6677025"/>
              </a:xfrm>
              <a:prstGeom prst="round2SameRect">
                <a:avLst>
                  <a:gd name="adj1" fmla="val 12037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ea"/>
                </a:endParaRPr>
              </a:p>
            </p:txBody>
          </p:sp>
          <p:sp>
            <p:nvSpPr>
              <p:cNvPr id="23" name="자유형 22"/>
              <p:cNvSpPr/>
              <p:nvPr/>
            </p:nvSpPr>
            <p:spPr>
              <a:xfrm rot="5400000">
                <a:off x="5037139" y="2579690"/>
                <a:ext cx="1174749" cy="6486521"/>
              </a:xfrm>
              <a:custGeom>
                <a:avLst/>
                <a:gdLst>
                  <a:gd name="connsiteX0" fmla="*/ 818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81842 h 6486521"/>
                  <a:gd name="connsiteX11" fmla="*/ 23971 w 838203"/>
                  <a:gd name="connsiteY11" fmla="*/ 23971 h 6486521"/>
                  <a:gd name="connsiteX12" fmla="*/ 81842 w 838203"/>
                  <a:gd name="connsiteY12" fmla="*/ 0 h 6486521"/>
                  <a:gd name="connsiteX0" fmla="*/ 126060 w 882421"/>
                  <a:gd name="connsiteY0" fmla="*/ 999245 h 7485766"/>
                  <a:gd name="connsiteX1" fmla="*/ 800579 w 882421"/>
                  <a:gd name="connsiteY1" fmla="*/ 999245 h 7485766"/>
                  <a:gd name="connsiteX2" fmla="*/ 858450 w 882421"/>
                  <a:gd name="connsiteY2" fmla="*/ 1023216 h 7485766"/>
                  <a:gd name="connsiteX3" fmla="*/ 882421 w 882421"/>
                  <a:gd name="connsiteY3" fmla="*/ 1081087 h 7485766"/>
                  <a:gd name="connsiteX4" fmla="*/ 882421 w 882421"/>
                  <a:gd name="connsiteY4" fmla="*/ 7485766 h 7485766"/>
                  <a:gd name="connsiteX5" fmla="*/ 882421 w 882421"/>
                  <a:gd name="connsiteY5" fmla="*/ 7485766 h 7485766"/>
                  <a:gd name="connsiteX6" fmla="*/ 882421 w 882421"/>
                  <a:gd name="connsiteY6" fmla="*/ 7485766 h 7485766"/>
                  <a:gd name="connsiteX7" fmla="*/ 44218 w 882421"/>
                  <a:gd name="connsiteY7" fmla="*/ 7485766 h 7485766"/>
                  <a:gd name="connsiteX8" fmla="*/ 44218 w 882421"/>
                  <a:gd name="connsiteY8" fmla="*/ 7485766 h 7485766"/>
                  <a:gd name="connsiteX9" fmla="*/ 44218 w 882421"/>
                  <a:gd name="connsiteY9" fmla="*/ 7485766 h 7485766"/>
                  <a:gd name="connsiteX10" fmla="*/ 44218 w 882421"/>
                  <a:gd name="connsiteY10" fmla="*/ 1081087 h 7485766"/>
                  <a:gd name="connsiteX11" fmla="*/ 126060 w 882421"/>
                  <a:gd name="connsiteY11" fmla="*/ 999245 h 7485766"/>
                  <a:gd name="connsiteX0" fmla="*/ 126060 w 882421"/>
                  <a:gd name="connsiteY0" fmla="*/ 859547 h 7346068"/>
                  <a:gd name="connsiteX1" fmla="*/ 800579 w 882421"/>
                  <a:gd name="connsiteY1" fmla="*/ 859547 h 7346068"/>
                  <a:gd name="connsiteX2" fmla="*/ 858450 w 882421"/>
                  <a:gd name="connsiteY2" fmla="*/ 883518 h 7346068"/>
                  <a:gd name="connsiteX3" fmla="*/ 882421 w 882421"/>
                  <a:gd name="connsiteY3" fmla="*/ 941389 h 7346068"/>
                  <a:gd name="connsiteX4" fmla="*/ 882421 w 882421"/>
                  <a:gd name="connsiteY4" fmla="*/ 7346068 h 7346068"/>
                  <a:gd name="connsiteX5" fmla="*/ 882421 w 882421"/>
                  <a:gd name="connsiteY5" fmla="*/ 7346068 h 7346068"/>
                  <a:gd name="connsiteX6" fmla="*/ 882421 w 882421"/>
                  <a:gd name="connsiteY6" fmla="*/ 7346068 h 7346068"/>
                  <a:gd name="connsiteX7" fmla="*/ 44218 w 882421"/>
                  <a:gd name="connsiteY7" fmla="*/ 7346068 h 7346068"/>
                  <a:gd name="connsiteX8" fmla="*/ 44218 w 882421"/>
                  <a:gd name="connsiteY8" fmla="*/ 7346068 h 7346068"/>
                  <a:gd name="connsiteX9" fmla="*/ 44218 w 882421"/>
                  <a:gd name="connsiteY9" fmla="*/ 7346068 h 7346068"/>
                  <a:gd name="connsiteX10" fmla="*/ 44218 w 882421"/>
                  <a:gd name="connsiteY10" fmla="*/ 1081087 h 7346068"/>
                  <a:gd name="connsiteX11" fmla="*/ 126060 w 882421"/>
                  <a:gd name="connsiteY11" fmla="*/ 859547 h 7346068"/>
                  <a:gd name="connsiteX0" fmla="*/ 126060 w 882421"/>
                  <a:gd name="connsiteY0" fmla="*/ 0 h 6486521"/>
                  <a:gd name="connsiteX1" fmla="*/ 800579 w 882421"/>
                  <a:gd name="connsiteY1" fmla="*/ 0 h 6486521"/>
                  <a:gd name="connsiteX2" fmla="*/ 858450 w 882421"/>
                  <a:gd name="connsiteY2" fmla="*/ 23971 h 6486521"/>
                  <a:gd name="connsiteX3" fmla="*/ 882421 w 882421"/>
                  <a:gd name="connsiteY3" fmla="*/ 81842 h 6486521"/>
                  <a:gd name="connsiteX4" fmla="*/ 882421 w 882421"/>
                  <a:gd name="connsiteY4" fmla="*/ 6486521 h 6486521"/>
                  <a:gd name="connsiteX5" fmla="*/ 882421 w 882421"/>
                  <a:gd name="connsiteY5" fmla="*/ 6486521 h 6486521"/>
                  <a:gd name="connsiteX6" fmla="*/ 882421 w 882421"/>
                  <a:gd name="connsiteY6" fmla="*/ 6486521 h 6486521"/>
                  <a:gd name="connsiteX7" fmla="*/ 44218 w 882421"/>
                  <a:gd name="connsiteY7" fmla="*/ 6486521 h 6486521"/>
                  <a:gd name="connsiteX8" fmla="*/ 44218 w 882421"/>
                  <a:gd name="connsiteY8" fmla="*/ 6486521 h 6486521"/>
                  <a:gd name="connsiteX9" fmla="*/ 44218 w 882421"/>
                  <a:gd name="connsiteY9" fmla="*/ 6486521 h 6486521"/>
                  <a:gd name="connsiteX10" fmla="*/ 44218 w 882421"/>
                  <a:gd name="connsiteY10" fmla="*/ 221540 h 6486521"/>
                  <a:gd name="connsiteX11" fmla="*/ 126060 w 882421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21540 h 6486521"/>
                  <a:gd name="connsiteX11" fmla="*/ 196142 w 838203"/>
                  <a:gd name="connsiteY11" fmla="*/ 0 h 6486521"/>
                  <a:gd name="connsiteX0" fmla="*/ 196142 w 838203"/>
                  <a:gd name="connsiteY0" fmla="*/ 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85040 h 6486521"/>
                  <a:gd name="connsiteX11" fmla="*/ 196142 w 838203"/>
                  <a:gd name="connsiteY11" fmla="*/ 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85040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285040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253292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253292 w 838203"/>
                  <a:gd name="connsiteY11" fmla="*/ 6350 h 6486521"/>
                  <a:gd name="connsiteX0" fmla="*/ 377046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0 w 838203"/>
                  <a:gd name="connsiteY10" fmla="*/ 446965 h 6486521"/>
                  <a:gd name="connsiteX11" fmla="*/ 377046 w 838203"/>
                  <a:gd name="connsiteY11" fmla="*/ 6350 h 6486521"/>
                  <a:gd name="connsiteX0" fmla="*/ 377046 w 838203"/>
                  <a:gd name="connsiteY0" fmla="*/ 6350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2 w 838203"/>
                  <a:gd name="connsiteY10" fmla="*/ 743722 h 6486521"/>
                  <a:gd name="connsiteX11" fmla="*/ 377046 w 838203"/>
                  <a:gd name="connsiteY11" fmla="*/ 6350 h 6486521"/>
                  <a:gd name="connsiteX0" fmla="*/ 401798 w 838203"/>
                  <a:gd name="connsiteY0" fmla="*/ 16242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2 w 838203"/>
                  <a:gd name="connsiteY10" fmla="*/ 743722 h 6486521"/>
                  <a:gd name="connsiteX11" fmla="*/ 401798 w 838203"/>
                  <a:gd name="connsiteY11" fmla="*/ 16242 h 6486521"/>
                  <a:gd name="connsiteX0" fmla="*/ 544115 w 838203"/>
                  <a:gd name="connsiteY0" fmla="*/ 16243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2 w 838203"/>
                  <a:gd name="connsiteY10" fmla="*/ 743722 h 6486521"/>
                  <a:gd name="connsiteX11" fmla="*/ 544115 w 838203"/>
                  <a:gd name="connsiteY11" fmla="*/ 16243 h 6486521"/>
                  <a:gd name="connsiteX0" fmla="*/ 544115 w 838203"/>
                  <a:gd name="connsiteY0" fmla="*/ 16243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4 w 838203"/>
                  <a:gd name="connsiteY10" fmla="*/ 892100 h 6486521"/>
                  <a:gd name="connsiteX11" fmla="*/ 544115 w 838203"/>
                  <a:gd name="connsiteY11" fmla="*/ 16243 h 6486521"/>
                  <a:gd name="connsiteX0" fmla="*/ 575055 w 838203"/>
                  <a:gd name="connsiteY0" fmla="*/ 16244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4 w 838203"/>
                  <a:gd name="connsiteY10" fmla="*/ 892100 h 6486521"/>
                  <a:gd name="connsiteX11" fmla="*/ 575055 w 838203"/>
                  <a:gd name="connsiteY11" fmla="*/ 16244 h 6486521"/>
                  <a:gd name="connsiteX0" fmla="*/ 575055 w 838203"/>
                  <a:gd name="connsiteY0" fmla="*/ 16244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6 w 838203"/>
                  <a:gd name="connsiteY10" fmla="*/ 961344 h 6486521"/>
                  <a:gd name="connsiteX11" fmla="*/ 575055 w 838203"/>
                  <a:gd name="connsiteY11" fmla="*/ 16244 h 6486521"/>
                  <a:gd name="connsiteX0" fmla="*/ 593620 w 838203"/>
                  <a:gd name="connsiteY0" fmla="*/ 16245 h 6486521"/>
                  <a:gd name="connsiteX1" fmla="*/ 756361 w 838203"/>
                  <a:gd name="connsiteY1" fmla="*/ 0 h 6486521"/>
                  <a:gd name="connsiteX2" fmla="*/ 814232 w 838203"/>
                  <a:gd name="connsiteY2" fmla="*/ 23971 h 6486521"/>
                  <a:gd name="connsiteX3" fmla="*/ 838203 w 838203"/>
                  <a:gd name="connsiteY3" fmla="*/ 81842 h 6486521"/>
                  <a:gd name="connsiteX4" fmla="*/ 838203 w 838203"/>
                  <a:gd name="connsiteY4" fmla="*/ 6486521 h 6486521"/>
                  <a:gd name="connsiteX5" fmla="*/ 838203 w 838203"/>
                  <a:gd name="connsiteY5" fmla="*/ 6486521 h 6486521"/>
                  <a:gd name="connsiteX6" fmla="*/ 838203 w 838203"/>
                  <a:gd name="connsiteY6" fmla="*/ 6486521 h 6486521"/>
                  <a:gd name="connsiteX7" fmla="*/ 0 w 838203"/>
                  <a:gd name="connsiteY7" fmla="*/ 6486521 h 6486521"/>
                  <a:gd name="connsiteX8" fmla="*/ 0 w 838203"/>
                  <a:gd name="connsiteY8" fmla="*/ 6486521 h 6486521"/>
                  <a:gd name="connsiteX9" fmla="*/ 0 w 838203"/>
                  <a:gd name="connsiteY9" fmla="*/ 6486521 h 6486521"/>
                  <a:gd name="connsiteX10" fmla="*/ 6 w 838203"/>
                  <a:gd name="connsiteY10" fmla="*/ 961344 h 6486521"/>
                  <a:gd name="connsiteX11" fmla="*/ 593620 w 838203"/>
                  <a:gd name="connsiteY11" fmla="*/ 16245 h 648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8203" h="6486521">
                    <a:moveTo>
                      <a:pt x="593620" y="16245"/>
                    </a:moveTo>
                    <a:lnTo>
                      <a:pt x="756361" y="0"/>
                    </a:lnTo>
                    <a:cubicBezTo>
                      <a:pt x="778067" y="0"/>
                      <a:pt x="798884" y="8623"/>
                      <a:pt x="814232" y="23971"/>
                    </a:cubicBezTo>
                    <a:cubicBezTo>
                      <a:pt x="829580" y="39319"/>
                      <a:pt x="838203" y="60136"/>
                      <a:pt x="838203" y="81842"/>
                    </a:cubicBezTo>
                    <a:lnTo>
                      <a:pt x="838203" y="6486521"/>
                    </a:lnTo>
                    <a:lnTo>
                      <a:pt x="838203" y="6486521"/>
                    </a:lnTo>
                    <a:lnTo>
                      <a:pt x="838203" y="6486521"/>
                    </a:lnTo>
                    <a:lnTo>
                      <a:pt x="0" y="6486521"/>
                    </a:lnTo>
                    <a:lnTo>
                      <a:pt x="0" y="6486521"/>
                    </a:lnTo>
                    <a:lnTo>
                      <a:pt x="0" y="6486521"/>
                    </a:lnTo>
                    <a:cubicBezTo>
                      <a:pt x="1" y="4572255"/>
                      <a:pt x="5" y="2875610"/>
                      <a:pt x="6" y="961344"/>
                    </a:cubicBezTo>
                    <a:cubicBezTo>
                      <a:pt x="94411" y="785132"/>
                      <a:pt x="525603" y="134660"/>
                      <a:pt x="593620" y="1624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381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latin typeface="+mn-ea"/>
                </a:endParaRPr>
              </a:p>
            </p:txBody>
          </p:sp>
        </p:grpSp>
        <p:pic>
          <p:nvPicPr>
            <p:cNvPr id="7" name="그림 75" descr="선2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161415" y="4462913"/>
              <a:ext cx="1599488" cy="37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그림 70" descr="선2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862172" y="5443846"/>
              <a:ext cx="903375" cy="399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그림 66" descr="선2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1823418" y="4099069"/>
              <a:ext cx="1956129" cy="399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모서리가 둥근 직사각형 9"/>
            <p:cNvSpPr/>
            <p:nvPr/>
          </p:nvSpPr>
          <p:spPr bwMode="auto">
            <a:xfrm>
              <a:off x="1799246" y="5124228"/>
              <a:ext cx="1989914" cy="1619777"/>
            </a:xfrm>
            <a:prstGeom prst="roundRect">
              <a:avLst>
                <a:gd name="adj" fmla="val 245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n-ea"/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 bwMode="auto">
            <a:xfrm>
              <a:off x="1813477" y="2495533"/>
              <a:ext cx="1989914" cy="1619777"/>
            </a:xfrm>
            <a:prstGeom prst="roundRect">
              <a:avLst>
                <a:gd name="adj" fmla="val 245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63825" y="2207501"/>
              <a:ext cx="704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Facility</a:t>
              </a:r>
              <a:endParaRPr lang="ko-KR" altLang="en-US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15059" y="4871797"/>
              <a:ext cx="763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Security</a:t>
              </a:r>
              <a:endParaRPr lang="ko-KR" altLang="en-US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3937782" y="2827841"/>
              <a:ext cx="4104456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100" b="1" dirty="0">
                  <a:latin typeface="+mn-ea"/>
                </a:rPr>
                <a:t> </a:t>
              </a:r>
              <a:r>
                <a:rPr lang="ko-KR" altLang="en-US" sz="1100" b="1" dirty="0">
                  <a:latin typeface="+mn-ea"/>
                </a:rPr>
                <a:t>풍부한 경험과 기술 </a:t>
              </a:r>
              <a:r>
                <a:rPr lang="en-US" altLang="ko-KR" sz="1100" b="1" dirty="0">
                  <a:latin typeface="+mn-ea"/>
                </a:rPr>
                <a:t>Know How</a:t>
              </a:r>
              <a:r>
                <a:rPr lang="ko-KR" altLang="en-US" sz="1100" b="1" dirty="0">
                  <a:latin typeface="+mn-ea"/>
                </a:rPr>
                <a:t>로 </a:t>
              </a:r>
              <a:r>
                <a:rPr lang="en-US" altLang="ko-KR" sz="1100" b="1" dirty="0">
                  <a:latin typeface="+mn-ea"/>
                </a:rPr>
                <a:t>1</a:t>
              </a:r>
              <a:r>
                <a:rPr lang="ko-KR" altLang="en-US" sz="1100" b="1" dirty="0">
                  <a:latin typeface="+mn-ea"/>
                </a:rPr>
                <a:t>인 다기능화된 고급인력과 </a:t>
              </a:r>
              <a:r>
                <a:rPr lang="ko-KR" altLang="en-US" sz="1100" b="1">
                  <a:latin typeface="+mn-ea"/>
                </a:rPr>
                <a:t>고차원의 서비스를 </a:t>
              </a:r>
              <a:r>
                <a:rPr lang="ko-KR" altLang="en-US" sz="1100" b="1" dirty="0">
                  <a:latin typeface="+mn-ea"/>
                </a:rPr>
                <a:t>제공합니다</a:t>
              </a:r>
              <a:r>
                <a:rPr lang="en-US" altLang="ko-KR" sz="1100" b="1" dirty="0">
                  <a:latin typeface="+mn-ea"/>
                </a:rPr>
                <a:t>.</a:t>
              </a:r>
              <a:endParaRPr lang="ko-KR" altLang="en-US" sz="1100" b="1" dirty="0">
                <a:latin typeface="+mn-ea"/>
              </a:endParaRP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4873886" y="4327985"/>
              <a:ext cx="4104456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100" b="1" dirty="0">
                  <a:latin typeface="+mn-ea"/>
                </a:rPr>
                <a:t> </a:t>
              </a:r>
              <a:r>
                <a:rPr lang="ko-KR" altLang="en-US" sz="1100" b="1" dirty="0">
                  <a:latin typeface="+mn-ea"/>
                </a:rPr>
                <a:t>고객의 건강과 쾌적하고 위생적인 환경을 제공하여</a:t>
              </a:r>
              <a:endParaRPr lang="en-US" altLang="ko-KR" sz="11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00" b="1" dirty="0">
                  <a:latin typeface="+mn-ea"/>
                </a:rPr>
                <a:t> 수준 높은 자산가치를 창출합니다</a:t>
              </a:r>
              <a:r>
                <a:rPr lang="en-US" altLang="ko-KR" sz="1100" b="1" dirty="0">
                  <a:latin typeface="+mn-ea"/>
                </a:rPr>
                <a:t>.</a:t>
              </a:r>
              <a:endParaRPr lang="ko-KR" altLang="en-US" sz="1100" b="1" dirty="0">
                <a:latin typeface="+mn-ea"/>
              </a:endParaRPr>
            </a:p>
          </p:txBody>
        </p:sp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4009790" y="5871283"/>
              <a:ext cx="3991938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>
                  <a:latin typeface="+mn-ea"/>
                </a:rPr>
                <a:t>방범</a:t>
              </a:r>
              <a:r>
                <a:rPr lang="en-US" altLang="ko-KR" sz="1100" b="1" dirty="0">
                  <a:latin typeface="+mn-ea"/>
                </a:rPr>
                <a:t>, </a:t>
              </a:r>
              <a:r>
                <a:rPr lang="ko-KR" altLang="en-US" sz="1100" b="1" dirty="0">
                  <a:latin typeface="+mn-ea"/>
                </a:rPr>
                <a:t>방재 등의 예방활동과 비상상황 등의 신속한 대응으로 고객의 자산을 완벽하게 보호합니다</a:t>
              </a:r>
              <a:r>
                <a:rPr lang="en-US" altLang="ko-KR" sz="1100" b="1" dirty="0">
                  <a:latin typeface="+mn-ea"/>
                </a:rPr>
                <a:t>.</a:t>
              </a:r>
              <a:endParaRPr lang="ko-KR" altLang="en-US" sz="1100" b="1" dirty="0">
                <a:latin typeface="+mn-ea"/>
              </a:endParaRPr>
            </a:p>
          </p:txBody>
        </p:sp>
        <p:sp>
          <p:nvSpPr>
            <p:cNvPr id="17" name="모서리가 둥근 직사각형 16"/>
            <p:cNvSpPr/>
            <p:nvPr/>
          </p:nvSpPr>
          <p:spPr bwMode="auto">
            <a:xfrm>
              <a:off x="2799663" y="3832412"/>
              <a:ext cx="1989914" cy="1619777"/>
            </a:xfrm>
            <a:prstGeom prst="roundRect">
              <a:avLst>
                <a:gd name="adj" fmla="val 245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2060"/>
                </a:solidFill>
                <a:latin typeface="+mn-ea"/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274" y="2586093"/>
              <a:ext cx="1798320" cy="1438656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043" y="5214788"/>
              <a:ext cx="1798320" cy="1438656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412" y="3919924"/>
              <a:ext cx="1804416" cy="144475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937782" y="3863685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Cleaning</a:t>
              </a:r>
              <a:endParaRPr lang="ko-KR" altLang="en-US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513196" y="1294115"/>
            <a:ext cx="9771335" cy="386411"/>
          </a:xfrm>
          <a:prstGeom prst="rect">
            <a:avLst/>
          </a:prstGeom>
          <a:noFill/>
        </p:spPr>
        <p:txBody>
          <a:bodyPr wrap="square" lIns="83969" tIns="41985" rIns="83969" bIns="41985" anchor="t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 latinLnBrk="0">
              <a:spcBef>
                <a:spcPct val="0"/>
              </a:spcBef>
              <a:defRPr/>
            </a:pPr>
            <a:r>
              <a:rPr lang="ko-KR" altLang="en-US" b="1" spc="-18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사람과 환경</a:t>
            </a:r>
            <a:r>
              <a:rPr lang="en-US" altLang="ko-KR" b="1" spc="-18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, </a:t>
            </a:r>
            <a:r>
              <a:rPr lang="ko-KR" altLang="en-US" b="1" spc="-18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기술의 이상적인 조화를 통해 고객의 자산가치를 향상하겠습니다</a:t>
            </a:r>
            <a:r>
              <a:rPr lang="en-US" altLang="ko-KR" b="1" spc="-18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.</a:t>
            </a:r>
            <a:endParaRPr lang="ko-KR" altLang="en-US" b="1" spc="-18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08서울한강체 L"/>
            </a:endParaRPr>
          </a:p>
        </p:txBody>
      </p:sp>
    </p:spTree>
    <p:extLst>
      <p:ext uri="{BB962C8B-B14F-4D97-AF65-F5344CB8AC3E}">
        <p14:creationId xmlns:p14="http://schemas.microsoft.com/office/powerpoint/2010/main" val="1223392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26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사업 개요</a:t>
            </a:r>
            <a:endParaRPr lang="en-US" altLang="ko-KR" sz="20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415784" y="4781248"/>
            <a:ext cx="2963534" cy="241814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00">
              <a:latin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41492" y="992954"/>
            <a:ext cx="19030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43056">
              <a:defRPr/>
            </a:pPr>
            <a:r>
              <a:rPr lang="ko-KR" altLang="en-US" sz="1500" kern="0" spc="-100" dirty="0">
                <a:solidFill>
                  <a:schemeClr val="accent1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사업분야 및 </a:t>
            </a:r>
            <a:r>
              <a:rPr lang="ko-KR" altLang="en-US" sz="1500" kern="0" spc="-100" dirty="0" err="1">
                <a:solidFill>
                  <a:schemeClr val="accent1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주요실적</a:t>
            </a:r>
            <a:endParaRPr lang="ko-KR" altLang="en-US" sz="1500" kern="0" spc="-100" dirty="0">
              <a:solidFill>
                <a:schemeClr val="accent1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415784" y="1316184"/>
            <a:ext cx="2963534" cy="33544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00">
              <a:latin typeface="+mn-ea"/>
            </a:endParaRPr>
          </a:p>
        </p:txBody>
      </p:sp>
      <p:sp>
        <p:nvSpPr>
          <p:cNvPr id="8" name="object 91"/>
          <p:cNvSpPr txBox="1"/>
          <p:nvPr/>
        </p:nvSpPr>
        <p:spPr>
          <a:xfrm>
            <a:off x="7525324" y="2135060"/>
            <a:ext cx="1348304" cy="229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0" indent="-107950">
              <a:lnSpc>
                <a:spcPct val="100000"/>
              </a:lnSpc>
              <a:spcBef>
                <a:spcPts val="905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 err="1">
                <a:latin typeface="+mn-ea"/>
                <a:cs typeface="Arial Unicode MS"/>
              </a:rPr>
              <a:t>건축공사업</a:t>
            </a:r>
            <a:endParaRPr sz="900" b="1" spc="-100" dirty="0">
              <a:latin typeface="+mn-ea"/>
              <a:cs typeface="Arial Unicode MS"/>
            </a:endParaRPr>
          </a:p>
          <a:p>
            <a:pPr marL="120650" indent="-107950">
              <a:lnSpc>
                <a:spcPct val="100000"/>
              </a:lnSpc>
              <a:spcBef>
                <a:spcPts val="595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>
                <a:latin typeface="+mn-ea"/>
                <a:cs typeface="Arial Unicode MS"/>
              </a:rPr>
              <a:t>주택건설업</a:t>
            </a:r>
            <a:endParaRPr lang="en-US" altLang="ko-KR" sz="900" b="1" spc="-100" dirty="0">
              <a:latin typeface="+mn-ea"/>
              <a:cs typeface="Arial Unicode MS"/>
            </a:endParaRPr>
          </a:p>
          <a:p>
            <a:pPr marL="120650" indent="-107950">
              <a:lnSpc>
                <a:spcPct val="100000"/>
              </a:lnSpc>
              <a:spcBef>
                <a:spcPts val="595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>
                <a:latin typeface="+mn-ea"/>
                <a:cs typeface="Arial Unicode MS"/>
              </a:rPr>
              <a:t>부동산개발업</a:t>
            </a:r>
            <a:endParaRPr lang="en-US" altLang="ko-KR" sz="900" b="1" spc="-100" dirty="0">
              <a:latin typeface="+mn-ea"/>
              <a:cs typeface="Arial Unicode MS"/>
            </a:endParaRPr>
          </a:p>
          <a:p>
            <a:pPr marL="120650" indent="-107950">
              <a:lnSpc>
                <a:spcPct val="100000"/>
              </a:lnSpc>
              <a:spcBef>
                <a:spcPts val="595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>
                <a:latin typeface="+mn-ea"/>
                <a:cs typeface="Arial Unicode MS"/>
              </a:rPr>
              <a:t>전기공사업</a:t>
            </a:r>
            <a:endParaRPr sz="900" b="1" spc="-100" dirty="0">
              <a:latin typeface="+mn-ea"/>
              <a:cs typeface="Arial Unicode MS"/>
            </a:endParaRPr>
          </a:p>
          <a:p>
            <a:pPr marL="120650" indent="-107950">
              <a:lnSpc>
                <a:spcPct val="100000"/>
              </a:lnSpc>
              <a:spcBef>
                <a:spcPts val="595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>
                <a:latin typeface="+mn-ea"/>
                <a:cs typeface="Arial Unicode MS"/>
              </a:rPr>
              <a:t>정보통신공사업</a:t>
            </a:r>
            <a:endParaRPr sz="900" b="1" spc="-100" dirty="0">
              <a:latin typeface="+mn-ea"/>
              <a:cs typeface="Arial Unicode MS"/>
            </a:endParaRPr>
          </a:p>
          <a:p>
            <a:pPr marL="120650" indent="-107950">
              <a:lnSpc>
                <a:spcPct val="100000"/>
              </a:lnSpc>
              <a:spcBef>
                <a:spcPts val="595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 err="1">
                <a:latin typeface="+mn-ea"/>
                <a:cs typeface="Arial Unicode MS"/>
              </a:rPr>
              <a:t>소방시설업</a:t>
            </a:r>
            <a:endParaRPr sz="900" b="1" spc="-100" dirty="0">
              <a:latin typeface="+mn-ea"/>
              <a:cs typeface="Arial Unicode MS"/>
            </a:endParaRPr>
          </a:p>
          <a:p>
            <a:pPr marL="120650" indent="-10795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>
                <a:latin typeface="+mn-ea"/>
                <a:cs typeface="Arial Unicode MS"/>
              </a:rPr>
              <a:t>승강기설치공사업</a:t>
            </a:r>
            <a:endParaRPr sz="900" b="1" spc="-100" dirty="0">
              <a:latin typeface="+mn-ea"/>
              <a:cs typeface="Arial Unicode MS"/>
            </a:endParaRPr>
          </a:p>
          <a:p>
            <a:pPr marL="120650" indent="-10795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 err="1">
                <a:latin typeface="+mn-ea"/>
                <a:cs typeface="Arial Unicode MS"/>
              </a:rPr>
              <a:t>위생관리업</a:t>
            </a:r>
            <a:endParaRPr lang="en-US" altLang="ko-KR" sz="900" b="1" spc="-100" dirty="0">
              <a:latin typeface="+mn-ea"/>
              <a:cs typeface="Arial Unicode MS"/>
            </a:endParaRPr>
          </a:p>
          <a:p>
            <a:pPr marL="120650" indent="-10795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 err="1">
                <a:latin typeface="+mn-ea"/>
                <a:cs typeface="Arial Unicode MS"/>
              </a:rPr>
              <a:t>시설경비업</a:t>
            </a:r>
            <a:endParaRPr lang="en-US" altLang="ko-KR" sz="900" b="1" spc="-100" dirty="0">
              <a:latin typeface="+mn-ea"/>
              <a:cs typeface="Arial Unicode MS"/>
            </a:endParaRPr>
          </a:p>
          <a:p>
            <a:pPr marL="120650" indent="-10795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SzPct val="80000"/>
              <a:buFont typeface="Arial"/>
              <a:buChar char="•"/>
              <a:tabLst>
                <a:tab pos="121285" algn="l"/>
              </a:tabLst>
            </a:pPr>
            <a:r>
              <a:rPr lang="ko-KR" altLang="en-US" sz="900" b="1" spc="-100" dirty="0">
                <a:latin typeface="+mn-ea"/>
                <a:cs typeface="Arial Unicode MS"/>
              </a:rPr>
              <a:t>신재생에너지설치업</a:t>
            </a:r>
            <a:endParaRPr lang="en-US" altLang="ko-KR" sz="900" b="1" spc="-100" dirty="0">
              <a:latin typeface="+mn-ea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buClr>
                <a:srgbClr val="7E7E7E"/>
              </a:buClr>
              <a:buSzPct val="80000"/>
              <a:tabLst>
                <a:tab pos="121285" algn="l"/>
              </a:tabLst>
            </a:pPr>
            <a:endParaRPr sz="900" b="1" spc="-100" dirty="0">
              <a:latin typeface="+mn-ea"/>
              <a:cs typeface="Arial Unicode MS"/>
            </a:endParaRPr>
          </a:p>
        </p:txBody>
      </p:sp>
      <p:sp>
        <p:nvSpPr>
          <p:cNvPr id="9" name="object 131"/>
          <p:cNvSpPr txBox="1"/>
          <p:nvPr/>
        </p:nvSpPr>
        <p:spPr>
          <a:xfrm>
            <a:off x="7580024" y="5176410"/>
            <a:ext cx="1151890" cy="720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900" b="1" spc="-100" dirty="0">
              <a:latin typeface="+mn-ea"/>
              <a:cs typeface="Arial Unicode MS"/>
            </a:endParaRPr>
          </a:p>
          <a:p>
            <a:pPr marL="165100" indent="-108585">
              <a:lnSpc>
                <a:spcPct val="100000"/>
              </a:lnSpc>
              <a:spcBef>
                <a:spcPts val="690"/>
              </a:spcBef>
              <a:buClr>
                <a:srgbClr val="7E7E7E"/>
              </a:buClr>
              <a:buFont typeface="Arial"/>
              <a:buChar char="•"/>
              <a:tabLst>
                <a:tab pos="165100" algn="l"/>
              </a:tabLst>
            </a:pPr>
            <a:r>
              <a:rPr lang="en-US" sz="900" b="1" spc="-100" dirty="0">
                <a:solidFill>
                  <a:srgbClr val="404040"/>
                </a:solidFill>
                <a:latin typeface="+mn-ea"/>
                <a:cs typeface="Arial Unicode MS"/>
              </a:rPr>
              <a:t>ISO 9001</a:t>
            </a:r>
            <a:endParaRPr sz="900" b="1" spc="-100" dirty="0">
              <a:latin typeface="+mn-ea"/>
              <a:cs typeface="Arial Unicode MS"/>
            </a:endParaRPr>
          </a:p>
          <a:p>
            <a:pPr marL="165100" indent="-108585">
              <a:lnSpc>
                <a:spcPct val="100000"/>
              </a:lnSpc>
              <a:spcBef>
                <a:spcPts val="300"/>
              </a:spcBef>
              <a:buClr>
                <a:srgbClr val="7E7E7E"/>
              </a:buClr>
              <a:buFont typeface="Arial"/>
              <a:buChar char="•"/>
              <a:tabLst>
                <a:tab pos="165100" algn="l"/>
              </a:tabLst>
            </a:pPr>
            <a:r>
              <a:rPr lang="en-US" sz="900" b="1" spc="-100" dirty="0">
                <a:solidFill>
                  <a:srgbClr val="404040"/>
                </a:solidFill>
                <a:latin typeface="+mn-ea"/>
                <a:cs typeface="Arial Unicode MS"/>
              </a:rPr>
              <a:t>ISO 14001</a:t>
            </a:r>
          </a:p>
          <a:p>
            <a:pPr marL="165100" indent="-108585">
              <a:lnSpc>
                <a:spcPct val="100000"/>
              </a:lnSpc>
              <a:spcBef>
                <a:spcPts val="300"/>
              </a:spcBef>
              <a:buClr>
                <a:srgbClr val="7E7E7E"/>
              </a:buClr>
              <a:buFont typeface="Arial"/>
              <a:buChar char="•"/>
              <a:tabLst>
                <a:tab pos="165100" algn="l"/>
              </a:tabLst>
            </a:pPr>
            <a:r>
              <a:rPr lang="ko-KR" altLang="en-US" sz="900" b="1" spc="-100" dirty="0">
                <a:solidFill>
                  <a:srgbClr val="404040"/>
                </a:solidFill>
                <a:latin typeface="+mn-ea"/>
                <a:cs typeface="Arial Unicode MS"/>
              </a:rPr>
              <a:t>서비스품질인증</a:t>
            </a:r>
            <a:endParaRPr lang="en-US" altLang="ko-KR" sz="900" b="1" spc="-100" dirty="0">
              <a:solidFill>
                <a:srgbClr val="404040"/>
              </a:solidFill>
              <a:latin typeface="+mn-ea"/>
              <a:cs typeface="Arial Unicode MS"/>
            </a:endParaRPr>
          </a:p>
        </p:txBody>
      </p:sp>
      <p:pic>
        <p:nvPicPr>
          <p:cNvPr id="10" name="그림 21" descr="license_11b.gif"/>
          <p:cNvPicPr preferRelativeResize="0"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8608" y="3210317"/>
            <a:ext cx="475200" cy="6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건축공사업"/>
          <p:cNvPicPr preferRelativeResize="0">
            <a:picLocks noChangeArrowheads="1"/>
          </p:cNvPicPr>
          <p:nvPr/>
        </p:nvPicPr>
        <p:blipFill rotWithShape="1">
          <a:blip r:embed="rId3" cstate="print"/>
          <a:srcRect l="2479" t="2368" r="3250" b="3058"/>
          <a:stretch/>
        </p:blipFill>
        <p:spPr bwMode="auto">
          <a:xfrm>
            <a:off x="8716522" y="1702476"/>
            <a:ext cx="475200" cy="6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798608" y="1708495"/>
            <a:ext cx="475200" cy="63720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그룹 12"/>
          <p:cNvGrpSpPr/>
          <p:nvPr/>
        </p:nvGrpSpPr>
        <p:grpSpPr>
          <a:xfrm>
            <a:off x="8716522" y="5219049"/>
            <a:ext cx="1502978" cy="1771153"/>
            <a:chOff x="8631880" y="5192265"/>
            <a:chExt cx="1502978" cy="1771153"/>
          </a:xfrm>
        </p:grpSpPr>
        <p:pic>
          <p:nvPicPr>
            <p:cNvPr id="14" name="그림 13"/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1880" y="5192265"/>
              <a:ext cx="644484" cy="856768"/>
            </a:xfrm>
            <a:prstGeom prst="rect">
              <a:avLst/>
            </a:prstGeom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그림 14"/>
            <p:cNvPicPr preferRelativeResize="0"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0458" y="5192265"/>
              <a:ext cx="644400" cy="856800"/>
            </a:xfrm>
            <a:prstGeom prst="rect">
              <a:avLst/>
            </a:prstGeom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그림 15"/>
            <p:cNvPicPr preferRelativeResize="0"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1880" y="6106618"/>
              <a:ext cx="644400" cy="856800"/>
            </a:xfrm>
            <a:prstGeom prst="rect">
              <a:avLst/>
            </a:prstGeom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그림 16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90458" y="6106618"/>
              <a:ext cx="644400" cy="856800"/>
            </a:xfrm>
            <a:prstGeom prst="rect">
              <a:avLst/>
            </a:prstGeom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그림 17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263240" y="1702476"/>
            <a:ext cx="475200" cy="63720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그림 18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716522" y="3210317"/>
            <a:ext cx="475200" cy="63720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그림 19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263240" y="2456331"/>
            <a:ext cx="475200" cy="63720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그림 20"/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8716522" y="3932742"/>
            <a:ext cx="475200" cy="63720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11" descr="소방시설업등록증"/>
          <p:cNvPicPr preferRelativeResize="0">
            <a:picLocks noChangeArrowheads="1"/>
          </p:cNvPicPr>
          <p:nvPr/>
        </p:nvPicPr>
        <p:blipFill rotWithShape="1">
          <a:blip r:embed="rId13" cstate="print"/>
          <a:srcRect l="8298" t="5363" r="9560" b="8547"/>
          <a:stretch/>
        </p:blipFill>
        <p:spPr bwMode="auto">
          <a:xfrm>
            <a:off x="9798608" y="2456331"/>
            <a:ext cx="475200" cy="6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그림 26" descr="license_08b.gif"/>
          <p:cNvPicPr preferRelativeResize="0">
            <a:picLocks/>
          </p:cNvPicPr>
          <p:nvPr/>
        </p:nvPicPr>
        <p:blipFill rotWithShape="1">
          <a:blip r:embed="rId14" cstate="print"/>
          <a:srcRect l="4013" t="7259" r="4051" b="6916"/>
          <a:stretch/>
        </p:blipFill>
        <p:spPr bwMode="auto">
          <a:xfrm>
            <a:off x="9263240" y="3210317"/>
            <a:ext cx="475200" cy="6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8716522" y="2456331"/>
            <a:ext cx="475200" cy="63720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그림 24"/>
          <p:cNvPicPr preferRelativeResize="0"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9263240" y="3932742"/>
            <a:ext cx="475200" cy="63720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그림 25"/>
          <p:cNvPicPr preferRelativeResize="0"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9798608" y="3932742"/>
            <a:ext cx="475200" cy="63720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그룹 26"/>
          <p:cNvGrpSpPr/>
          <p:nvPr/>
        </p:nvGrpSpPr>
        <p:grpSpPr>
          <a:xfrm>
            <a:off x="7354163" y="1374509"/>
            <a:ext cx="1998176" cy="250202"/>
            <a:chOff x="7101000" y="1366082"/>
            <a:chExt cx="1998176" cy="250202"/>
          </a:xfrm>
        </p:grpSpPr>
        <p:sp>
          <p:nvSpPr>
            <p:cNvPr id="28" name="직사각형 27"/>
            <p:cNvSpPr/>
            <p:nvPr/>
          </p:nvSpPr>
          <p:spPr>
            <a:xfrm>
              <a:off x="7200633" y="1366082"/>
              <a:ext cx="1898543" cy="2475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7101000" y="1370063"/>
              <a:ext cx="182101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0170">
                <a:lnSpc>
                  <a:spcPct val="100000"/>
                </a:lnSpc>
              </a:pPr>
              <a:r>
                <a:rPr lang="ko-KR" altLang="en-US" sz="1000" b="1" spc="-100" dirty="0">
                  <a:solidFill>
                    <a:srgbClr val="252525"/>
                  </a:solidFill>
                  <a:latin typeface="+mn-ea"/>
                  <a:cs typeface="Arial Unicode MS"/>
                </a:rPr>
                <a:t>보유 자격 및 인증서 보유 현황</a:t>
              </a:r>
              <a:endParaRPr lang="en-US" altLang="ko-KR" sz="1000" b="1" spc="-100" dirty="0">
                <a:solidFill>
                  <a:srgbClr val="252525"/>
                </a:solidFill>
                <a:latin typeface="+mn-ea"/>
                <a:cs typeface="Arial Unicode MS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7339763" y="4846376"/>
            <a:ext cx="2012576" cy="257985"/>
            <a:chOff x="7086600" y="1355663"/>
            <a:chExt cx="2012576" cy="257985"/>
          </a:xfrm>
        </p:grpSpPr>
        <p:sp>
          <p:nvSpPr>
            <p:cNvPr id="31" name="직사각형 30"/>
            <p:cNvSpPr/>
            <p:nvPr/>
          </p:nvSpPr>
          <p:spPr>
            <a:xfrm>
              <a:off x="7200633" y="1366082"/>
              <a:ext cx="1898543" cy="2475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7086600" y="1355663"/>
              <a:ext cx="11156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0170">
                <a:lnSpc>
                  <a:spcPct val="100000"/>
                </a:lnSpc>
              </a:pPr>
              <a:r>
                <a:rPr lang="ko-KR" altLang="en-US" sz="1000" b="1" spc="-100" dirty="0">
                  <a:solidFill>
                    <a:srgbClr val="252525"/>
                  </a:solidFill>
                  <a:latin typeface="+mn-ea"/>
                  <a:cs typeface="Arial Unicode MS"/>
                </a:rPr>
                <a:t>인증서 보유현황</a:t>
              </a:r>
              <a:endParaRPr lang="ko-KR" altLang="en-US" sz="1000" b="1" spc="-100" dirty="0">
                <a:latin typeface="+mn-ea"/>
                <a:cs typeface="Arial Unicode MS"/>
              </a:endParaRPr>
            </a:p>
          </p:txBody>
        </p:sp>
      </p:grpSp>
      <p:pic>
        <p:nvPicPr>
          <p:cNvPr id="33" name="그림 32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8" y="5883164"/>
            <a:ext cx="1372262" cy="109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그림 33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22" y="4159889"/>
            <a:ext cx="1384144" cy="109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직사각형 34"/>
          <p:cNvSpPr/>
          <p:nvPr/>
        </p:nvSpPr>
        <p:spPr>
          <a:xfrm>
            <a:off x="3986308" y="5217293"/>
            <a:ext cx="639919" cy="2230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altLang="ko-KR" sz="800" b="1">
                <a:latin typeface="+mn-ea"/>
              </a:rPr>
              <a:t>Everland</a:t>
            </a:r>
            <a:r>
              <a:rPr lang="en-US" altLang="ko-KR" sz="849" b="1">
                <a:latin typeface="+mn-ea"/>
              </a:rPr>
              <a:t> </a:t>
            </a:r>
            <a:endParaRPr lang="ko-KR" altLang="en-US" sz="849" b="1" dirty="0">
              <a:latin typeface="+mn-ea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39795" y="6963437"/>
            <a:ext cx="1116011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altLang="ko-KR" sz="800" b="1" dirty="0">
                <a:latin typeface="+mn-ea"/>
              </a:rPr>
              <a:t>Incheon Airport T2</a:t>
            </a:r>
            <a:endParaRPr lang="ko-KR" altLang="en-US" sz="800" b="1" dirty="0">
              <a:latin typeface="+mn-ea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296847" y="3863352"/>
            <a:ext cx="870752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ko-KR" altLang="en-US" sz="1000" b="1">
                <a:latin typeface="+mn-ea"/>
              </a:rPr>
              <a:t>■ 호텔시설</a:t>
            </a:r>
            <a:r>
              <a:rPr lang="en-US" altLang="ko-KR" sz="849" b="1" dirty="0">
                <a:latin typeface="+mn-ea"/>
              </a:rPr>
              <a:t>	</a:t>
            </a:r>
            <a:endParaRPr lang="ko-KR" altLang="en-US" sz="849" b="1" dirty="0">
              <a:latin typeface="+mn-ea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82556" y="5547325"/>
            <a:ext cx="1190069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ko-KR" altLang="en-US" sz="1000" b="1">
                <a:latin typeface="+mn-ea"/>
              </a:rPr>
              <a:t>■ 공공시설</a:t>
            </a:r>
            <a:r>
              <a:rPr lang="en-US" altLang="ko-KR" sz="849" b="1" dirty="0">
                <a:latin typeface="+mn-ea"/>
              </a:rPr>
              <a:t>	</a:t>
            </a:r>
            <a:endParaRPr lang="ko-KR" altLang="en-US" sz="849" b="1" dirty="0">
              <a:latin typeface="+mn-ea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3617267" y="3857593"/>
            <a:ext cx="1190069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ko-KR" altLang="en-US" sz="1000" b="1">
                <a:latin typeface="+mn-ea"/>
              </a:rPr>
              <a:t>■ 상업시설</a:t>
            </a:r>
            <a:r>
              <a:rPr lang="en-US" altLang="ko-KR" sz="849" b="1" dirty="0">
                <a:latin typeface="+mn-ea"/>
              </a:rPr>
              <a:t>	</a:t>
            </a:r>
            <a:endParaRPr lang="ko-KR" altLang="en-US" sz="849" b="1" dirty="0">
              <a:latin typeface="+mn-ea"/>
            </a:endParaRPr>
          </a:p>
        </p:txBody>
      </p:sp>
      <p:graphicFrame>
        <p:nvGraphicFramePr>
          <p:cNvPr id="42" name="표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002552"/>
              </p:ext>
            </p:extLst>
          </p:nvPr>
        </p:nvGraphicFramePr>
        <p:xfrm>
          <a:off x="1759284" y="4150658"/>
          <a:ext cx="1835563" cy="148542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02941">
                  <a:extLst>
                    <a:ext uri="{9D8B030D-6E8A-4147-A177-3AD203B41FA5}">
                      <a16:colId xmlns:a16="http://schemas.microsoft.com/office/drawing/2014/main" val="1808828393"/>
                    </a:ext>
                  </a:extLst>
                </a:gridCol>
                <a:gridCol w="629211">
                  <a:extLst>
                    <a:ext uri="{9D8B030D-6E8A-4147-A177-3AD203B41FA5}">
                      <a16:colId xmlns:a16="http://schemas.microsoft.com/office/drawing/2014/main" val="3516636452"/>
                    </a:ext>
                  </a:extLst>
                </a:gridCol>
                <a:gridCol w="403411">
                  <a:extLst>
                    <a:ext uri="{9D8B030D-6E8A-4147-A177-3AD203B41FA5}">
                      <a16:colId xmlns:a16="http://schemas.microsoft.com/office/drawing/2014/main" val="1317623125"/>
                    </a:ext>
                  </a:extLst>
                </a:gridCol>
              </a:tblGrid>
              <a:tr h="2115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건물명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연면적</a:t>
                      </a:r>
                      <a:endParaRPr lang="ko-KR" altLang="en-US" sz="800" b="1" spc="-100" baseline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인원</a:t>
                      </a:r>
                      <a:endParaRPr lang="en-US" altLang="ko-KR" sz="800" b="1" spc="-100" baseline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09209"/>
                  </a:ext>
                </a:extLst>
              </a:tr>
              <a:tr h="211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75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CONRAD</a:t>
                      </a:r>
                      <a:r>
                        <a:rPr lang="en-US" altLang="ko-KR" sz="75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75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Seoul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77,877</a:t>
                      </a:r>
                      <a:r>
                        <a:rPr lang="en-US" altLang="ko-KR" sz="800" b="1" kern="1200" spc="-60">
                          <a:gradFill>
                            <a:gsLst>
                              <a:gs pos="0">
                                <a:schemeClr val="tx1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path path="circle">
                              <a:fillToRect r="100000" b="100000"/>
                            </a:path>
                          </a:gradFill>
                          <a:latin typeface="+mn-ea"/>
                          <a:ea typeface="+mn-ea"/>
                          <a:cs typeface="Arial" pitchFamily="34" charset="0"/>
                        </a:rPr>
                        <a:t>㎡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72000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>
                          <a:latin typeface="+mn-ea"/>
                          <a:ea typeface="+mn-ea"/>
                        </a:rPr>
                        <a:t>26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428905"/>
                  </a:ext>
                </a:extLst>
              </a:tr>
              <a:tr h="2115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75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Four Seasons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67,127</a:t>
                      </a:r>
                      <a:r>
                        <a:rPr lang="en-US" altLang="ko-KR" sz="800" b="1" kern="1200" spc="-60">
                          <a:gradFill>
                            <a:gsLst>
                              <a:gs pos="0">
                                <a:schemeClr val="tx1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path path="circle">
                              <a:fillToRect r="100000" b="100000"/>
                            </a:path>
                          </a:gradFill>
                          <a:latin typeface="+mn-ea"/>
                          <a:ea typeface="+mn-ea"/>
                          <a:cs typeface="Arial" pitchFamily="34" charset="0"/>
                        </a:rPr>
                        <a:t>㎡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72000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>
                          <a:latin typeface="+mn-ea"/>
                          <a:ea typeface="+mn-ea"/>
                        </a:rPr>
                        <a:t>25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499000"/>
                  </a:ext>
                </a:extLst>
              </a:tr>
              <a:tr h="215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75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Courtyard Marriott Pangyo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17,891</a:t>
                      </a:r>
                      <a:r>
                        <a:rPr lang="en-US" altLang="ko-KR" sz="800" b="1" kern="1200" spc="-60">
                          <a:gradFill>
                            <a:gsLst>
                              <a:gs pos="0">
                                <a:schemeClr val="tx1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path path="circle">
                              <a:fillToRect r="100000" b="100000"/>
                            </a:path>
                          </a:gradFill>
                          <a:latin typeface="+mn-ea"/>
                          <a:ea typeface="+mn-ea"/>
                          <a:cs typeface="Arial" pitchFamily="34" charset="0"/>
                        </a:rPr>
                        <a:t>㎡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72000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>
                          <a:latin typeface="+mn-ea"/>
                          <a:ea typeface="+mn-ea"/>
                        </a:rPr>
                        <a:t>22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276671"/>
                  </a:ext>
                </a:extLst>
              </a:tr>
              <a:tr h="31844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75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Courtyard Marriott Seoul Namdaemun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31,836</a:t>
                      </a:r>
                      <a:r>
                        <a:rPr lang="en-US" altLang="ko-KR" sz="800" b="1" kern="1200" spc="-60">
                          <a:gradFill>
                            <a:gsLst>
                              <a:gs pos="0">
                                <a:schemeClr val="tx1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path path="circle">
                              <a:fillToRect r="100000" b="100000"/>
                            </a:path>
                          </a:gradFill>
                          <a:latin typeface="+mn-ea"/>
                          <a:ea typeface="+mn-ea"/>
                          <a:cs typeface="Arial" pitchFamily="34" charset="0"/>
                        </a:rPr>
                        <a:t>㎡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72000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>
                          <a:latin typeface="+mn-ea"/>
                          <a:ea typeface="+mn-ea"/>
                        </a:rPr>
                        <a:t>11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495165"/>
                  </a:ext>
                </a:extLst>
              </a:tr>
              <a:tr h="215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75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Fairfield by Marriott Seoul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32,053</a:t>
                      </a:r>
                      <a:r>
                        <a:rPr lang="en-US" altLang="ko-KR" sz="800" b="1" kern="1200" spc="-60">
                          <a:gradFill>
                            <a:gsLst>
                              <a:gs pos="0">
                                <a:schemeClr val="tx1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path path="circle">
                              <a:fillToRect r="100000" b="100000"/>
                            </a:path>
                          </a:gradFill>
                          <a:latin typeface="+mn-ea"/>
                          <a:ea typeface="+mn-ea"/>
                          <a:cs typeface="Arial" pitchFamily="34" charset="0"/>
                        </a:rPr>
                        <a:t>㎡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72000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>
                          <a:latin typeface="+mn-ea"/>
                          <a:ea typeface="+mn-ea"/>
                        </a:rPr>
                        <a:t>8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44428"/>
                  </a:ext>
                </a:extLst>
              </a:tr>
            </a:tbl>
          </a:graphicData>
        </a:graphic>
      </p:graphicFrame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25302"/>
              </p:ext>
            </p:extLst>
          </p:nvPr>
        </p:nvGraphicFramePr>
        <p:xfrm>
          <a:off x="1748139" y="5894853"/>
          <a:ext cx="1810879" cy="134283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95036">
                  <a:extLst>
                    <a:ext uri="{9D8B030D-6E8A-4147-A177-3AD203B41FA5}">
                      <a16:colId xmlns:a16="http://schemas.microsoft.com/office/drawing/2014/main" val="1808828393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3516636452"/>
                    </a:ext>
                  </a:extLst>
                </a:gridCol>
                <a:gridCol w="396718">
                  <a:extLst>
                    <a:ext uri="{9D8B030D-6E8A-4147-A177-3AD203B41FA5}">
                      <a16:colId xmlns:a16="http://schemas.microsoft.com/office/drawing/2014/main" val="1317623125"/>
                    </a:ext>
                  </a:extLst>
                </a:gridCol>
              </a:tblGrid>
              <a:tr h="18384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건물명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연면적</a:t>
                      </a:r>
                      <a:endParaRPr lang="ko-KR" altLang="en-US" sz="800" b="1" spc="-1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인원</a:t>
                      </a:r>
                      <a:endParaRPr lang="en-US" altLang="ko-KR" sz="800" b="1" spc="-1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09209"/>
                  </a:ext>
                </a:extLst>
              </a:tr>
              <a:tr h="248245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dirty="0">
                          <a:latin typeface="+mn-ea"/>
                          <a:ea typeface="+mn-ea"/>
                        </a:rPr>
                        <a:t>인천공항 </a:t>
                      </a:r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T1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204.803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162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428905"/>
                  </a:ext>
                </a:extLst>
              </a:tr>
              <a:tr h="19913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dirty="0">
                          <a:latin typeface="+mn-ea"/>
                          <a:ea typeface="+mn-ea"/>
                        </a:rPr>
                        <a:t>인천공항</a:t>
                      </a:r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T2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158.309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170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499000"/>
                  </a:ext>
                </a:extLst>
              </a:tr>
              <a:tr h="19913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dirty="0">
                          <a:latin typeface="+mn-ea"/>
                          <a:ea typeface="+mn-ea"/>
                        </a:rPr>
                        <a:t>공항철도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55,383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56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276671"/>
                  </a:ext>
                </a:extLst>
              </a:tr>
              <a:tr h="19913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dirty="0">
                          <a:latin typeface="+mn-ea"/>
                          <a:ea typeface="+mn-ea"/>
                        </a:rPr>
                        <a:t>제주공항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46.152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28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495165"/>
                  </a:ext>
                </a:extLst>
              </a:tr>
              <a:tr h="19913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dirty="0">
                          <a:latin typeface="+mn-ea"/>
                          <a:ea typeface="+mn-ea"/>
                        </a:rPr>
                        <a:t>지하철</a:t>
                      </a:r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800" b="1" spc="-100" dirty="0">
                          <a:latin typeface="+mn-ea"/>
                          <a:ea typeface="+mn-ea"/>
                        </a:rPr>
                        <a:t>호선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32.094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dirty="0">
                          <a:latin typeface="+mn-ea"/>
                          <a:ea typeface="+mn-ea"/>
                        </a:rPr>
                        <a:t>27</a:t>
                      </a:r>
                      <a:endParaRPr lang="ko-KR" altLang="en-US" sz="800" b="1" spc="-10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44428"/>
                  </a:ext>
                </a:extLst>
              </a:tr>
            </a:tbl>
          </a:graphicData>
        </a:graphic>
      </p:graphicFrame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570748"/>
              </p:ext>
            </p:extLst>
          </p:nvPr>
        </p:nvGraphicFramePr>
        <p:xfrm>
          <a:off x="5074173" y="4168588"/>
          <a:ext cx="1972087" cy="141415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79537">
                  <a:extLst>
                    <a:ext uri="{9D8B030D-6E8A-4147-A177-3AD203B41FA5}">
                      <a16:colId xmlns:a16="http://schemas.microsoft.com/office/drawing/2014/main" val="1808828393"/>
                    </a:ext>
                  </a:extLst>
                </a:gridCol>
                <a:gridCol w="696039">
                  <a:extLst>
                    <a:ext uri="{9D8B030D-6E8A-4147-A177-3AD203B41FA5}">
                      <a16:colId xmlns:a16="http://schemas.microsoft.com/office/drawing/2014/main" val="3516636452"/>
                    </a:ext>
                  </a:extLst>
                </a:gridCol>
                <a:gridCol w="496511">
                  <a:extLst>
                    <a:ext uri="{9D8B030D-6E8A-4147-A177-3AD203B41FA5}">
                      <a16:colId xmlns:a16="http://schemas.microsoft.com/office/drawing/2014/main" val="1317623125"/>
                    </a:ext>
                  </a:extLst>
                </a:gridCol>
              </a:tblGrid>
              <a:tr h="2356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건물명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연면적</a:t>
                      </a:r>
                      <a:r>
                        <a:rPr lang="en-US" altLang="ko-KR" sz="800" b="1" spc="-100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</a:t>
                      </a:r>
                      <a:endParaRPr lang="ko-KR" altLang="en-US" sz="800" b="1" spc="-100" baseline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인원</a:t>
                      </a:r>
                      <a:endParaRPr lang="en-US" altLang="ko-KR" sz="800" b="1" spc="-100" baseline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09209"/>
                  </a:ext>
                </a:extLst>
              </a:tr>
              <a:tr h="23569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제주신화월드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86,523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14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428905"/>
                  </a:ext>
                </a:extLst>
              </a:tr>
              <a:tr h="23569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용인 에버랜드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66,508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90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499000"/>
                  </a:ext>
                </a:extLst>
              </a:tr>
              <a:tr h="23569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IFC</a:t>
                      </a:r>
                      <a:r>
                        <a:rPr lang="ko-KR" altLang="en-US" sz="800" b="1" spc="-100" baseline="0" dirty="0" err="1">
                          <a:latin typeface="+mn-ea"/>
                          <a:ea typeface="+mn-ea"/>
                        </a:rPr>
                        <a:t>콘래드서울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27,598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26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276671"/>
                  </a:ext>
                </a:extLst>
              </a:tr>
              <a:tr h="23569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baseline="0" dirty="0" err="1">
                          <a:latin typeface="+mn-ea"/>
                          <a:ea typeface="+mn-ea"/>
                        </a:rPr>
                        <a:t>포시즌스</a:t>
                      </a:r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 서울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20,342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25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495165"/>
                  </a:ext>
                </a:extLst>
              </a:tr>
              <a:tr h="23569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신림 </a:t>
                      </a:r>
                      <a:r>
                        <a:rPr lang="ko-KR" altLang="en-US" sz="800" b="1" spc="-100" baseline="0" dirty="0" err="1">
                          <a:latin typeface="+mn-ea"/>
                          <a:ea typeface="+mn-ea"/>
                        </a:rPr>
                        <a:t>포도몰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11,352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43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44428"/>
                  </a:ext>
                </a:extLst>
              </a:tr>
            </a:tbl>
          </a:graphicData>
        </a:graphic>
      </p:graphicFrame>
      <p:graphicFrame>
        <p:nvGraphicFramePr>
          <p:cNvPr id="45" name="표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39648"/>
              </p:ext>
            </p:extLst>
          </p:nvPr>
        </p:nvGraphicFramePr>
        <p:xfrm>
          <a:off x="5075373" y="5885888"/>
          <a:ext cx="1970887" cy="13135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87606">
                  <a:extLst>
                    <a:ext uri="{9D8B030D-6E8A-4147-A177-3AD203B41FA5}">
                      <a16:colId xmlns:a16="http://schemas.microsoft.com/office/drawing/2014/main" val="1808828393"/>
                    </a:ext>
                  </a:extLst>
                </a:gridCol>
                <a:gridCol w="687072">
                  <a:extLst>
                    <a:ext uri="{9D8B030D-6E8A-4147-A177-3AD203B41FA5}">
                      <a16:colId xmlns:a16="http://schemas.microsoft.com/office/drawing/2014/main" val="3516636452"/>
                    </a:ext>
                  </a:extLst>
                </a:gridCol>
                <a:gridCol w="496209">
                  <a:extLst>
                    <a:ext uri="{9D8B030D-6E8A-4147-A177-3AD203B41FA5}">
                      <a16:colId xmlns:a16="http://schemas.microsoft.com/office/drawing/2014/main" val="1317623125"/>
                    </a:ext>
                  </a:extLst>
                </a:gridCol>
              </a:tblGrid>
              <a:tr h="1822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건물명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연면적</a:t>
                      </a:r>
                      <a:endParaRPr lang="ko-KR" altLang="en-US" sz="800" b="1" spc="-100" baseline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spc="-1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인원</a:t>
                      </a:r>
                      <a:endParaRPr lang="en-US" altLang="ko-KR" sz="800" b="1" spc="-100" baseline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09209"/>
                  </a:ext>
                </a:extLst>
              </a:tr>
              <a:tr h="20068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아주대학교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168,999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25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428905"/>
                  </a:ext>
                </a:extLst>
              </a:tr>
              <a:tr h="19653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단국대 기숙사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13,535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49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499000"/>
                  </a:ext>
                </a:extLst>
              </a:tr>
              <a:tr h="19653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캠퍼스 </a:t>
                      </a:r>
                      <a:r>
                        <a:rPr lang="ko-KR" altLang="en-US" sz="800" b="1" spc="-100" baseline="0" dirty="0" err="1">
                          <a:latin typeface="+mn-ea"/>
                          <a:ea typeface="+mn-ea"/>
                        </a:rPr>
                        <a:t>프라자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3,618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11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276671"/>
                  </a:ext>
                </a:extLst>
              </a:tr>
              <a:tr h="19653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동의대 기숙사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9,112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14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495165"/>
                  </a:ext>
                </a:extLst>
              </a:tr>
              <a:tr h="19653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1" spc="-100" baseline="0" dirty="0">
                          <a:latin typeface="+mn-ea"/>
                          <a:ea typeface="+mn-ea"/>
                        </a:rPr>
                        <a:t>고신대 기숙사</a:t>
                      </a: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2,808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pc="-100" baseline="0" dirty="0">
                          <a:latin typeface="+mn-ea"/>
                          <a:ea typeface="+mn-ea"/>
                        </a:rPr>
                        <a:t>6</a:t>
                      </a:r>
                      <a:endParaRPr lang="ko-KR" altLang="en-US" sz="800" b="1" spc="-100" baseline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44428"/>
                  </a:ext>
                </a:extLst>
              </a:tr>
            </a:tbl>
          </a:graphicData>
        </a:graphic>
      </p:graphicFrame>
      <p:sp>
        <p:nvSpPr>
          <p:cNvPr id="46" name="직사각형 45"/>
          <p:cNvSpPr/>
          <p:nvPr/>
        </p:nvSpPr>
        <p:spPr>
          <a:xfrm>
            <a:off x="3609721" y="5547325"/>
            <a:ext cx="870751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ko-KR" altLang="en-US" sz="1000" b="1">
                <a:latin typeface="+mn-ea"/>
              </a:rPr>
              <a:t>■ 교육시설</a:t>
            </a:r>
            <a:endParaRPr lang="ko-KR" altLang="en-US" sz="849" b="1" dirty="0">
              <a:latin typeface="+mn-ea"/>
            </a:endParaRPr>
          </a:p>
        </p:txBody>
      </p:sp>
      <p:pic>
        <p:nvPicPr>
          <p:cNvPr id="47" name="그림 46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22" y="5883164"/>
            <a:ext cx="1384144" cy="109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직사각형 47"/>
          <p:cNvSpPr/>
          <p:nvPr/>
        </p:nvSpPr>
        <p:spPr>
          <a:xfrm>
            <a:off x="3868485" y="6963437"/>
            <a:ext cx="938077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altLang="ko-KR" sz="800" b="1" dirty="0" err="1">
                <a:latin typeface="+mn-ea"/>
              </a:rPr>
              <a:t>Ajou</a:t>
            </a:r>
            <a:r>
              <a:rPr lang="en-US" altLang="ko-KR" sz="800" b="1" dirty="0">
                <a:latin typeface="+mn-ea"/>
              </a:rPr>
              <a:t> University</a:t>
            </a:r>
            <a:endParaRPr lang="ko-KR" altLang="en-US" sz="800" b="1" dirty="0">
              <a:latin typeface="+mn-ea"/>
            </a:endParaRPr>
          </a:p>
        </p:txBody>
      </p:sp>
      <p:sp>
        <p:nvSpPr>
          <p:cNvPr id="49" name="자유형 48"/>
          <p:cNvSpPr/>
          <p:nvPr/>
        </p:nvSpPr>
        <p:spPr>
          <a:xfrm>
            <a:off x="6551725" y="1756750"/>
            <a:ext cx="1966095" cy="1057040"/>
          </a:xfrm>
          <a:custGeom>
            <a:avLst/>
            <a:gdLst>
              <a:gd name="connsiteX0" fmla="*/ 0 w 1966095"/>
              <a:gd name="connsiteY0" fmla="*/ 0 h 1057040"/>
              <a:gd name="connsiteX1" fmla="*/ 1966095 w 1966095"/>
              <a:gd name="connsiteY1" fmla="*/ 0 h 1057040"/>
              <a:gd name="connsiteX2" fmla="*/ 1966095 w 1966095"/>
              <a:gd name="connsiteY2" fmla="*/ 1057040 h 1057040"/>
              <a:gd name="connsiteX3" fmla="*/ 0 w 1966095"/>
              <a:gd name="connsiteY3" fmla="*/ 1057040 h 1057040"/>
              <a:gd name="connsiteX4" fmla="*/ 0 w 1966095"/>
              <a:gd name="connsiteY4" fmla="*/ 0 h 105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6095" h="1057040">
                <a:moveTo>
                  <a:pt x="0" y="0"/>
                </a:moveTo>
                <a:lnTo>
                  <a:pt x="1966095" y="0"/>
                </a:lnTo>
                <a:lnTo>
                  <a:pt x="1966095" y="1057040"/>
                </a:lnTo>
                <a:lnTo>
                  <a:pt x="0" y="1057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l" defTabSz="16002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600" kern="1200"/>
          </a:p>
        </p:txBody>
      </p:sp>
      <p:sp>
        <p:nvSpPr>
          <p:cNvPr id="50" name="자유형 49"/>
          <p:cNvSpPr/>
          <p:nvPr/>
        </p:nvSpPr>
        <p:spPr>
          <a:xfrm>
            <a:off x="2175577" y="3252110"/>
            <a:ext cx="1902673" cy="1057040"/>
          </a:xfrm>
          <a:custGeom>
            <a:avLst/>
            <a:gdLst>
              <a:gd name="connsiteX0" fmla="*/ 0 w 1902673"/>
              <a:gd name="connsiteY0" fmla="*/ 0 h 1057040"/>
              <a:gd name="connsiteX1" fmla="*/ 1902673 w 1902673"/>
              <a:gd name="connsiteY1" fmla="*/ 0 h 1057040"/>
              <a:gd name="connsiteX2" fmla="*/ 1902673 w 1902673"/>
              <a:gd name="connsiteY2" fmla="*/ 1057040 h 1057040"/>
              <a:gd name="connsiteX3" fmla="*/ 0 w 1902673"/>
              <a:gd name="connsiteY3" fmla="*/ 1057040 h 1057040"/>
              <a:gd name="connsiteX4" fmla="*/ 0 w 1902673"/>
              <a:gd name="connsiteY4" fmla="*/ 0 h 105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2673" h="1057040">
                <a:moveTo>
                  <a:pt x="0" y="0"/>
                </a:moveTo>
                <a:lnTo>
                  <a:pt x="1902673" y="0"/>
                </a:lnTo>
                <a:lnTo>
                  <a:pt x="1902673" y="1057040"/>
                </a:lnTo>
                <a:lnTo>
                  <a:pt x="0" y="1057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r" defTabSz="16002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600" kern="1200"/>
          </a:p>
        </p:txBody>
      </p:sp>
      <p:sp>
        <p:nvSpPr>
          <p:cNvPr id="51" name="자유형 50"/>
          <p:cNvSpPr/>
          <p:nvPr/>
        </p:nvSpPr>
        <p:spPr>
          <a:xfrm>
            <a:off x="6551725" y="4747470"/>
            <a:ext cx="1966095" cy="1057040"/>
          </a:xfrm>
          <a:custGeom>
            <a:avLst/>
            <a:gdLst>
              <a:gd name="connsiteX0" fmla="*/ 0 w 1966095"/>
              <a:gd name="connsiteY0" fmla="*/ 0 h 1057040"/>
              <a:gd name="connsiteX1" fmla="*/ 1966095 w 1966095"/>
              <a:gd name="connsiteY1" fmla="*/ 0 h 1057040"/>
              <a:gd name="connsiteX2" fmla="*/ 1966095 w 1966095"/>
              <a:gd name="connsiteY2" fmla="*/ 1057040 h 1057040"/>
              <a:gd name="connsiteX3" fmla="*/ 0 w 1966095"/>
              <a:gd name="connsiteY3" fmla="*/ 1057040 h 1057040"/>
              <a:gd name="connsiteX4" fmla="*/ 0 w 1966095"/>
              <a:gd name="connsiteY4" fmla="*/ 0 h 105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6095" h="1057040">
                <a:moveTo>
                  <a:pt x="0" y="0"/>
                </a:moveTo>
                <a:lnTo>
                  <a:pt x="1966095" y="0"/>
                </a:lnTo>
                <a:lnTo>
                  <a:pt x="1966095" y="1057040"/>
                </a:lnTo>
                <a:lnTo>
                  <a:pt x="0" y="1057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l" defTabSz="16002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600" kern="1200"/>
          </a:p>
        </p:txBody>
      </p:sp>
      <p:grpSp>
        <p:nvGrpSpPr>
          <p:cNvPr id="52" name="그룹 51"/>
          <p:cNvGrpSpPr/>
          <p:nvPr/>
        </p:nvGrpSpPr>
        <p:grpSpPr>
          <a:xfrm>
            <a:off x="401840" y="1520590"/>
            <a:ext cx="7159988" cy="2197770"/>
            <a:chOff x="320600" y="1573315"/>
            <a:chExt cx="6822749" cy="2094254"/>
          </a:xfrm>
        </p:grpSpPr>
        <p:sp>
          <p:nvSpPr>
            <p:cNvPr id="53" name="직사각형 52"/>
            <p:cNvSpPr/>
            <p:nvPr/>
          </p:nvSpPr>
          <p:spPr>
            <a:xfrm>
              <a:off x="430441" y="1613649"/>
              <a:ext cx="1709995" cy="3012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자유형 53"/>
            <p:cNvSpPr/>
            <p:nvPr/>
          </p:nvSpPr>
          <p:spPr>
            <a:xfrm>
              <a:off x="3121516" y="1704528"/>
              <a:ext cx="762147" cy="876031"/>
            </a:xfrm>
            <a:custGeom>
              <a:avLst/>
              <a:gdLst>
                <a:gd name="connsiteX0" fmla="*/ 0 w 1761734"/>
                <a:gd name="connsiteY0" fmla="*/ 766354 h 1532708"/>
                <a:gd name="connsiteX1" fmla="*/ 383177 w 1761734"/>
                <a:gd name="connsiteY1" fmla="*/ 0 h 1532708"/>
                <a:gd name="connsiteX2" fmla="*/ 1378557 w 1761734"/>
                <a:gd name="connsiteY2" fmla="*/ 0 h 1532708"/>
                <a:gd name="connsiteX3" fmla="*/ 1761734 w 1761734"/>
                <a:gd name="connsiteY3" fmla="*/ 766354 h 1532708"/>
                <a:gd name="connsiteX4" fmla="*/ 1378557 w 1761734"/>
                <a:gd name="connsiteY4" fmla="*/ 1532708 h 1532708"/>
                <a:gd name="connsiteX5" fmla="*/ 383177 w 1761734"/>
                <a:gd name="connsiteY5" fmla="*/ 1532708 h 1532708"/>
                <a:gd name="connsiteX6" fmla="*/ 0 w 1761734"/>
                <a:gd name="connsiteY6" fmla="*/ 766354 h 153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734" h="1532708">
                  <a:moveTo>
                    <a:pt x="880867" y="0"/>
                  </a:moveTo>
                  <a:lnTo>
                    <a:pt x="1761734" y="333364"/>
                  </a:lnTo>
                  <a:lnTo>
                    <a:pt x="1761734" y="1199344"/>
                  </a:lnTo>
                  <a:lnTo>
                    <a:pt x="880867" y="1532708"/>
                  </a:lnTo>
                  <a:lnTo>
                    <a:pt x="0" y="1199344"/>
                  </a:lnTo>
                  <a:lnTo>
                    <a:pt x="0" y="333364"/>
                  </a:lnTo>
                  <a:lnTo>
                    <a:pt x="880867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8857" tIns="354547" rIns="318857" bIns="354547" numCol="1" spcCol="1270" anchor="ctr" anchorCtr="0">
              <a:noAutofit/>
            </a:bodyPr>
            <a:lstStyle/>
            <a:p>
              <a:pPr lvl="0" algn="ctr" defTabSz="9334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100" kern="1200"/>
            </a:p>
          </p:txBody>
        </p:sp>
        <p:sp>
          <p:nvSpPr>
            <p:cNvPr id="55" name="자유형 54"/>
            <p:cNvSpPr/>
            <p:nvPr/>
          </p:nvSpPr>
          <p:spPr>
            <a:xfrm>
              <a:off x="2298396" y="1704528"/>
              <a:ext cx="762147" cy="876031"/>
            </a:xfrm>
            <a:custGeom>
              <a:avLst/>
              <a:gdLst>
                <a:gd name="connsiteX0" fmla="*/ 0 w 1761734"/>
                <a:gd name="connsiteY0" fmla="*/ 766354 h 1532708"/>
                <a:gd name="connsiteX1" fmla="*/ 383177 w 1761734"/>
                <a:gd name="connsiteY1" fmla="*/ 0 h 1532708"/>
                <a:gd name="connsiteX2" fmla="*/ 1378557 w 1761734"/>
                <a:gd name="connsiteY2" fmla="*/ 0 h 1532708"/>
                <a:gd name="connsiteX3" fmla="*/ 1761734 w 1761734"/>
                <a:gd name="connsiteY3" fmla="*/ 766354 h 1532708"/>
                <a:gd name="connsiteX4" fmla="*/ 1378557 w 1761734"/>
                <a:gd name="connsiteY4" fmla="*/ 1532708 h 1532708"/>
                <a:gd name="connsiteX5" fmla="*/ 383177 w 1761734"/>
                <a:gd name="connsiteY5" fmla="*/ 1532708 h 1532708"/>
                <a:gd name="connsiteX6" fmla="*/ 0 w 1761734"/>
                <a:gd name="connsiteY6" fmla="*/ 766354 h 153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734" h="1532708">
                  <a:moveTo>
                    <a:pt x="880867" y="0"/>
                  </a:moveTo>
                  <a:lnTo>
                    <a:pt x="1761734" y="333364"/>
                  </a:lnTo>
                  <a:lnTo>
                    <a:pt x="1761734" y="1199344"/>
                  </a:lnTo>
                  <a:lnTo>
                    <a:pt x="880867" y="1532708"/>
                  </a:lnTo>
                  <a:lnTo>
                    <a:pt x="0" y="1199344"/>
                  </a:lnTo>
                  <a:lnTo>
                    <a:pt x="0" y="333364"/>
                  </a:lnTo>
                  <a:lnTo>
                    <a:pt x="880867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847" tIns="274537" rIns="238847" bIns="274537" numCol="1" spcCol="1270" anchor="ctr" anchorCtr="0">
              <a:noAutofit/>
            </a:bodyPr>
            <a:lstStyle/>
            <a:p>
              <a:pPr lvl="0" algn="ctr" defTabSz="1600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600" kern="1200"/>
            </a:p>
          </p:txBody>
        </p:sp>
        <p:sp>
          <p:nvSpPr>
            <p:cNvPr id="56" name="자유형 55"/>
            <p:cNvSpPr/>
            <p:nvPr/>
          </p:nvSpPr>
          <p:spPr>
            <a:xfrm>
              <a:off x="2708379" y="2448103"/>
              <a:ext cx="762147" cy="876031"/>
            </a:xfrm>
            <a:custGeom>
              <a:avLst/>
              <a:gdLst>
                <a:gd name="connsiteX0" fmla="*/ 0 w 1761734"/>
                <a:gd name="connsiteY0" fmla="*/ 766354 h 1532708"/>
                <a:gd name="connsiteX1" fmla="*/ 383177 w 1761734"/>
                <a:gd name="connsiteY1" fmla="*/ 0 h 1532708"/>
                <a:gd name="connsiteX2" fmla="*/ 1378557 w 1761734"/>
                <a:gd name="connsiteY2" fmla="*/ 0 h 1532708"/>
                <a:gd name="connsiteX3" fmla="*/ 1761734 w 1761734"/>
                <a:gd name="connsiteY3" fmla="*/ 766354 h 1532708"/>
                <a:gd name="connsiteX4" fmla="*/ 1378557 w 1761734"/>
                <a:gd name="connsiteY4" fmla="*/ 1532708 h 1532708"/>
                <a:gd name="connsiteX5" fmla="*/ 383177 w 1761734"/>
                <a:gd name="connsiteY5" fmla="*/ 1532708 h 1532708"/>
                <a:gd name="connsiteX6" fmla="*/ 0 w 1761734"/>
                <a:gd name="connsiteY6" fmla="*/ 766354 h 153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734" h="1532708">
                  <a:moveTo>
                    <a:pt x="880867" y="0"/>
                  </a:moveTo>
                  <a:lnTo>
                    <a:pt x="1761734" y="333364"/>
                  </a:lnTo>
                  <a:lnTo>
                    <a:pt x="1761734" y="1199344"/>
                  </a:lnTo>
                  <a:lnTo>
                    <a:pt x="880867" y="1532708"/>
                  </a:lnTo>
                  <a:lnTo>
                    <a:pt x="0" y="1199344"/>
                  </a:lnTo>
                  <a:lnTo>
                    <a:pt x="0" y="333364"/>
                  </a:lnTo>
                  <a:lnTo>
                    <a:pt x="880867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8857" tIns="354547" rIns="318857" bIns="354547" numCol="1" spcCol="1270" anchor="ctr" anchorCtr="0">
              <a:noAutofit/>
            </a:bodyPr>
            <a:lstStyle/>
            <a:p>
              <a:pPr lvl="0" algn="ctr" defTabSz="9334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100" kern="1200"/>
            </a:p>
          </p:txBody>
        </p:sp>
        <p:sp>
          <p:nvSpPr>
            <p:cNvPr id="57" name="자유형 56"/>
            <p:cNvSpPr/>
            <p:nvPr/>
          </p:nvSpPr>
          <p:spPr>
            <a:xfrm>
              <a:off x="3531498" y="2448103"/>
              <a:ext cx="762147" cy="876031"/>
            </a:xfrm>
            <a:custGeom>
              <a:avLst/>
              <a:gdLst>
                <a:gd name="connsiteX0" fmla="*/ 0 w 1761734"/>
                <a:gd name="connsiteY0" fmla="*/ 766354 h 1532708"/>
                <a:gd name="connsiteX1" fmla="*/ 383177 w 1761734"/>
                <a:gd name="connsiteY1" fmla="*/ 0 h 1532708"/>
                <a:gd name="connsiteX2" fmla="*/ 1378557 w 1761734"/>
                <a:gd name="connsiteY2" fmla="*/ 0 h 1532708"/>
                <a:gd name="connsiteX3" fmla="*/ 1761734 w 1761734"/>
                <a:gd name="connsiteY3" fmla="*/ 766354 h 1532708"/>
                <a:gd name="connsiteX4" fmla="*/ 1378557 w 1761734"/>
                <a:gd name="connsiteY4" fmla="*/ 1532708 h 1532708"/>
                <a:gd name="connsiteX5" fmla="*/ 383177 w 1761734"/>
                <a:gd name="connsiteY5" fmla="*/ 1532708 h 1532708"/>
                <a:gd name="connsiteX6" fmla="*/ 0 w 1761734"/>
                <a:gd name="connsiteY6" fmla="*/ 766354 h 153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734" h="1532708">
                  <a:moveTo>
                    <a:pt x="880867" y="0"/>
                  </a:moveTo>
                  <a:lnTo>
                    <a:pt x="1761734" y="333364"/>
                  </a:lnTo>
                  <a:lnTo>
                    <a:pt x="1761734" y="1199344"/>
                  </a:lnTo>
                  <a:lnTo>
                    <a:pt x="880867" y="1532708"/>
                  </a:lnTo>
                  <a:lnTo>
                    <a:pt x="0" y="1199344"/>
                  </a:lnTo>
                  <a:lnTo>
                    <a:pt x="0" y="333364"/>
                  </a:lnTo>
                  <a:lnTo>
                    <a:pt x="880867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847" tIns="274537" rIns="238847" bIns="274537" numCol="1" spcCol="1270" anchor="ctr" anchorCtr="0">
              <a:noAutofit/>
            </a:bodyPr>
            <a:lstStyle/>
            <a:p>
              <a:pPr lvl="0" algn="ctr" defTabSz="1600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3600" kern="1200"/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320600" y="1573315"/>
              <a:ext cx="18367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r">
                <a:lnSpc>
                  <a:spcPct val="100000"/>
                </a:lnSpc>
                <a:tabLst>
                  <a:tab pos="1395095" algn="l"/>
                </a:tabLst>
              </a:pPr>
              <a:r>
                <a:rPr lang="en-US" altLang="ko-KR" sz="1500" b="1" spc="-75" baseline="3000" dirty="0">
                  <a:solidFill>
                    <a:schemeClr val="bg1"/>
                  </a:solidFill>
                  <a:latin typeface="+mn-ea"/>
                  <a:cs typeface="Arial"/>
                </a:rPr>
                <a:t>FACILITY MANAGEMENT</a:t>
              </a:r>
            </a:p>
            <a:p>
              <a:pPr marL="12700" algn="r">
                <a:lnSpc>
                  <a:spcPct val="100000"/>
                </a:lnSpc>
                <a:tabLst>
                  <a:tab pos="1395095" algn="l"/>
                </a:tabLst>
              </a:pPr>
              <a:r>
                <a:rPr lang="ko-KR" altLang="en-US" sz="1500" b="1" spc="-75" baseline="3000" dirty="0">
                  <a:solidFill>
                    <a:schemeClr val="bg1"/>
                  </a:solidFill>
                  <a:latin typeface="+mn-ea"/>
                  <a:cs typeface="Arial"/>
                </a:rPr>
                <a:t>시설관리</a:t>
              </a:r>
              <a:endParaRPr lang="ko-KR" altLang="en-US" sz="1500" b="1" baseline="3000" dirty="0">
                <a:solidFill>
                  <a:schemeClr val="bg1"/>
                </a:solidFill>
              </a:endParaRPr>
            </a:p>
          </p:txBody>
        </p:sp>
        <p:sp>
          <p:nvSpPr>
            <p:cNvPr id="59" name="object 38"/>
            <p:cNvSpPr txBox="1"/>
            <p:nvPr/>
          </p:nvSpPr>
          <p:spPr>
            <a:xfrm>
              <a:off x="600565" y="2026196"/>
              <a:ext cx="1452174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8900" indent="-8890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r>
                <a:rPr lang="ko-KR" altLang="en-US" sz="900" b="1" spc="-130" dirty="0">
                  <a:latin typeface="+mn-ea"/>
                  <a:cs typeface="Arial Unicode MS"/>
                </a:rPr>
                <a:t>정기적 안전점검 </a:t>
              </a:r>
              <a:r>
                <a:rPr lang="en-US" altLang="ko-KR" sz="900" b="1" spc="-130" dirty="0">
                  <a:latin typeface="+mn-ea"/>
                  <a:cs typeface="Arial Unicode MS"/>
                </a:rPr>
                <a:t>/ </a:t>
              </a:r>
              <a:r>
                <a:rPr lang="ko-KR" altLang="en-US" sz="900" b="1" spc="-130" dirty="0">
                  <a:latin typeface="+mn-ea"/>
                  <a:cs typeface="Arial Unicode MS"/>
                </a:rPr>
                <a:t>시설물 관리</a:t>
              </a:r>
              <a:endParaRPr lang="en-US" altLang="ko-KR" sz="900" b="1" spc="-130" dirty="0">
                <a:latin typeface="+mn-ea"/>
                <a:cs typeface="Arial Unicode MS"/>
              </a:endParaRPr>
            </a:p>
            <a:p>
              <a:pPr marL="88900" indent="-8890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r>
                <a:rPr lang="ko-KR" altLang="en-US" sz="900" b="1" spc="-114" dirty="0" err="1">
                  <a:latin typeface="+mn-ea"/>
                  <a:cs typeface="Arial Unicode MS"/>
                </a:rPr>
                <a:t>적정시기</a:t>
              </a:r>
              <a:r>
                <a:rPr lang="ko-KR" altLang="en-US" sz="900" b="1" spc="-114" dirty="0">
                  <a:latin typeface="+mn-ea"/>
                  <a:cs typeface="Arial Unicode MS"/>
                </a:rPr>
                <a:t> 보수 </a:t>
              </a:r>
              <a:r>
                <a:rPr lang="en-US" altLang="ko-KR" sz="900" b="1" spc="-114" dirty="0">
                  <a:latin typeface="+mn-ea"/>
                  <a:cs typeface="Arial Unicode MS"/>
                </a:rPr>
                <a:t>/ </a:t>
              </a:r>
              <a:r>
                <a:rPr lang="ko-KR" altLang="en-US" sz="900" b="1" spc="-114" dirty="0" err="1">
                  <a:latin typeface="+mn-ea"/>
                  <a:cs typeface="Arial Unicode MS"/>
                </a:rPr>
                <a:t>효율화된</a:t>
              </a:r>
              <a:r>
                <a:rPr lang="ko-KR" altLang="en-US" sz="900" b="1" spc="-114" dirty="0">
                  <a:latin typeface="+mn-ea"/>
                  <a:cs typeface="Arial Unicode MS"/>
                </a:rPr>
                <a:t> 관리</a:t>
              </a: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788896" y="2764674"/>
              <a:ext cx="1709995" cy="3012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679055" y="2724340"/>
              <a:ext cx="18367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r">
                <a:lnSpc>
                  <a:spcPct val="100000"/>
                </a:lnSpc>
                <a:tabLst>
                  <a:tab pos="1395095" algn="l"/>
                </a:tabLst>
              </a:pPr>
              <a:r>
                <a:rPr lang="en-US" altLang="ko-KR" sz="1500" b="1" spc="-75" baseline="3000" dirty="0">
                  <a:solidFill>
                    <a:schemeClr val="bg1"/>
                  </a:solidFill>
                  <a:latin typeface="+mn-ea"/>
                  <a:cs typeface="Arial"/>
                </a:rPr>
                <a:t>CLEANING SERVICE</a:t>
              </a:r>
            </a:p>
            <a:p>
              <a:pPr marL="12700" algn="r">
                <a:lnSpc>
                  <a:spcPct val="100000"/>
                </a:lnSpc>
                <a:tabLst>
                  <a:tab pos="1395095" algn="l"/>
                </a:tabLst>
              </a:pPr>
              <a:r>
                <a:rPr lang="ko-KR" altLang="en-US" sz="1500" b="1" spc="-75" baseline="3000" dirty="0" err="1">
                  <a:solidFill>
                    <a:schemeClr val="bg1"/>
                  </a:solidFill>
                  <a:latin typeface="+mn-ea"/>
                  <a:cs typeface="Arial"/>
                </a:rPr>
                <a:t>미화관리</a:t>
              </a:r>
              <a:endParaRPr lang="ko-KR" altLang="en-US" sz="1500" b="1" baseline="3000" dirty="0">
                <a:solidFill>
                  <a:schemeClr val="bg1"/>
                </a:solidFill>
              </a:endParaRPr>
            </a:p>
          </p:txBody>
        </p:sp>
        <p:sp>
          <p:nvSpPr>
            <p:cNvPr id="62" name="object 38"/>
            <p:cNvSpPr txBox="1"/>
            <p:nvPr/>
          </p:nvSpPr>
          <p:spPr>
            <a:xfrm>
              <a:off x="609531" y="3052016"/>
              <a:ext cx="2448791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8900" indent="12700">
                <a:lnSpc>
                  <a:spcPts val="1200"/>
                </a:lnSpc>
                <a:tabLst>
                  <a:tab pos="1395095" algn="l"/>
                </a:tabLst>
              </a:pPr>
              <a:r>
                <a:rPr lang="en-US" altLang="ko-KR" sz="900" b="1" spc="-135" dirty="0">
                  <a:latin typeface="+mn-ea"/>
                  <a:cs typeface="Arial Unicode MS"/>
                </a:rPr>
                <a:t> </a:t>
              </a:r>
            </a:p>
            <a:p>
              <a:pPr marL="88900" indent="1270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r>
                <a:rPr lang="en-US" altLang="ko-KR" sz="900" b="1" spc="-135" dirty="0">
                  <a:latin typeface="+mn-ea"/>
                  <a:cs typeface="Arial Unicode MS"/>
                </a:rPr>
                <a:t>  </a:t>
              </a:r>
              <a:r>
                <a:rPr lang="ko-KR" altLang="en-US" sz="900" b="1" spc="-130" dirty="0">
                  <a:latin typeface="+mn-ea"/>
                  <a:cs typeface="Arial Unicode MS"/>
                </a:rPr>
                <a:t>쾌적한 </a:t>
              </a:r>
              <a:r>
                <a:rPr lang="ko-KR" altLang="en-US" sz="900" b="1" spc="-130" dirty="0" err="1">
                  <a:latin typeface="+mn-ea"/>
                  <a:cs typeface="Arial Unicode MS"/>
                </a:rPr>
                <a:t>건물유지</a:t>
              </a:r>
              <a:r>
                <a:rPr lang="ko-KR" altLang="en-US" sz="900" b="1" spc="-130" dirty="0">
                  <a:latin typeface="+mn-ea"/>
                  <a:cs typeface="Arial Unicode MS"/>
                </a:rPr>
                <a:t> </a:t>
              </a:r>
              <a:r>
                <a:rPr lang="en-US" altLang="ko-KR" sz="900" b="1" spc="-130" dirty="0">
                  <a:latin typeface="+mn-ea"/>
                  <a:cs typeface="Arial Unicode MS"/>
                </a:rPr>
                <a:t>/ </a:t>
              </a:r>
              <a:r>
                <a:rPr lang="ko-KR" altLang="en-US" sz="900" b="1" spc="-130" dirty="0" err="1">
                  <a:latin typeface="+mn-ea"/>
                  <a:cs typeface="Arial Unicode MS"/>
                </a:rPr>
                <a:t>카페트</a:t>
              </a:r>
              <a:r>
                <a:rPr lang="ko-KR" altLang="en-US" sz="900" b="1" spc="-130" dirty="0">
                  <a:latin typeface="+mn-ea"/>
                  <a:cs typeface="Arial Unicode MS"/>
                </a:rPr>
                <a:t> 클리닝</a:t>
              </a:r>
              <a:r>
                <a:rPr lang="en-US" altLang="ko-KR" sz="900" b="1" spc="-130" dirty="0">
                  <a:latin typeface="+mn-ea"/>
                  <a:cs typeface="Arial Unicode MS"/>
                </a:rPr>
                <a:t>, </a:t>
              </a:r>
              <a:r>
                <a:rPr lang="ko-KR" altLang="en-US" sz="900" b="1" spc="-130" dirty="0" err="1">
                  <a:latin typeface="+mn-ea"/>
                  <a:cs typeface="Arial Unicode MS"/>
                </a:rPr>
                <a:t>준공청소</a:t>
              </a:r>
              <a:endParaRPr lang="en-US" altLang="ko-KR" sz="900" b="1" spc="-130" dirty="0">
                <a:latin typeface="+mn-ea"/>
                <a:cs typeface="Arial Unicode MS"/>
              </a:endParaRPr>
            </a:p>
            <a:p>
              <a:pPr marL="88900" indent="1270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r>
                <a:rPr lang="en-US" altLang="ko-KR" sz="900" b="1" spc="-130" dirty="0">
                  <a:latin typeface="+mn-ea"/>
                  <a:cs typeface="Arial Unicode MS"/>
                </a:rPr>
                <a:t> </a:t>
              </a:r>
              <a:r>
                <a:rPr lang="ko-KR" altLang="en-US" sz="900" b="1" spc="-114" dirty="0">
                  <a:latin typeface="+mn-ea"/>
                  <a:cs typeface="Arial Unicode MS"/>
                </a:rPr>
                <a:t>월간</a:t>
              </a:r>
              <a:r>
                <a:rPr lang="en-US" altLang="ko-KR" sz="900" b="1" spc="-114" dirty="0">
                  <a:latin typeface="+mn-ea"/>
                  <a:cs typeface="Arial Unicode MS"/>
                </a:rPr>
                <a:t>, </a:t>
              </a:r>
              <a:r>
                <a:rPr lang="ko-KR" altLang="en-US" sz="900" b="1" spc="-114" dirty="0">
                  <a:latin typeface="+mn-ea"/>
                  <a:cs typeface="Arial Unicode MS"/>
                </a:rPr>
                <a:t>분기별 정기 청소 </a:t>
              </a:r>
              <a:r>
                <a:rPr lang="en-US" altLang="ko-KR" sz="900" b="1" spc="-114" dirty="0">
                  <a:latin typeface="+mn-ea"/>
                  <a:cs typeface="Arial Unicode MS"/>
                </a:rPr>
                <a:t>/ </a:t>
              </a:r>
              <a:r>
                <a:rPr lang="ko-KR" altLang="en-US" sz="900" b="1" spc="-114" dirty="0">
                  <a:latin typeface="+mn-ea"/>
                  <a:cs typeface="Arial Unicode MS"/>
                </a:rPr>
                <a:t>건물 및 비품 수명연장</a:t>
              </a:r>
              <a:endParaRPr lang="en-US" altLang="ko-KR" sz="900" b="1" spc="-130" dirty="0">
                <a:latin typeface="+mn-ea"/>
                <a:cs typeface="Arial Unicode MS"/>
              </a:endParaRPr>
            </a:p>
            <a:p>
              <a:pPr marL="184150" indent="-17145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endParaRPr lang="ko-KR" altLang="en-US" sz="900" b="1" spc="-130" dirty="0">
                <a:latin typeface="+mn-ea"/>
                <a:cs typeface="Arial Unicode MS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4112567" y="1613648"/>
              <a:ext cx="1828800" cy="33169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4121530" y="1573315"/>
              <a:ext cx="18367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1395095" algn="l"/>
                </a:tabLst>
              </a:pPr>
              <a:r>
                <a:rPr lang="en-US" altLang="ko-KR" sz="1500" b="1" spc="-75" baseline="3000" dirty="0">
                  <a:solidFill>
                    <a:schemeClr val="bg1"/>
                  </a:solidFill>
                  <a:latin typeface="+mn-ea"/>
                  <a:cs typeface="Arial"/>
                </a:rPr>
                <a:t>SECURITY PARKNG</a:t>
              </a:r>
            </a:p>
            <a:p>
              <a:pPr marL="12700">
                <a:lnSpc>
                  <a:spcPct val="100000"/>
                </a:lnSpc>
                <a:tabLst>
                  <a:tab pos="1395095" algn="l"/>
                </a:tabLst>
              </a:pPr>
              <a:r>
                <a:rPr lang="ko-KR" altLang="en-US" sz="1500" b="1" spc="-75" baseline="3000" dirty="0">
                  <a:solidFill>
                    <a:schemeClr val="bg1"/>
                  </a:solidFill>
                  <a:latin typeface="+mn-ea"/>
                  <a:cs typeface="Arial"/>
                </a:rPr>
                <a:t>보안 및 주차장 관리</a:t>
              </a:r>
              <a:endParaRPr lang="ko-KR" altLang="en-US" sz="1500" b="1" baseline="3000" dirty="0">
                <a:solidFill>
                  <a:schemeClr val="bg1"/>
                </a:solidFill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4471021" y="2764673"/>
              <a:ext cx="2297333" cy="33711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4431120" y="2742270"/>
              <a:ext cx="27122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1395095" algn="l"/>
                </a:tabLst>
              </a:pPr>
              <a:r>
                <a:rPr lang="en-US" altLang="ko-KR" sz="1500" b="1" spc="-75" baseline="2777" dirty="0">
                  <a:solidFill>
                    <a:schemeClr val="bg1"/>
                  </a:solidFill>
                  <a:latin typeface="+mn-ea"/>
                  <a:cs typeface="Arial"/>
                </a:rPr>
                <a:t>INFRASTRUCTURE MANAGEMENT </a:t>
              </a:r>
            </a:p>
            <a:p>
              <a:pPr marL="12700">
                <a:lnSpc>
                  <a:spcPct val="100000"/>
                </a:lnSpc>
                <a:tabLst>
                  <a:tab pos="1395095" algn="l"/>
                </a:tabLst>
              </a:pPr>
              <a:r>
                <a:rPr lang="ko-KR" altLang="en-US" sz="1500" b="1" spc="-75" baseline="2777" dirty="0">
                  <a:solidFill>
                    <a:schemeClr val="bg1"/>
                  </a:solidFill>
                  <a:latin typeface="+mn-ea"/>
                  <a:cs typeface="Arial"/>
                </a:rPr>
                <a:t>도로 및 교량 등 사회기반시설 </a:t>
              </a:r>
              <a:r>
                <a:rPr lang="ko-KR" altLang="en-US" sz="1500" b="1" spc="-75" baseline="2777" dirty="0" err="1">
                  <a:solidFill>
                    <a:schemeClr val="bg1"/>
                  </a:solidFill>
                  <a:latin typeface="+mn-ea"/>
                  <a:cs typeface="Arial"/>
                </a:rPr>
                <a:t>전문관리</a:t>
              </a:r>
              <a:endParaRPr lang="ko-KR" altLang="en-US" sz="1500" b="1" baseline="3000" dirty="0">
                <a:solidFill>
                  <a:schemeClr val="bg1"/>
                </a:solidFill>
              </a:endParaRPr>
            </a:p>
          </p:txBody>
        </p:sp>
        <p:sp>
          <p:nvSpPr>
            <p:cNvPr id="67" name="object 38"/>
            <p:cNvSpPr txBox="1"/>
            <p:nvPr/>
          </p:nvSpPr>
          <p:spPr>
            <a:xfrm>
              <a:off x="4492512" y="3203983"/>
              <a:ext cx="2129429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8900" indent="-8890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r>
                <a:rPr lang="ko-KR" altLang="en-US" sz="900" b="1" spc="-130" dirty="0">
                  <a:latin typeface="+mn-ea"/>
                  <a:cs typeface="Arial Unicode MS"/>
                </a:rPr>
                <a:t>톨게이트 수납 업무 </a:t>
              </a:r>
              <a:r>
                <a:rPr lang="en-US" altLang="ko-KR" sz="900" b="1" spc="-130" dirty="0">
                  <a:latin typeface="+mn-ea"/>
                  <a:cs typeface="Arial Unicode MS"/>
                </a:rPr>
                <a:t>/ </a:t>
              </a:r>
              <a:r>
                <a:rPr lang="ko-KR" altLang="en-US" sz="900" b="1" spc="-130" dirty="0">
                  <a:latin typeface="+mn-ea"/>
                  <a:cs typeface="Arial Unicode MS"/>
                </a:rPr>
                <a:t>사고발생시 </a:t>
              </a:r>
              <a:r>
                <a:rPr lang="ko-KR" altLang="en-US" sz="900" b="1" spc="-130" dirty="0" err="1">
                  <a:latin typeface="+mn-ea"/>
                  <a:cs typeface="Arial Unicode MS"/>
                </a:rPr>
                <a:t>초동조치</a:t>
              </a:r>
              <a:endParaRPr lang="en-US" altLang="ko-KR" sz="900" b="1" spc="-130" dirty="0">
                <a:latin typeface="+mn-ea"/>
                <a:cs typeface="Arial Unicode MS"/>
              </a:endParaRPr>
            </a:p>
            <a:p>
              <a:pPr marL="88900" indent="-8890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r>
                <a:rPr lang="ko-KR" altLang="en-US" sz="900" b="1" spc="-114" dirty="0" err="1">
                  <a:latin typeface="+mn-ea"/>
                  <a:cs typeface="Arial Unicode MS"/>
                </a:rPr>
                <a:t>일상관리</a:t>
              </a:r>
              <a:r>
                <a:rPr lang="en-US" altLang="ko-KR" sz="900" b="1" spc="-114" dirty="0">
                  <a:latin typeface="+mn-ea"/>
                  <a:cs typeface="Arial Unicode MS"/>
                </a:rPr>
                <a:t>, ITS</a:t>
              </a:r>
              <a:r>
                <a:rPr lang="ko-KR" altLang="en-US" sz="900" b="1" spc="-114" dirty="0">
                  <a:latin typeface="+mn-ea"/>
                  <a:cs typeface="Arial Unicode MS"/>
                </a:rPr>
                <a:t>장비관리 </a:t>
              </a:r>
              <a:r>
                <a:rPr lang="en-US" altLang="ko-KR" sz="900" b="1" spc="-114" dirty="0">
                  <a:latin typeface="+mn-ea"/>
                  <a:cs typeface="Arial Unicode MS"/>
                </a:rPr>
                <a:t>/ </a:t>
              </a:r>
              <a:r>
                <a:rPr lang="ko-KR" altLang="en-US" sz="900" b="1" spc="-114" dirty="0" err="1">
                  <a:latin typeface="+mn-ea"/>
                  <a:cs typeface="Arial Unicode MS"/>
                </a:rPr>
                <a:t>터널관리</a:t>
              </a:r>
              <a:r>
                <a:rPr lang="en-US" altLang="ko-KR" sz="900" b="1" spc="-114" dirty="0">
                  <a:latin typeface="+mn-ea"/>
                  <a:cs typeface="Arial Unicode MS"/>
                </a:rPr>
                <a:t>(</a:t>
              </a:r>
              <a:r>
                <a:rPr lang="ko-KR" altLang="en-US" sz="900" b="1" spc="-114" dirty="0">
                  <a:latin typeface="+mn-ea"/>
                  <a:cs typeface="Arial Unicode MS"/>
                </a:rPr>
                <a:t>설비관리</a:t>
              </a:r>
              <a:r>
                <a:rPr lang="en-US" altLang="ko-KR" sz="900" b="1" spc="-114" dirty="0">
                  <a:latin typeface="+mn-ea"/>
                  <a:cs typeface="Arial Unicode MS"/>
                </a:rPr>
                <a:t>)</a:t>
              </a:r>
            </a:p>
            <a:p>
              <a:pPr marL="171450" indent="-17145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endParaRPr lang="ko-KR" altLang="en-US" sz="900" b="1" spc="-114" dirty="0">
                <a:latin typeface="+mn-ea"/>
                <a:cs typeface="Arial Unicode MS"/>
              </a:endParaRPr>
            </a:p>
          </p:txBody>
        </p:sp>
        <p:sp>
          <p:nvSpPr>
            <p:cNvPr id="68" name="object 38"/>
            <p:cNvSpPr txBox="1"/>
            <p:nvPr/>
          </p:nvSpPr>
          <p:spPr>
            <a:xfrm>
              <a:off x="4239452" y="1990337"/>
              <a:ext cx="2437166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8900" indent="-7620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r>
                <a:rPr lang="ko-KR" altLang="en-US" sz="900" b="1" spc="-130" dirty="0">
                  <a:latin typeface="+mn-ea"/>
                  <a:cs typeface="Arial Unicode MS"/>
                </a:rPr>
                <a:t>출입자 관리 </a:t>
              </a:r>
              <a:r>
                <a:rPr lang="en-US" altLang="ko-KR" sz="900" b="1" spc="-130" dirty="0">
                  <a:latin typeface="+mn-ea"/>
                  <a:cs typeface="Arial Unicode MS"/>
                </a:rPr>
                <a:t>/ </a:t>
              </a:r>
              <a:r>
                <a:rPr lang="ko-KR" altLang="en-US" sz="900" b="1" spc="-130" dirty="0">
                  <a:latin typeface="+mn-ea"/>
                  <a:cs typeface="Arial Unicode MS"/>
                </a:rPr>
                <a:t>고객관계관리 </a:t>
              </a:r>
              <a:r>
                <a:rPr lang="en-US" altLang="ko-KR" sz="900" b="1" spc="-130" dirty="0">
                  <a:latin typeface="+mn-ea"/>
                  <a:cs typeface="Arial Unicode MS"/>
                </a:rPr>
                <a:t>/ </a:t>
              </a:r>
              <a:r>
                <a:rPr lang="ko-KR" altLang="en-US" sz="900" b="1" spc="-130" dirty="0">
                  <a:latin typeface="+mn-ea"/>
                  <a:cs typeface="Arial Unicode MS"/>
                </a:rPr>
                <a:t>비상 상황 별 대응 </a:t>
              </a:r>
              <a:r>
                <a:rPr lang="en-US" altLang="ko-KR" sz="900" b="1" spc="-130" dirty="0">
                  <a:latin typeface="+mn-ea"/>
                  <a:cs typeface="Arial Unicode MS"/>
                </a:rPr>
                <a:t>/ </a:t>
              </a:r>
              <a:br>
                <a:rPr lang="en-US" altLang="ko-KR" sz="900" b="1" spc="-130" dirty="0">
                  <a:latin typeface="+mn-ea"/>
                  <a:cs typeface="Arial Unicode MS"/>
                </a:rPr>
              </a:br>
              <a:r>
                <a:rPr lang="ko-KR" altLang="en-US" sz="900" b="1" spc="-130" dirty="0">
                  <a:latin typeface="+mn-ea"/>
                  <a:cs typeface="Arial Unicode MS"/>
                </a:rPr>
                <a:t>직원 및 방문객 안내</a:t>
              </a:r>
              <a:endParaRPr lang="en-US" altLang="ko-KR" sz="900" b="1" spc="-130" dirty="0">
                <a:latin typeface="+mn-ea"/>
                <a:cs typeface="Arial Unicode MS"/>
              </a:endParaRPr>
            </a:p>
            <a:p>
              <a:pPr marL="88900" indent="-76200">
                <a:lnSpc>
                  <a:spcPts val="1200"/>
                </a:lnSpc>
                <a:buFont typeface="Arial" panose="020B0604020202020204" pitchFamily="34" charset="0"/>
                <a:buChar char="•"/>
                <a:tabLst>
                  <a:tab pos="1395095" algn="l"/>
                </a:tabLst>
              </a:pPr>
              <a:r>
                <a:rPr lang="ko-KR" altLang="en-US" sz="900" b="1" spc="-130" dirty="0">
                  <a:latin typeface="+mn-ea"/>
                  <a:cs typeface="Arial Unicode MS"/>
                </a:rPr>
                <a:t>정산 및 안전관리 </a:t>
              </a:r>
              <a:r>
                <a:rPr lang="en-US" altLang="ko-KR" sz="900" b="1" spc="-130" dirty="0">
                  <a:latin typeface="+mn-ea"/>
                  <a:cs typeface="Arial Unicode MS"/>
                </a:rPr>
                <a:t>/ </a:t>
              </a:r>
              <a:r>
                <a:rPr lang="ko-KR" altLang="en-US" sz="900" b="1" spc="-130" dirty="0">
                  <a:latin typeface="+mn-ea"/>
                  <a:cs typeface="Arial Unicode MS"/>
                </a:rPr>
                <a:t>불법주차 차량관리 </a:t>
              </a:r>
              <a:r>
                <a:rPr lang="en-US" altLang="ko-KR" sz="900" b="1" spc="-130" dirty="0">
                  <a:latin typeface="+mn-ea"/>
                  <a:cs typeface="Arial Unicode MS"/>
                </a:rPr>
                <a:t>/ </a:t>
              </a:r>
              <a:br>
                <a:rPr lang="en-US" altLang="ko-KR" sz="900" b="1" spc="-130" dirty="0">
                  <a:latin typeface="+mn-ea"/>
                  <a:cs typeface="Arial Unicode MS"/>
                </a:rPr>
              </a:br>
              <a:r>
                <a:rPr lang="ko-KR" altLang="en-US" sz="900" b="1" spc="-130" dirty="0">
                  <a:latin typeface="+mn-ea"/>
                  <a:cs typeface="Arial Unicode MS"/>
                </a:rPr>
                <a:t>각종사고 예방 및 조치</a:t>
              </a:r>
              <a:r>
                <a:rPr lang="ko-KR" altLang="en-US" sz="900" b="1" spc="-114" dirty="0">
                  <a:latin typeface="+mn-ea"/>
                  <a:cs typeface="Arial Unicode MS"/>
                </a:rPr>
                <a:t> </a:t>
              </a:r>
              <a:r>
                <a:rPr lang="ko-KR" altLang="en-US" sz="900" b="1" spc="-135" dirty="0">
                  <a:latin typeface="+mn-ea"/>
                  <a:cs typeface="Arial Unicode MS"/>
                </a:rPr>
                <a:t> </a:t>
              </a:r>
              <a:endParaRPr lang="ko-KR" altLang="en-US" sz="900" b="1" dirty="0">
                <a:latin typeface="+mn-ea"/>
                <a:cs typeface="Arial Unicode MS"/>
              </a:endParaRPr>
            </a:p>
          </p:txBody>
        </p:sp>
      </p:grpSp>
      <p:sp>
        <p:nvSpPr>
          <p:cNvPr id="69" name="직사각형 68"/>
          <p:cNvSpPr/>
          <p:nvPr/>
        </p:nvSpPr>
        <p:spPr>
          <a:xfrm>
            <a:off x="374485" y="1307592"/>
            <a:ext cx="6965278" cy="240487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미국 럭셔리 호텔 '콘래드 서울' 12일 개관">
            <a:hlinkClick r:id="rId25"/>
          </p:cNvPr>
          <p:cNvPicPr preferRelativeResize="0">
            <a:picLocks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60" y="4161205"/>
            <a:ext cx="1386000" cy="1090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2" name="직사각형 71"/>
          <p:cNvSpPr/>
          <p:nvPr/>
        </p:nvSpPr>
        <p:spPr>
          <a:xfrm>
            <a:off x="542960" y="5251787"/>
            <a:ext cx="934871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1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altLang="ko-KR" sz="800" b="1">
                <a:latin typeface="+mn-ea"/>
              </a:rPr>
              <a:t>CONRAD Seoul</a:t>
            </a:r>
            <a:endParaRPr lang="ko-KR" altLang="en-US" sz="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18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394161"/>
              </p:ext>
            </p:extLst>
          </p:nvPr>
        </p:nvGraphicFramePr>
        <p:xfrm>
          <a:off x="486698" y="1366549"/>
          <a:ext cx="9720005" cy="5708260"/>
        </p:xfrm>
        <a:graphic>
          <a:graphicData uri="http://schemas.openxmlformats.org/drawingml/2006/table">
            <a:tbl>
              <a:tblPr/>
              <a:tblGrid>
                <a:gridCol w="734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85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JW Marriott Seoul</a:t>
                      </a:r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Courtyard Marriott Seoul </a:t>
                      </a:r>
                      <a:r>
                        <a:rPr lang="en-US" altLang="ko-KR" sz="1000" b="1" kern="12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Namdaemun</a:t>
                      </a:r>
                      <a:r>
                        <a:rPr lang="en-US" altLang="ko-KR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Courtyard Marriott Times Square</a:t>
                      </a:r>
                      <a:endParaRPr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JW</a:t>
                      </a:r>
                    </a:p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Marriott</a:t>
                      </a:r>
                    </a:p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DDM</a:t>
                      </a:r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Courtyard Marriott </a:t>
                      </a:r>
                      <a:r>
                        <a:rPr lang="en-US" altLang="ko-KR" sz="1000" b="1" kern="120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Pangyo</a:t>
                      </a:r>
                      <a:endParaRPr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Marriott </a:t>
                      </a:r>
                    </a:p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M.E.A</a:t>
                      </a:r>
                      <a:endParaRPr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CONRAD</a:t>
                      </a:r>
                    </a:p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Seoul</a:t>
                      </a:r>
                      <a:endParaRPr lang="ko-KR" altLang="en-US" sz="1000" b="1" i="0" u="none" strike="noStrike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Four </a:t>
                      </a:r>
                    </a:p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S</a:t>
                      </a:r>
                      <a:r>
                        <a:rPr lang="en-US" altLang="ko-KR" sz="1000" b="1" kern="120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easons </a:t>
                      </a:r>
                      <a:endParaRPr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Fairfield by Marriott Seoul</a:t>
                      </a:r>
                      <a:endParaRPr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대구 </a:t>
                      </a:r>
                      <a:endParaRPr lang="en-US" altLang="ko-KR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NOVOTEL</a:t>
                      </a:r>
                      <a:endParaRPr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5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위치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서울시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서초구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서울시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중구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서울시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영등포구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서울시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종로구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성남시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분당구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서울시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영등포구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서울시 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영등포구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서울시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종로구</a:t>
                      </a:r>
                      <a:endParaRPr lang="en-US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서울시</a:t>
                      </a:r>
                      <a:endParaRPr lang="en-US" altLang="ko-KR" sz="105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영등포구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대구시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중구</a:t>
                      </a:r>
                      <a:endParaRPr lang="en-US" altLang="ko-K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5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객실수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497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400</a:t>
                      </a:r>
                      <a:endParaRPr lang="en-US" altLang="ko-KR" sz="10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283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170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282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434</a:t>
                      </a:r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318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556</a:t>
                      </a:r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203</a:t>
                      </a:r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5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층수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34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16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6~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7~16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14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38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25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en-US" altLang="ko-KR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22</a:t>
                      </a:r>
                      <a:r>
                        <a:rPr lang="ko-KR" altLang="en-US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</a:t>
                      </a:r>
                      <a:endParaRPr lang="ko-KR" altLang="en-US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지하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 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지상 </a:t>
                      </a: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23</a:t>
                      </a:r>
                      <a:r>
                        <a:rPr lang="ko-KR" altLang="en-US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층 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5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연면적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(m²)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56,806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31,836</a:t>
                      </a:r>
                      <a:endParaRPr lang="en-US" altLang="ko-KR" sz="10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26,284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41,730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17,891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20,997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77,877</a:t>
                      </a:r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67,127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32,053</a:t>
                      </a:r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26,304</a:t>
                      </a:r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시설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Lounge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Banquet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Member ship Bar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Deli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Sauna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Swimming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Therapy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Business Lounge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Conference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Room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 &amp; bar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Business Lounge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Conference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Room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 &amp; bar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Business Lounge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Banquet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&amp;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Member ship Bar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Sauna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Swimming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Business Lounge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Conference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Room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 &amp; bar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Banquet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&amp;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Member ship Bar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Sauna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Therapy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&amp; Spa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Lounge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Banquet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Flames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Executive</a:t>
                      </a:r>
                      <a:r>
                        <a:rPr lang="en-US" altLang="ko-KR" sz="1000" b="0" i="0" u="none" strike="noStrik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Lounge</a:t>
                      </a:r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  <a:p>
                      <a:pPr marL="0" marR="0" indent="0" algn="ctr" defTabSz="10081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&amp; SPA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Sauna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Swimming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Lounge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Banquet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Member ship Bar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Deli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Sauna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Swimming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Therapy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Banquet</a:t>
                      </a:r>
                    </a:p>
                    <a:p>
                      <a:pPr algn="ctr" rtl="0" fontAlgn="ctr"/>
                      <a:endParaRPr lang="en-US" altLang="ko-KR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&amp;</a:t>
                      </a:r>
                    </a:p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</a:t>
                      </a:r>
                    </a:p>
                    <a:p>
                      <a:pPr algn="ctr" rtl="0" fontAlgn="ctr"/>
                      <a:endParaRPr lang="en-US" altLang="ko-KR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Member ship Bar</a:t>
                      </a:r>
                    </a:p>
                    <a:p>
                      <a:pPr algn="ctr" rtl="0" fontAlgn="ctr"/>
                      <a:endParaRPr lang="en-US" altLang="ko-KR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  <a:p>
                      <a:pPr algn="ctr" rtl="0" fontAlgn="ctr"/>
                      <a:endParaRPr lang="en-US" altLang="ko-KR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Sauna</a:t>
                      </a:r>
                    </a:p>
                    <a:p>
                      <a:pPr algn="ctr" rtl="0" fontAlgn="ctr"/>
                      <a:endParaRPr lang="en-US" altLang="ko-KR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Lounge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Banquet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Restaurant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Buffet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Member ship Bar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Fitness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Sauna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Swimming</a:t>
                      </a:r>
                    </a:p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Therapy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호텔 관리 실적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6554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호텔 관리 실적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4" y="1087211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195384"/>
              </p:ext>
            </p:extLst>
          </p:nvPr>
        </p:nvGraphicFramePr>
        <p:xfrm>
          <a:off x="569417" y="2737899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JW Marriott Seoul</a:t>
                      </a:r>
                      <a:endParaRPr lang="ko-KR" altLang="en-US" sz="10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56,806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497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서울시 서초구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센트럴</a:t>
                      </a: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관광개발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05.01.01 ~ 16.12.31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0695" y="1087211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97" y="1087211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991074"/>
              </p:ext>
            </p:extLst>
          </p:nvPr>
        </p:nvGraphicFramePr>
        <p:xfrm>
          <a:off x="7105751" y="2737899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algn="ctr" defTabSz="1008126" rtl="0" eaLnBrk="1" latinLnBrk="1" hangingPunct="1">
                        <a:lnSpc>
                          <a:spcPct val="100000"/>
                        </a:lnSpc>
                      </a:pPr>
                      <a:r>
                        <a:rPr lang="en-US" altLang="ko-KR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Courtyard Marriott Times Square</a:t>
                      </a:r>
                      <a:endParaRPr lang="ko-KR" altLang="en-US" sz="10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26,284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283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서울시 영등포구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경방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21.01.01~22.12.31</a:t>
                      </a:r>
                      <a:endParaRPr kumimoji="0" lang="ko-KR" altLang="en-US" sz="1000">
                        <a:solidFill>
                          <a:schemeClr val="tx1"/>
                        </a:solidFill>
                        <a:latin typeface="맑은 고딕" pitchFamily="50" charset="-127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192368"/>
              </p:ext>
            </p:extLst>
          </p:nvPr>
        </p:nvGraphicFramePr>
        <p:xfrm>
          <a:off x="3831014" y="2737899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>
                          <a:solidFill>
                            <a:srgbClr val="002060"/>
                          </a:solidFill>
                          <a:latin typeface="맑은 고딕" pitchFamily="50" charset="-127"/>
                          <a:ea typeface="+mn-ea"/>
                          <a:cs typeface="+mn-cs"/>
                        </a:rPr>
                        <a:t>Courtyard Marriott Seoul Namdaemun</a:t>
                      </a:r>
                      <a:endParaRPr lang="ko-KR" altLang="en-US" sz="10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31,836</a:t>
                      </a: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서울시 중구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KT&amp;G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16.04.04 ~ 21.04.30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" name="그림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08" y="4215287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229040"/>
              </p:ext>
            </p:extLst>
          </p:nvPr>
        </p:nvGraphicFramePr>
        <p:xfrm>
          <a:off x="550672" y="5852375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JW Marriott DDM</a:t>
                      </a:r>
                      <a:endParaRPr lang="ko-KR" altLang="en-US" sz="10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41,730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서울시 종로구</a:t>
                      </a:r>
                      <a:endParaRPr kumimoji="0" lang="en-US" altLang="ko-KR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동성</a:t>
                      </a:r>
                      <a:endParaRPr kumimoji="0" lang="en-US" altLang="ko-KR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15.02.01 ~ 17.01.31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/>
          <a:stretch/>
        </p:blipFill>
        <p:spPr>
          <a:xfrm>
            <a:off x="4144821" y="4242487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r="19903"/>
          <a:stretch/>
        </p:blipFill>
        <p:spPr>
          <a:xfrm>
            <a:off x="7429187" y="4242487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281450"/>
              </p:ext>
            </p:extLst>
          </p:nvPr>
        </p:nvGraphicFramePr>
        <p:xfrm>
          <a:off x="3875140" y="5852375"/>
          <a:ext cx="2519362" cy="1332000"/>
        </p:xfrm>
        <a:graphic>
          <a:graphicData uri="http://schemas.openxmlformats.org/drawingml/2006/table">
            <a:tbl>
              <a:tblPr/>
              <a:tblGrid>
                <a:gridCol w="4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9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algn="ctr" defTabSz="1008126" rtl="0" eaLnBrk="1" latinLnBrk="1" hangingPunct="1">
                        <a:lnSpc>
                          <a:spcPct val="100000"/>
                        </a:lnSpc>
                      </a:pPr>
                      <a:r>
                        <a:rPr lang="en-US" altLang="ko-KR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Courtyard Marriott </a:t>
                      </a:r>
                      <a:r>
                        <a:rPr lang="en-US" altLang="ko-KR" sz="1000" b="1" kern="1200" dirty="0" err="1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Pangyo</a:t>
                      </a:r>
                      <a:endParaRPr lang="ko-KR" altLang="en-US" sz="10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17,891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284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성남시 분당구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미래에셋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15.03.15 </a:t>
                      </a: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착수 </a:t>
                      </a:r>
                      <a:r>
                        <a:rPr kumimoji="0" lang="en-US" altLang="ko-KR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(1</a:t>
                      </a: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r>
                        <a:rPr kumimoji="0" lang="en-US" altLang="ko-KR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78568"/>
              </p:ext>
            </p:extLst>
          </p:nvPr>
        </p:nvGraphicFramePr>
        <p:xfrm>
          <a:off x="7130616" y="5852375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algn="ctr" defTabSz="1008126" rtl="0" eaLnBrk="1" latinLnBrk="1" hangingPunct="1">
                        <a:lnSpc>
                          <a:spcPct val="100000"/>
                        </a:lnSpc>
                      </a:pPr>
                      <a:r>
                        <a:rPr lang="en-US" altLang="ko-KR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Marriott M.E.A Seoul</a:t>
                      </a:r>
                      <a:endParaRPr lang="ko-KR" altLang="en-US" sz="10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20,997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서울시 영등포구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15.</a:t>
                      </a:r>
                      <a:r>
                        <a:rPr kumimoji="0" lang="en-US" altLang="ko-KR" sz="10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05.01 </a:t>
                      </a:r>
                      <a:r>
                        <a:rPr kumimoji="0" lang="ko-KR" altLang="en-US" sz="10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착수 </a:t>
                      </a:r>
                      <a:r>
                        <a:rPr kumimoji="0" lang="en-US" altLang="ko-KR" sz="10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(2</a:t>
                      </a:r>
                      <a:r>
                        <a:rPr kumimoji="0" lang="ko-KR" altLang="en-US" sz="10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r>
                        <a:rPr kumimoji="0" lang="en-US" altLang="ko-KR" sz="1000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0"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60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호텔 관리 실적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6" name="그림 1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4878" b="-277"/>
          <a:stretch/>
        </p:blipFill>
        <p:spPr>
          <a:xfrm>
            <a:off x="4206339" y="4211053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그림 18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73" y="4211053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079771"/>
              </p:ext>
            </p:extLst>
          </p:nvPr>
        </p:nvGraphicFramePr>
        <p:xfrm>
          <a:off x="3867740" y="5848141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algn="ctr" defTabSz="1008126" rtl="0" eaLnBrk="1" latinLnBrk="1" hangingPunct="1">
                        <a:lnSpc>
                          <a:spcPct val="100000"/>
                        </a:lnSpc>
                      </a:pPr>
                      <a:r>
                        <a:rPr lang="en-US" altLang="ko-KR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Sheraton D cube city</a:t>
                      </a:r>
                      <a:endParaRPr lang="ko-KR" altLang="en-US" sz="10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34,843m²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269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서울시 구로구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대성산업주식회사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 관 </a:t>
                      </a:r>
                      <a:r>
                        <a:rPr kumimoji="0"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13.12.31</a:t>
                      </a:r>
                      <a:endParaRPr kumimoji="0" lang="ko-KR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690574"/>
              </p:ext>
            </p:extLst>
          </p:nvPr>
        </p:nvGraphicFramePr>
        <p:xfrm>
          <a:off x="7119492" y="5848141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algn="ctr" defTabSz="1008126" rtl="0" eaLnBrk="1" latinLnBrk="1" hangingPunct="1">
                        <a:lnSpc>
                          <a:spcPct val="100000"/>
                        </a:lnSpc>
                      </a:pPr>
                      <a:r>
                        <a:rPr lang="ko-KR" altLang="en-US" sz="1000" b="1" kern="1200" dirty="0" err="1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강원랜드</a:t>
                      </a:r>
                      <a:r>
                        <a:rPr lang="ko-KR" altLang="en-US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호텔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발렛파킹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주차면수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강원도 정선군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㈜</a:t>
                      </a:r>
                      <a:r>
                        <a:rPr kumimoji="0"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강원랜드</a:t>
                      </a:r>
                      <a:endParaRPr kumimoji="0" lang="ko-KR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11.10.01 ~ 15.09.30</a:t>
                      </a:r>
                      <a:endParaRPr kumimoji="0" lang="ko-KR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" name="그림 22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r="11170"/>
          <a:stretch/>
        </p:blipFill>
        <p:spPr>
          <a:xfrm>
            <a:off x="910534" y="4213170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65402"/>
              </p:ext>
            </p:extLst>
          </p:nvPr>
        </p:nvGraphicFramePr>
        <p:xfrm>
          <a:off x="610426" y="5851982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algn="ctr" defTabSz="1008126" rtl="0" eaLnBrk="1" latinLnBrk="1" hangingPunct="1">
                        <a:lnSpc>
                          <a:spcPct val="100000"/>
                        </a:lnSpc>
                      </a:pPr>
                      <a:r>
                        <a:rPr lang="ko-KR" altLang="en-US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대구 </a:t>
                      </a:r>
                      <a:r>
                        <a:rPr lang="en-US" altLang="ko-KR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NOVOTEL</a:t>
                      </a:r>
                      <a:endParaRPr lang="ko-KR" altLang="en-US" sz="10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26,304m²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대구광역시 중구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명동타워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14.12.01 ~ 17.11.30</a:t>
                      </a:r>
                      <a:endParaRPr kumimoji="0" lang="ko-KR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46"/>
          <a:stretch/>
        </p:blipFill>
        <p:spPr>
          <a:xfrm>
            <a:off x="910534" y="1085094"/>
            <a:ext cx="198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650665"/>
              </p:ext>
            </p:extLst>
          </p:nvPr>
        </p:nvGraphicFramePr>
        <p:xfrm>
          <a:off x="615988" y="2722182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000" b="1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CONRAD Seoul</a:t>
                      </a:r>
                      <a:endParaRPr lang="ko-KR" altLang="en-US" sz="1000" b="1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77,877m²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객실수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434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위치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서울시 영등포구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발주처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SIFC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호텔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디벨로프먼트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㈜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계약기간</a:t>
                      </a:r>
                      <a:endParaRPr kumimoji="0"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</a:t>
                      </a:r>
                      <a:r>
                        <a:rPr kumimoji="0" lang="ko-KR" altLang="en-US" sz="10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관 </a:t>
                      </a:r>
                      <a:r>
                        <a:rPr kumimoji="0" lang="en-US" altLang="ko-KR" sz="10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17.05.11</a:t>
                      </a:r>
                      <a:endParaRPr kumimoji="0"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3" name="표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512152"/>
              </p:ext>
            </p:extLst>
          </p:nvPr>
        </p:nvGraphicFramePr>
        <p:xfrm>
          <a:off x="3867740" y="2722182"/>
          <a:ext cx="2519362" cy="1332000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algn="ctr" defTabSz="1008126" rtl="0" eaLnBrk="1" latinLnBrk="1" hangingPunct="1">
                        <a:lnSpc>
                          <a:spcPct val="100000"/>
                        </a:lnSpc>
                      </a:pPr>
                      <a:r>
                        <a:rPr lang="en-US" altLang="ko-KR" sz="1000" b="1" kern="1200" dirty="0">
                          <a:solidFill>
                            <a:srgbClr val="002060"/>
                          </a:solidFill>
                          <a:latin typeface="맑은 고딕" pitchFamily="50" charset="-127"/>
                          <a:ea typeface="+mn-ea"/>
                          <a:cs typeface="+mn-cs"/>
                        </a:rPr>
                        <a:t>Four seasons</a:t>
                      </a:r>
                      <a:endParaRPr lang="ko-KR" altLang="en-US" sz="1000" b="1" kern="1200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67,127m²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318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서울시 종로구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미래애셋</a:t>
                      </a:r>
                      <a:endParaRPr kumimoji="0" lang="ko-KR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00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15.07.01~17.12.31</a:t>
                      </a:r>
                      <a:endParaRPr kumimoji="0"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4" name="그림 3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7421" y="1087211"/>
            <a:ext cx="1980000" cy="143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958397"/>
              </p:ext>
            </p:extLst>
          </p:nvPr>
        </p:nvGraphicFramePr>
        <p:xfrm>
          <a:off x="7119492" y="2722182"/>
          <a:ext cx="2519362" cy="1374633"/>
        </p:xfrm>
        <a:graphic>
          <a:graphicData uri="http://schemas.openxmlformats.org/drawingml/2006/table">
            <a:tbl>
              <a:tblPr/>
              <a:tblGrid>
                <a:gridCol w="34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00">
                <a:tc gridSpan="3">
                  <a:txBody>
                    <a:bodyPr/>
                    <a:lstStyle/>
                    <a:p>
                      <a:pPr marL="0" algn="ctr" defTabSz="1008126" rtl="0" eaLnBrk="1" latinLnBrk="1" hangingPunct="1">
                        <a:lnSpc>
                          <a:spcPct val="100000"/>
                        </a:lnSpc>
                      </a:pPr>
                      <a:r>
                        <a:rPr lang="en-US" altLang="ko-KR" sz="1000" b="1" kern="1200">
                          <a:solidFill>
                            <a:srgbClr val="002060"/>
                          </a:solidFill>
                          <a:latin typeface="맑은 고딕" pitchFamily="50" charset="-127"/>
                          <a:ea typeface="+mn-ea"/>
                          <a:cs typeface="+mn-cs"/>
                        </a:rPr>
                        <a:t>Fairfield by Marriott Seoul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연면적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32,053</a:t>
                      </a: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m²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객실수</a:t>
                      </a:r>
                      <a:endParaRPr kumimoji="0" lang="ko-KR" altLang="en-US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8126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556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위치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서울시 영등포구</a:t>
                      </a: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발주처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㈜더파이낸셜</a:t>
                      </a:r>
                      <a:endParaRPr lang="en-US" altLang="ko-KR" sz="1000" b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>
                        <a:lnSpc>
                          <a:spcPts val="1000"/>
                        </a:lnSpc>
                      </a:pP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어드바이저리그룹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계약기간</a:t>
                      </a:r>
                      <a:endParaRPr kumimoji="0" lang="en-US" altLang="ko-KR" sz="10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20.03.02~22.03.01</a:t>
                      </a:r>
                      <a:endParaRPr kumimoji="0" lang="ko-KR" altLang="en-US" sz="10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634" marR="4634" marT="46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064" r="81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3" r="18604"/>
          <a:stretch/>
        </p:blipFill>
        <p:spPr>
          <a:xfrm>
            <a:off x="7379048" y="1085094"/>
            <a:ext cx="200025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8914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3</a:t>
            </a:r>
            <a:r>
              <a:rPr lang="en-US" altLang="ko-KR" sz="2000" b="1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기타 실적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73476" y="5652000"/>
            <a:ext cx="9476040" cy="1035468"/>
            <a:chOff x="573476" y="4883427"/>
            <a:chExt cx="9476040" cy="1804041"/>
          </a:xfrm>
        </p:grpSpPr>
        <p:pic>
          <p:nvPicPr>
            <p:cNvPr id="5" name="그림 23" descr="판교벤처밸리 조감도.jpg"/>
            <p:cNvPicPr preferRelativeResize="0">
              <a:picLocks/>
            </p:cNvPicPr>
            <p:nvPr/>
          </p:nvPicPr>
          <p:blipFill>
            <a:blip r:embed="rId2" cstate="print"/>
            <a:srcRect l="9720" t="10413" r="14944" b="13237"/>
            <a:stretch>
              <a:fillRect/>
            </a:stretch>
          </p:blipFill>
          <p:spPr bwMode="auto">
            <a:xfrm>
              <a:off x="573476" y="4883429"/>
              <a:ext cx="1417241" cy="1791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그림 6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65" y="4883427"/>
              <a:ext cx="1662351" cy="18040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그림 7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665" y="4883427"/>
              <a:ext cx="1448681" cy="1791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1" descr="C:\Documents and Settings\동우\바탕 화면\코리아벤처타운\입면투시도\[1111]야경조감.jp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9250" y="4883428"/>
              <a:ext cx="1364865" cy="1791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그림 9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190" y="4883428"/>
              <a:ext cx="1522900" cy="1791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3003" y="4883427"/>
              <a:ext cx="1522900" cy="1791296"/>
            </a:xfrm>
            <a:prstGeom prst="rect">
              <a:avLst/>
            </a:prstGeom>
          </p:spPr>
        </p:pic>
      </p:grp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96475"/>
              </p:ext>
            </p:extLst>
          </p:nvPr>
        </p:nvGraphicFramePr>
        <p:xfrm>
          <a:off x="573476" y="1479786"/>
          <a:ext cx="9476040" cy="3992469"/>
        </p:xfrm>
        <a:graphic>
          <a:graphicData uri="http://schemas.openxmlformats.org/drawingml/2006/table">
            <a:tbl>
              <a:tblPr/>
              <a:tblGrid>
                <a:gridCol w="1564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07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2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건물명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연면적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발주처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도급사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계약기간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용역형태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상태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개요 및 위치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무역센터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(5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개소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33,594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한국무역협회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2012.02.17~2015.02.16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전국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연세세브란스빌딩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32,939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연세세브란스빌딩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1996.12.01~2015.02.28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950850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판교세븐벤처밸리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31,261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판교세븐벤처밸리관리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2009.10.23~2019.02.28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436302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코리아벤처타운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27,603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코리아벤처타운 컨소시엄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2011.10.15~2020.12.31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안내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진행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성남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대구 시티센터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26,351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이지스자산운용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2014.10.13~2019.12.31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대구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대구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테크노파크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22,608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대구테크노파크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2016.01.01~2017.12.31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대구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대구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파이낸스센터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13,722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이지스자산운용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2014.10.13~2018.12.31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대구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판교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미래에셋센터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12,582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미래에셋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컨설팅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2016.04.15~2019.12.31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진행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성남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한국씨티은행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12,007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아이서비스㈜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대견기업㈜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2007.03.01~2019.04.30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97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212,667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Py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그림 12" descr="icon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2416" y="983029"/>
            <a:ext cx="224539" cy="36054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408016" y="1023041"/>
            <a:ext cx="2918384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1</a:t>
            </a:r>
            <a:r>
              <a:rPr lang="ko-KR" altLang="en-US" sz="1200" b="1" dirty="0">
                <a:latin typeface="+mn-ea"/>
              </a:rPr>
              <a:t>만평 이상 오피스 실적</a:t>
            </a:r>
            <a:r>
              <a:rPr lang="en-US" altLang="ko-KR" sz="1200" b="1" dirty="0">
                <a:latin typeface="+mn-ea"/>
              </a:rPr>
              <a:t>(</a:t>
            </a:r>
            <a:r>
              <a:rPr lang="ko-KR" altLang="en-US" sz="1200" b="1" dirty="0">
                <a:latin typeface="+mn-ea"/>
              </a:rPr>
              <a:t>최근 </a:t>
            </a:r>
            <a:r>
              <a:rPr lang="en-US" altLang="ko-KR" sz="1200" b="1" dirty="0">
                <a:latin typeface="+mn-ea"/>
              </a:rPr>
              <a:t>5</a:t>
            </a:r>
            <a:r>
              <a:rPr lang="ko-KR" altLang="en-US" sz="1200" b="1" dirty="0">
                <a:latin typeface="+mn-ea"/>
              </a:rPr>
              <a:t>년</a:t>
            </a:r>
            <a:r>
              <a:rPr lang="en-US" altLang="ko-KR" sz="1200" b="1" dirty="0">
                <a:latin typeface="+mn-ea"/>
              </a:rPr>
              <a:t>)</a:t>
            </a:r>
            <a:r>
              <a:rPr lang="ko-KR" altLang="en-US" sz="1200" b="1" dirty="0"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382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3</a:t>
            </a:r>
            <a:r>
              <a:rPr lang="en-US" altLang="ko-KR" sz="2000" b="1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기타 실적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42115" y="5457599"/>
            <a:ext cx="9474244" cy="1424587"/>
            <a:chOff x="542115" y="5064361"/>
            <a:chExt cx="9474244" cy="1817826"/>
          </a:xfrm>
        </p:grpSpPr>
        <p:pic>
          <p:nvPicPr>
            <p:cNvPr id="5" name="그림 4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15" y="5091170"/>
              <a:ext cx="1372336" cy="17642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그림 6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468" y="5080464"/>
              <a:ext cx="1616754" cy="1785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그림 7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6" y="5071254"/>
              <a:ext cx="1553399" cy="18040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83572" y="5080464"/>
              <a:ext cx="1289772" cy="1785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그림 9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9239" y="5064361"/>
              <a:ext cx="1522900" cy="18178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359" y="5075135"/>
              <a:ext cx="1524000" cy="17962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454737"/>
              </p:ext>
            </p:extLst>
          </p:nvPr>
        </p:nvGraphicFramePr>
        <p:xfrm>
          <a:off x="573475" y="1400175"/>
          <a:ext cx="9442883" cy="3878969"/>
        </p:xfrm>
        <a:graphic>
          <a:graphicData uri="http://schemas.openxmlformats.org/drawingml/2006/table">
            <a:tbl>
              <a:tblPr/>
              <a:tblGrid>
                <a:gridCol w="137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27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건물명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연면적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발주처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도급사</a:t>
                      </a:r>
                      <a:r>
                        <a:rPr lang="en-US" altLang="ko-KR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계약기간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용역형태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상태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ENA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센터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8,480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에나에스테이트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2004.10.08~2019.12.31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진행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대우재단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8,264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대산비엠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1978.04.01~2018.03.31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금강타워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7,519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금강피엠씨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2017.01.01~2018.12.31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안내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86721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대전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b="1" baseline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선화사옥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7,412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에이에스에스케이알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2018.05.01~2019.12.31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대전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위메이드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6,793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위메이드엔터테인먼트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2013.01.14~2019.12.31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진행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성남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유원빌딩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6,679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모락스마리타임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2015.07.01~2018.06.30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아이디스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타워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6,518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아이디스홀딩스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2016.01.01~2019.12.31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진행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성남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한독빌딩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5,806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한독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2014.01.01~2019.12.31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안내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진행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나이스인프라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사옥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5,618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나이스인프라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2016.09.01~2018.12.31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안내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한국전자무역센터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5,542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㈜한국무역정보통신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2016.01.01~2018.12.31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성남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신흥빌딩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3,450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㈜신흥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2001.03.01~2019.12.31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안내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진행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반도체산업협회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2,652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한국반도체산업협회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2014.01.01~2019.09.30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종료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업무시설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성남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74,733 </a:t>
                      </a:r>
                      <a:r>
                        <a:rPr lang="en-US" altLang="ko-KR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Py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3" name="그림 12" descr="icon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2416" y="983029"/>
            <a:ext cx="224539" cy="36054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408016" y="1023041"/>
            <a:ext cx="2918384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1</a:t>
            </a:r>
            <a:r>
              <a:rPr lang="ko-KR" altLang="en-US" sz="1200" b="1" dirty="0">
                <a:latin typeface="+mn-ea"/>
              </a:rPr>
              <a:t>만평 이하 오피스 실적</a:t>
            </a:r>
            <a:r>
              <a:rPr lang="en-US" altLang="ko-KR" sz="1200" b="1" dirty="0">
                <a:latin typeface="+mn-ea"/>
              </a:rPr>
              <a:t>(</a:t>
            </a:r>
            <a:r>
              <a:rPr lang="ko-KR" altLang="en-US" sz="1200" b="1" dirty="0">
                <a:latin typeface="+mn-ea"/>
              </a:rPr>
              <a:t>최근 </a:t>
            </a:r>
            <a:r>
              <a:rPr lang="en-US" altLang="ko-KR" sz="1200" b="1" dirty="0">
                <a:latin typeface="+mn-ea"/>
              </a:rPr>
              <a:t>5</a:t>
            </a:r>
            <a:r>
              <a:rPr lang="ko-KR" altLang="en-US" sz="1200" b="1" dirty="0">
                <a:latin typeface="+mn-ea"/>
              </a:rPr>
              <a:t>년</a:t>
            </a:r>
            <a:r>
              <a:rPr lang="en-US" altLang="ko-KR" sz="1200" b="1" dirty="0">
                <a:latin typeface="+mn-ea"/>
              </a:rPr>
              <a:t>)</a:t>
            </a:r>
            <a:r>
              <a:rPr lang="ko-KR" altLang="en-US" sz="1200" b="1" dirty="0"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870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0983"/>
              </p:ext>
            </p:extLst>
          </p:nvPr>
        </p:nvGraphicFramePr>
        <p:xfrm>
          <a:off x="798074" y="1378261"/>
          <a:ext cx="9108721" cy="5532137"/>
        </p:xfrm>
        <a:graphic>
          <a:graphicData uri="http://schemas.openxmlformats.org/drawingml/2006/table">
            <a:tbl>
              <a:tblPr/>
              <a:tblGrid>
                <a:gridCol w="87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5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8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7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6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  <a:endParaRPr kumimoji="0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건물명 </a:t>
                      </a:r>
                      <a:endParaRPr kumimoji="0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연면적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평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발주처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도급사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계약기간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현재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용역형태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인원수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48">
                <a:tc rowSpan="7"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lvl="0" indent="0" algn="l" defTabSz="914400" rtl="0" eaLnBrk="1" fontAlgn="ctr" latinLnBrk="1" hangingPunct="1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상업시설</a:t>
                      </a:r>
                      <a:endParaRPr lang="en-US" altLang="ko-KR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9712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용인 </a:t>
                      </a:r>
                      <a:r>
                        <a:rPr lang="ko-KR" alt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에버랜드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66,508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삼성물산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2019.01.01~2021.12.31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90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제주신화월드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86,523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람정제주개발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2017.11.01~2019.06.30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마산 </a:t>
                      </a:r>
                      <a:r>
                        <a:rPr lang="ko-KR" alt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롯데백화점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20,736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롯데백화점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마산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2000.01.01~2019.07.31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부천세이브존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16,002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드림이엔씨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2015.05.01~2019.12.31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lvl="0" algn="ctr" rtl="0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김해 아이스퀘어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12,705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아이에스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2019.06.01~2020.05.31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lvl="0" algn="ctr" rtl="0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블루스퀘어 </a:t>
                      </a:r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 </a:t>
                      </a:r>
                      <a:r>
                        <a:rPr lang="ko-KR" alt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북파크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8,977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인터파크씨어터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인터파크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2011.08.01~2019.07.31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lvl="0" algn="ctr" rtl="0" fontAlgn="ctr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브릭스타워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ko-KR" alt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7,857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명동타워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2013.09.02~2022.05.31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4386" marR="14386" marT="15585" marB="155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348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S.O.C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4386" marR="14386" marT="15585" marB="155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인천공항 </a:t>
                      </a:r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T1 </a:t>
                      </a:r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전력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204,803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인천국제공항공사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2014.01.01~2018.12.31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162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인천공항 </a:t>
                      </a:r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T2 </a:t>
                      </a:r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전력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158,309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인천국제공항공사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2017.04.01~2020.03.31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129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인천공항 </a:t>
                      </a:r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T2 </a:t>
                      </a:r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건축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133,832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인천국제공항공사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2017.06.01~2020.05.31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공항철도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55,383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공항철도㈜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2006.09.01~2018.12.31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4386" marR="14386" marT="15585" marB="1558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제주공항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46,152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한국공항공사 제주본부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2007.03.01~2019.04.30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건축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토목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4386" marR="14386" marT="15585" marB="1558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지하철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호선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32,094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호선운영㈜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2009.03.10~2019.03.31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7134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4386" marR="14386" marT="15585" marB="15585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고속도로 영업소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(11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개영업소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한국도로공사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2015.08.16~2020.12.31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184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3</a:t>
            </a:r>
            <a:r>
              <a:rPr lang="en-US" altLang="ko-KR" sz="2000" b="1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기타 실적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705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21658"/>
              </p:ext>
            </p:extLst>
          </p:nvPr>
        </p:nvGraphicFramePr>
        <p:xfrm>
          <a:off x="795140" y="1378198"/>
          <a:ext cx="9111654" cy="5675183"/>
        </p:xfrm>
        <a:graphic>
          <a:graphicData uri="http://schemas.openxmlformats.org/drawingml/2006/table">
            <a:tbl>
              <a:tblPr/>
              <a:tblGrid>
                <a:gridCol w="87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7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72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58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  <a:endParaRPr kumimoji="0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건물명 </a:t>
                      </a:r>
                      <a:endParaRPr kumimoji="0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연면적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평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발주처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도급사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계약기간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현재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용역형태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인원수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31443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28">
                <a:tc rowSpan="11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및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문화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전기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64,242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2011.04.01~2019.02.28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algn="ctr" rtl="0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Rix정고딕 M" pitchFamily="18" charset="-127"/>
                        <a:ea typeface="Rix정고딕 M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57,414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2017.03.01~2019.02.28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algn="ctr" rtl="0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Rix정고딕 M" pitchFamily="18" charset="-127"/>
                        <a:ea typeface="Rix정고딕 M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47,343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2010.11.01~2019.02.28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algn="ctr" rtl="0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Rix정고딕 M" pitchFamily="18" charset="-127"/>
                        <a:ea typeface="Rix정고딕 M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동의대학교 공공기숙사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9,112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동의대학교 공공기숙사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2016.03.01~2019.02.28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9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 생활관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7,430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2010.11.01~2019.02.28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900"/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단국대학교 민간기숙사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5,538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홍익인간요람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2008.09.29~2019.02.28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단국대학교 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봉사관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4,002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단국대학교 공공기숙사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2014.03.01~2019.02.28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단국대학교 진리관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3,995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단국대학교 공공기숙사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2015.03.01~2019.02.28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algn="ctr" rtl="0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Rix정고딕 M" pitchFamily="18" charset="-127"/>
                        <a:ea typeface="Rix정고딕 M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 캠퍼스플라자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3,618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 캠퍼스플라자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2008.04.01~2019.03.31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algn="ctr" rtl="0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고신대학교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공공기숙사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2,808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고신대학교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공공기숙사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2017.03.01~2019.02.28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 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캠퍼스빌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2,578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학교법인 대우학원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1998.09.01~2019.04.30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228">
                <a:tc rowSpan="6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주차관리</a:t>
                      </a:r>
                      <a:endParaRPr lang="en-US" altLang="ko-KR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1" hangingPunct="1"/>
                      <a:r>
                        <a:rPr lang="ko-KR" alt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</a:t>
                      </a:r>
                      <a:endParaRPr lang="en-US" altLang="ko-KR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1" hangingPunct="1"/>
                      <a:r>
                        <a:rPr lang="ko-KR" alt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기타</a:t>
                      </a:r>
                      <a:endParaRPr lang="en-US" altLang="ko-KR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AMB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인천 화물창고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12,368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AMB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인천로지스틱스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2019.01.01~2019.12.31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MH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에탄올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3,502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MH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에탄올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2019.01.01~2019.12.31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미화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Rix정고딕 M" pitchFamily="18" charset="-127"/>
                        <a:ea typeface="Rix정고딕 M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아주대학교병원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주차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1,671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 의료원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2016.02.01~2019.01.31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마산 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롯데백화점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주차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610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롯데백화점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마산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2017.01.01~2019.07.31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altLang="ko-KR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 주차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371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아주대학교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2016.02.01~2019.01.31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ko-KR" altLang="en-US" sz="900" dirty="0">
                        <a:latin typeface="+mn-ea"/>
                        <a:ea typeface="+mn-ea"/>
                      </a:endParaRPr>
                    </a:p>
                  </a:txBody>
                  <a:tcPr marL="13048" marR="13048" marT="14136" marB="14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4228">
                <a:tc vMerge="1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endParaRPr lang="en-US" altLang="ko-KR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브릭스타워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주차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62 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명동타워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2015.04.01~2022.05.31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7184" marR="7184" marT="71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4386" marR="14386" marT="15585" marB="1558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3</a:t>
            </a:r>
            <a:r>
              <a:rPr lang="en-US" altLang="ko-KR" sz="2000" b="1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기타 실적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31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4</a:t>
            </a:r>
            <a:r>
              <a:rPr lang="en-US" altLang="ko-KR" sz="2000" b="1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자산관리 시스템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1483300"/>
            <a:ext cx="10693400" cy="386411"/>
          </a:xfrm>
          <a:prstGeom prst="rect">
            <a:avLst/>
          </a:prstGeom>
          <a:noFill/>
        </p:spPr>
        <p:txBody>
          <a:bodyPr wrap="square" lIns="83969" tIns="41985" rIns="83969" bIns="41985" anchor="t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 latinLnBrk="0">
              <a:spcBef>
                <a:spcPct val="0"/>
              </a:spcBef>
              <a:defRPr/>
            </a:pPr>
            <a:r>
              <a:rPr lang="ko-KR" altLang="en-US" b="1" spc="-18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현장에 최적화 된 </a:t>
            </a:r>
            <a:r>
              <a:rPr lang="en-US" altLang="ko-KR" b="1" spc="-18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Mobile FMS</a:t>
            </a:r>
            <a:r>
              <a:rPr lang="ko-KR" altLang="en-US" b="1" spc="-18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를 통해</a:t>
            </a:r>
            <a:r>
              <a:rPr lang="en-US" altLang="ko-KR" b="1" spc="-18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, </a:t>
            </a:r>
            <a:r>
              <a:rPr lang="ko-KR" altLang="en-US" b="1" spc="-18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건물 및 시설물을 효율적으로 운영할 수 있습니다</a:t>
            </a:r>
            <a:r>
              <a:rPr lang="en-US" altLang="ko-KR" b="1" spc="-18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08서울한강체 L"/>
              </a:rPr>
              <a:t>.</a:t>
            </a:r>
            <a:endParaRPr lang="ko-KR" altLang="en-US" b="1" spc="-18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08서울한강체 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40" y="2180952"/>
            <a:ext cx="6515012" cy="4786776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04" y="2373572"/>
            <a:ext cx="3287790" cy="459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7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5047868" y="0"/>
            <a:ext cx="5645532" cy="75612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TextBox 83"/>
          <p:cNvSpPr txBox="1"/>
          <p:nvPr/>
        </p:nvSpPr>
        <p:spPr>
          <a:xfrm>
            <a:off x="7656519" y="7229543"/>
            <a:ext cx="3181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 panose="02020602080505020303" pitchFamily="18" charset="0"/>
              </a:rPr>
              <a:t>DONGWOO Management Consulting CO., LTD.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ext Box 94"/>
          <p:cNvSpPr txBox="1">
            <a:spLocks noChangeArrowheads="1"/>
          </p:cNvSpPr>
          <p:nvPr/>
        </p:nvSpPr>
        <p:spPr bwMode="auto">
          <a:xfrm>
            <a:off x="1113253" y="2131152"/>
            <a:ext cx="2694648" cy="242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>
              <a:lnSpc>
                <a:spcPct val="120000"/>
              </a:lnSpc>
              <a:spcAft>
                <a:spcPts val="300"/>
              </a:spcAft>
              <a:defRPr sz="1050">
                <a:latin typeface="Rix모던고딕 B" pitchFamily="18" charset="-127"/>
                <a:ea typeface="Rix모던고딕 B" pitchFamily="18" charset="-127"/>
              </a:defRPr>
            </a:lvl1pPr>
          </a:lstStyle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Ⅰ</a:t>
            </a:r>
            <a:r>
              <a:rPr lang="en-US" altLang="ko-KR" sz="1500" b="1" kern="0" dirty="0">
                <a:latin typeface="+mn-lt"/>
                <a:ea typeface="맑은 고딕" panose="020B0503020000020004" pitchFamily="50" charset="-127"/>
              </a:rPr>
              <a:t>. </a:t>
            </a:r>
            <a:r>
              <a:rPr lang="ko-KR" altLang="en-US" sz="1500" b="1" kern="0" dirty="0">
                <a:latin typeface="+mn-lt"/>
                <a:ea typeface="맑은 고딕" panose="020B0503020000020004" pitchFamily="50" charset="-127"/>
              </a:rPr>
              <a:t>회사개요</a:t>
            </a:r>
            <a:endParaRPr lang="en-US" altLang="ko-KR" sz="1500" b="1" kern="0" dirty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 dirty="0">
                <a:latin typeface="+mn-lt"/>
                <a:ea typeface="맑은 고딕" panose="020B0503020000020004" pitchFamily="50" charset="-127"/>
              </a:rPr>
              <a:t>     1. CEO </a:t>
            </a:r>
            <a:r>
              <a:rPr lang="ko-KR" altLang="en-US" sz="1500" kern="0" dirty="0">
                <a:latin typeface="+mn-lt"/>
                <a:ea typeface="맑은 고딕" panose="020B0503020000020004" pitchFamily="50" charset="-127"/>
              </a:rPr>
              <a:t>인사말</a:t>
            </a:r>
            <a:endParaRPr lang="en-US" altLang="ko-KR" sz="1500" kern="0" dirty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 dirty="0">
                <a:latin typeface="+mn-lt"/>
                <a:ea typeface="맑은 고딕" panose="020B0503020000020004" pitchFamily="50" charset="-127"/>
              </a:rPr>
              <a:t>     2.</a:t>
            </a:r>
            <a:r>
              <a:rPr lang="ko-KR" altLang="en-US" sz="1500" kern="0" dirty="0">
                <a:latin typeface="+mn-lt"/>
                <a:ea typeface="맑은 고딕" panose="020B0503020000020004" pitchFamily="50" charset="-127"/>
              </a:rPr>
              <a:t>기업 일반현황</a:t>
            </a:r>
            <a:endParaRPr lang="en-US" altLang="ko-KR" sz="1500" kern="0" dirty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 dirty="0">
                <a:latin typeface="+mn-lt"/>
                <a:ea typeface="맑은 고딕" panose="020B0503020000020004" pitchFamily="50" charset="-127"/>
              </a:rPr>
              <a:t>     3. </a:t>
            </a:r>
            <a:r>
              <a:rPr lang="ko-KR" altLang="en-US" sz="1500" kern="0" dirty="0">
                <a:latin typeface="+mn-lt"/>
                <a:ea typeface="맑은 고딕" panose="020B0503020000020004" pitchFamily="50" charset="-127"/>
              </a:rPr>
              <a:t>기업 연혁</a:t>
            </a:r>
            <a:endParaRPr lang="en-US" altLang="ko-KR" sz="1500" kern="0" dirty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 dirty="0">
                <a:latin typeface="+mn-lt"/>
                <a:ea typeface="맑은 고딕" panose="020B0503020000020004" pitchFamily="50" charset="-127"/>
              </a:rPr>
              <a:t>     4. </a:t>
            </a:r>
            <a:r>
              <a:rPr lang="ko-KR" altLang="en-US" sz="1500" kern="0" dirty="0">
                <a:latin typeface="+mn-lt"/>
                <a:ea typeface="맑은 고딕" panose="020B0503020000020004" pitchFamily="50" charset="-127"/>
              </a:rPr>
              <a:t>임직원 현황</a:t>
            </a:r>
            <a:endParaRPr lang="en-US" altLang="ko-KR" sz="1500" kern="0" dirty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 dirty="0">
                <a:latin typeface="+mn-lt"/>
                <a:ea typeface="맑은 고딕" panose="020B0503020000020004" pitchFamily="50" charset="-127"/>
              </a:rPr>
              <a:t>     5. </a:t>
            </a:r>
            <a:r>
              <a:rPr lang="ko-KR" altLang="en-US" sz="1500" kern="0" dirty="0">
                <a:latin typeface="+mn-lt"/>
                <a:ea typeface="맑은 고딕" panose="020B0503020000020004" pitchFamily="50" charset="-127"/>
              </a:rPr>
              <a:t>기술 인증 및 인력 보유현황</a:t>
            </a:r>
            <a:endParaRPr lang="en-US" altLang="ko-KR" sz="1500" kern="0" dirty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 dirty="0">
                <a:latin typeface="+mn-lt"/>
                <a:ea typeface="맑은 고딕" panose="020B0503020000020004" pitchFamily="50" charset="-127"/>
              </a:rPr>
              <a:t>     6. </a:t>
            </a:r>
            <a:r>
              <a:rPr lang="ko-KR" altLang="en-US" sz="1500" kern="0">
                <a:latin typeface="+mn-lt"/>
                <a:ea typeface="맑은 고딕" panose="020B0503020000020004" pitchFamily="50" charset="-127"/>
              </a:rPr>
              <a:t>주요 수상내역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-1" y="770258"/>
            <a:ext cx="6611007" cy="61291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056993" y="799714"/>
            <a:ext cx="2469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000" b="1">
                <a:solidFill>
                  <a:schemeClr val="bg1"/>
                </a:solidFill>
                <a:latin typeface="+mn-ea"/>
              </a:rPr>
              <a:t>CONTENTS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634" y="933996"/>
            <a:ext cx="4089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+mn-ea"/>
              </a:rPr>
              <a:t>DONGWOO Management Consulting CO., LTD.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846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4" descr="pl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07" y="5495274"/>
            <a:ext cx="8595989" cy="108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그룹 2"/>
          <p:cNvGrpSpPr>
            <a:grpSpLocks/>
          </p:cNvGrpSpPr>
          <p:nvPr/>
        </p:nvGrpSpPr>
        <p:grpSpPr bwMode="auto">
          <a:xfrm>
            <a:off x="4531861" y="5963662"/>
            <a:ext cx="1941639" cy="429811"/>
            <a:chOff x="2709622" y="5194191"/>
            <a:chExt cx="2357338" cy="507334"/>
          </a:xfrm>
        </p:grpSpPr>
        <p:sp>
          <p:nvSpPr>
            <p:cNvPr id="30" name="object 64"/>
            <p:cNvSpPr>
              <a:spLocks/>
            </p:cNvSpPr>
            <p:nvPr/>
          </p:nvSpPr>
          <p:spPr bwMode="auto">
            <a:xfrm>
              <a:off x="2709622" y="5336916"/>
              <a:ext cx="212725" cy="364487"/>
            </a:xfrm>
            <a:custGeom>
              <a:avLst/>
              <a:gdLst>
                <a:gd name="T0" fmla="*/ 92786 w 212725"/>
                <a:gd name="T1" fmla="*/ 0 h 364489"/>
                <a:gd name="T2" fmla="*/ 0 w 212725"/>
                <a:gd name="T3" fmla="*/ 0 h 364489"/>
                <a:gd name="T4" fmla="*/ 0 w 212725"/>
                <a:gd name="T5" fmla="*/ 211112 h 364489"/>
                <a:gd name="T6" fmla="*/ 550 w 212725"/>
                <a:gd name="T7" fmla="*/ 261116 h 364489"/>
                <a:gd name="T8" fmla="*/ 3922 w 212725"/>
                <a:gd name="T9" fmla="*/ 299650 h 364489"/>
                <a:gd name="T10" fmla="*/ 23359 w 212725"/>
                <a:gd name="T11" fmla="*/ 334246 h 364489"/>
                <a:gd name="T12" fmla="*/ 65803 w 212725"/>
                <a:gd name="T13" fmla="*/ 358332 h 364489"/>
                <a:gd name="T14" fmla="*/ 109524 w 212725"/>
                <a:gd name="T15" fmla="*/ 364274 h 364489"/>
                <a:gd name="T16" fmla="*/ 123486 w 212725"/>
                <a:gd name="T17" fmla="*/ 363716 h 364489"/>
                <a:gd name="T18" fmla="*/ 169777 w 212725"/>
                <a:gd name="T19" fmla="*/ 350369 h 364489"/>
                <a:gd name="T20" fmla="*/ 199781 w 212725"/>
                <a:gd name="T21" fmla="*/ 320539 h 364489"/>
                <a:gd name="T22" fmla="*/ 207529 w 212725"/>
                <a:gd name="T23" fmla="*/ 303898 h 364489"/>
                <a:gd name="T24" fmla="*/ 100406 w 212725"/>
                <a:gd name="T25" fmla="*/ 303898 h 364489"/>
                <a:gd name="T26" fmla="*/ 97002 w 212725"/>
                <a:gd name="T27" fmla="*/ 301739 h 364489"/>
                <a:gd name="T28" fmla="*/ 92865 w 212725"/>
                <a:gd name="T29" fmla="*/ 272962 h 364489"/>
                <a:gd name="T30" fmla="*/ 92786 w 212725"/>
                <a:gd name="T31" fmla="*/ 0 h 364489"/>
                <a:gd name="T32" fmla="*/ 212217 w 212725"/>
                <a:gd name="T33" fmla="*/ 0 h 364489"/>
                <a:gd name="T34" fmla="*/ 119456 w 212725"/>
                <a:gd name="T35" fmla="*/ 0 h 364489"/>
                <a:gd name="T36" fmla="*/ 119394 w 212725"/>
                <a:gd name="T37" fmla="*/ 267538 h 364489"/>
                <a:gd name="T38" fmla="*/ 119295 w 212725"/>
                <a:gd name="T39" fmla="*/ 275023 h 364489"/>
                <a:gd name="T40" fmla="*/ 111442 w 212725"/>
                <a:gd name="T41" fmla="*/ 303898 h 364489"/>
                <a:gd name="T42" fmla="*/ 207529 w 212725"/>
                <a:gd name="T43" fmla="*/ 303898 h 364489"/>
                <a:gd name="T44" fmla="*/ 212052 w 212725"/>
                <a:gd name="T45" fmla="*/ 257211 h 364489"/>
                <a:gd name="T46" fmla="*/ 212214 w 212725"/>
                <a:gd name="T47" fmla="*/ 238710 h 364489"/>
                <a:gd name="T48" fmla="*/ 212217 w 212725"/>
                <a:gd name="T49" fmla="*/ 0 h 364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725" h="364489">
                  <a:moveTo>
                    <a:pt x="92786" y="0"/>
                  </a:moveTo>
                  <a:lnTo>
                    <a:pt x="0" y="0"/>
                  </a:lnTo>
                  <a:lnTo>
                    <a:pt x="0" y="211112"/>
                  </a:lnTo>
                  <a:lnTo>
                    <a:pt x="550" y="261116"/>
                  </a:lnTo>
                  <a:lnTo>
                    <a:pt x="3922" y="299650"/>
                  </a:lnTo>
                  <a:lnTo>
                    <a:pt x="23359" y="334246"/>
                  </a:lnTo>
                  <a:lnTo>
                    <a:pt x="65803" y="358332"/>
                  </a:lnTo>
                  <a:lnTo>
                    <a:pt x="109524" y="364274"/>
                  </a:lnTo>
                  <a:lnTo>
                    <a:pt x="123486" y="363716"/>
                  </a:lnTo>
                  <a:lnTo>
                    <a:pt x="169777" y="350369"/>
                  </a:lnTo>
                  <a:lnTo>
                    <a:pt x="199781" y="320539"/>
                  </a:lnTo>
                  <a:lnTo>
                    <a:pt x="207529" y="303898"/>
                  </a:lnTo>
                  <a:lnTo>
                    <a:pt x="100406" y="303898"/>
                  </a:lnTo>
                  <a:lnTo>
                    <a:pt x="97002" y="301739"/>
                  </a:lnTo>
                  <a:lnTo>
                    <a:pt x="92865" y="272962"/>
                  </a:lnTo>
                  <a:lnTo>
                    <a:pt x="92786" y="0"/>
                  </a:lnTo>
                  <a:close/>
                </a:path>
                <a:path w="212725" h="364489">
                  <a:moveTo>
                    <a:pt x="212217" y="0"/>
                  </a:moveTo>
                  <a:lnTo>
                    <a:pt x="119456" y="0"/>
                  </a:lnTo>
                  <a:lnTo>
                    <a:pt x="119394" y="267538"/>
                  </a:lnTo>
                  <a:lnTo>
                    <a:pt x="119295" y="275023"/>
                  </a:lnTo>
                  <a:lnTo>
                    <a:pt x="111442" y="303898"/>
                  </a:lnTo>
                  <a:lnTo>
                    <a:pt x="207529" y="303898"/>
                  </a:lnTo>
                  <a:lnTo>
                    <a:pt x="212052" y="257211"/>
                  </a:lnTo>
                  <a:lnTo>
                    <a:pt x="212214" y="238710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object 65"/>
            <p:cNvSpPr>
              <a:spLocks/>
            </p:cNvSpPr>
            <p:nvPr/>
          </p:nvSpPr>
          <p:spPr bwMode="auto">
            <a:xfrm>
              <a:off x="3037294" y="5336916"/>
              <a:ext cx="216535" cy="356867"/>
            </a:xfrm>
            <a:custGeom>
              <a:avLst/>
              <a:gdLst>
                <a:gd name="T0" fmla="*/ 0 w 216535"/>
                <a:gd name="T1" fmla="*/ 0 h 356870"/>
                <a:gd name="T2" fmla="*/ 107340 w 216535"/>
                <a:gd name="T3" fmla="*/ 356793 h 356870"/>
                <a:gd name="T4" fmla="*/ 181368 w 216535"/>
                <a:gd name="T5" fmla="*/ 350393 h 356870"/>
                <a:gd name="T6" fmla="*/ 214841 w 216535"/>
                <a:gd name="T7" fmla="*/ 295744 h 356870"/>
                <a:gd name="T8" fmla="*/ 92786 w 216535"/>
                <a:gd name="T9" fmla="*/ 195910 h 356870"/>
                <a:gd name="T10" fmla="*/ 204520 w 216535"/>
                <a:gd name="T11" fmla="*/ 188214 h 356870"/>
                <a:gd name="T12" fmla="*/ 187880 w 216535"/>
                <a:gd name="T13" fmla="*/ 173742 h 356870"/>
                <a:gd name="T14" fmla="*/ 160896 w 216535"/>
                <a:gd name="T15" fmla="*/ 164071 h 356870"/>
                <a:gd name="T16" fmla="*/ 184994 w 216535"/>
                <a:gd name="T17" fmla="*/ 156030 h 356870"/>
                <a:gd name="T18" fmla="*/ 199567 w 216535"/>
                <a:gd name="T19" fmla="*/ 145122 h 356870"/>
                <a:gd name="T20" fmla="*/ 92786 w 216535"/>
                <a:gd name="T21" fmla="*/ 140373 h 356870"/>
                <a:gd name="T22" fmla="*/ 205730 w 216535"/>
                <a:gd name="T23" fmla="*/ 61048 h 356870"/>
                <a:gd name="T24" fmla="*/ 169768 w 216535"/>
                <a:gd name="T25" fmla="*/ 11111 h 356870"/>
                <a:gd name="T26" fmla="*/ 113162 w 216535"/>
                <a:gd name="T27" fmla="*/ 426 h 356870"/>
                <a:gd name="T28" fmla="*/ 208560 w 216535"/>
                <a:gd name="T29" fmla="*/ 195910 h 356870"/>
                <a:gd name="T30" fmla="*/ 102156 w 216535"/>
                <a:gd name="T31" fmla="*/ 196503 h 356870"/>
                <a:gd name="T32" fmla="*/ 123189 w 216535"/>
                <a:gd name="T33" fmla="*/ 229196 h 356870"/>
                <a:gd name="T34" fmla="*/ 101706 w 216535"/>
                <a:gd name="T35" fmla="*/ 295109 h 356870"/>
                <a:gd name="T36" fmla="*/ 214841 w 216535"/>
                <a:gd name="T37" fmla="*/ 295744 h 356870"/>
                <a:gd name="T38" fmla="*/ 215976 w 216535"/>
                <a:gd name="T39" fmla="*/ 272999 h 356870"/>
                <a:gd name="T40" fmla="*/ 215261 w 216535"/>
                <a:gd name="T41" fmla="*/ 223629 h 356870"/>
                <a:gd name="T42" fmla="*/ 209536 w 216535"/>
                <a:gd name="T43" fmla="*/ 197769 h 356870"/>
                <a:gd name="T44" fmla="*/ 205730 w 216535"/>
                <a:gd name="T45" fmla="*/ 61048 h 356870"/>
                <a:gd name="T46" fmla="*/ 102323 w 216535"/>
                <a:gd name="T47" fmla="*/ 61188 h 356870"/>
                <a:gd name="T48" fmla="*/ 115366 w 216535"/>
                <a:gd name="T49" fmla="*/ 64211 h 356870"/>
                <a:gd name="T50" fmla="*/ 122161 w 216535"/>
                <a:gd name="T51" fmla="*/ 75996 h 356870"/>
                <a:gd name="T52" fmla="*/ 123084 w 216535"/>
                <a:gd name="T53" fmla="*/ 101523 h 356870"/>
                <a:gd name="T54" fmla="*/ 96748 w 216535"/>
                <a:gd name="T55" fmla="*/ 140233 h 356870"/>
                <a:gd name="T56" fmla="*/ 202342 w 216535"/>
                <a:gd name="T57" fmla="*/ 140373 h 356870"/>
                <a:gd name="T58" fmla="*/ 206922 w 216535"/>
                <a:gd name="T59" fmla="*/ 128062 h 356870"/>
                <a:gd name="T60" fmla="*/ 209372 w 216535"/>
                <a:gd name="T61" fmla="*/ 101523 h 356870"/>
                <a:gd name="T62" fmla="*/ 205897 w 216535"/>
                <a:gd name="T63" fmla="*/ 61631 h 356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535" h="356870">
                  <a:moveTo>
                    <a:pt x="92570" y="0"/>
                  </a:moveTo>
                  <a:lnTo>
                    <a:pt x="0" y="0"/>
                  </a:lnTo>
                  <a:lnTo>
                    <a:pt x="0" y="356793"/>
                  </a:lnTo>
                  <a:lnTo>
                    <a:pt x="107340" y="356793"/>
                  </a:lnTo>
                  <a:lnTo>
                    <a:pt x="132955" y="356393"/>
                  </a:lnTo>
                  <a:lnTo>
                    <a:pt x="181368" y="350393"/>
                  </a:lnTo>
                  <a:lnTo>
                    <a:pt x="211330" y="316701"/>
                  </a:lnTo>
                  <a:lnTo>
                    <a:pt x="214841" y="295744"/>
                  </a:lnTo>
                  <a:lnTo>
                    <a:pt x="92786" y="295744"/>
                  </a:lnTo>
                  <a:lnTo>
                    <a:pt x="92786" y="195910"/>
                  </a:lnTo>
                  <a:lnTo>
                    <a:pt x="208560" y="195910"/>
                  </a:lnTo>
                  <a:lnTo>
                    <a:pt x="204520" y="188214"/>
                  </a:lnTo>
                  <a:lnTo>
                    <a:pt x="197493" y="180376"/>
                  </a:lnTo>
                  <a:lnTo>
                    <a:pt x="187880" y="173742"/>
                  </a:lnTo>
                  <a:lnTo>
                    <a:pt x="175681" y="168307"/>
                  </a:lnTo>
                  <a:lnTo>
                    <a:pt x="160896" y="164071"/>
                  </a:lnTo>
                  <a:lnTo>
                    <a:pt x="174136" y="160408"/>
                  </a:lnTo>
                  <a:lnTo>
                    <a:pt x="184994" y="156030"/>
                  </a:lnTo>
                  <a:lnTo>
                    <a:pt x="193471" y="150935"/>
                  </a:lnTo>
                  <a:lnTo>
                    <a:pt x="199567" y="145122"/>
                  </a:lnTo>
                  <a:lnTo>
                    <a:pt x="202342" y="140373"/>
                  </a:lnTo>
                  <a:lnTo>
                    <a:pt x="92786" y="140373"/>
                  </a:lnTo>
                  <a:lnTo>
                    <a:pt x="92786" y="61048"/>
                  </a:lnTo>
                  <a:lnTo>
                    <a:pt x="205730" y="61048"/>
                  </a:lnTo>
                  <a:lnTo>
                    <a:pt x="201555" y="46454"/>
                  </a:lnTo>
                  <a:lnTo>
                    <a:pt x="169768" y="11111"/>
                  </a:lnTo>
                  <a:lnTo>
                    <a:pt x="131103" y="1704"/>
                  </a:lnTo>
                  <a:lnTo>
                    <a:pt x="113162" y="426"/>
                  </a:lnTo>
                  <a:lnTo>
                    <a:pt x="92570" y="0"/>
                  </a:lnTo>
                  <a:close/>
                </a:path>
                <a:path w="216535" h="356870">
                  <a:moveTo>
                    <a:pt x="208560" y="195910"/>
                  </a:moveTo>
                  <a:lnTo>
                    <a:pt x="92786" y="195910"/>
                  </a:lnTo>
                  <a:lnTo>
                    <a:pt x="102156" y="196503"/>
                  </a:lnTo>
                  <a:lnTo>
                    <a:pt x="109540" y="197618"/>
                  </a:lnTo>
                  <a:lnTo>
                    <a:pt x="123189" y="229196"/>
                  </a:lnTo>
                  <a:lnTo>
                    <a:pt x="123189" y="262470"/>
                  </a:lnTo>
                  <a:lnTo>
                    <a:pt x="101706" y="295109"/>
                  </a:lnTo>
                  <a:lnTo>
                    <a:pt x="92786" y="295744"/>
                  </a:lnTo>
                  <a:lnTo>
                    <a:pt x="214841" y="295744"/>
                  </a:lnTo>
                  <a:lnTo>
                    <a:pt x="215461" y="289908"/>
                  </a:lnTo>
                  <a:lnTo>
                    <a:pt x="215976" y="272999"/>
                  </a:lnTo>
                  <a:lnTo>
                    <a:pt x="215976" y="239928"/>
                  </a:lnTo>
                  <a:lnTo>
                    <a:pt x="215261" y="223629"/>
                  </a:lnTo>
                  <a:lnTo>
                    <a:pt x="213115" y="209575"/>
                  </a:lnTo>
                  <a:lnTo>
                    <a:pt x="209536" y="197769"/>
                  </a:lnTo>
                  <a:lnTo>
                    <a:pt x="208560" y="195910"/>
                  </a:lnTo>
                  <a:close/>
                </a:path>
                <a:path w="216535" h="356870">
                  <a:moveTo>
                    <a:pt x="205730" y="61048"/>
                  </a:moveTo>
                  <a:lnTo>
                    <a:pt x="92786" y="61048"/>
                  </a:lnTo>
                  <a:lnTo>
                    <a:pt x="102323" y="61188"/>
                  </a:lnTo>
                  <a:lnTo>
                    <a:pt x="108775" y="61861"/>
                  </a:lnTo>
                  <a:lnTo>
                    <a:pt x="115366" y="64211"/>
                  </a:lnTo>
                  <a:lnTo>
                    <a:pt x="118059" y="67030"/>
                  </a:lnTo>
                  <a:lnTo>
                    <a:pt x="122161" y="75996"/>
                  </a:lnTo>
                  <a:lnTo>
                    <a:pt x="123189" y="83820"/>
                  </a:lnTo>
                  <a:lnTo>
                    <a:pt x="123084" y="101523"/>
                  </a:lnTo>
                  <a:lnTo>
                    <a:pt x="111150" y="140157"/>
                  </a:lnTo>
                  <a:lnTo>
                    <a:pt x="96748" y="140233"/>
                  </a:lnTo>
                  <a:lnTo>
                    <a:pt x="92786" y="140373"/>
                  </a:lnTo>
                  <a:lnTo>
                    <a:pt x="202342" y="140373"/>
                  </a:lnTo>
                  <a:lnTo>
                    <a:pt x="203859" y="137776"/>
                  </a:lnTo>
                  <a:lnTo>
                    <a:pt x="206922" y="128062"/>
                  </a:lnTo>
                  <a:lnTo>
                    <a:pt x="208760" y="115978"/>
                  </a:lnTo>
                  <a:lnTo>
                    <a:pt x="209372" y="101523"/>
                  </a:lnTo>
                  <a:lnTo>
                    <a:pt x="208503" y="79987"/>
                  </a:lnTo>
                  <a:lnTo>
                    <a:pt x="205897" y="61631"/>
                  </a:lnTo>
                  <a:lnTo>
                    <a:pt x="205730" y="61048"/>
                  </a:lnTo>
                  <a:close/>
                </a:path>
              </a:pathLst>
            </a:custGeom>
            <a:solidFill>
              <a:srgbClr val="85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object 66"/>
            <p:cNvSpPr>
              <a:spLocks/>
            </p:cNvSpPr>
            <p:nvPr/>
          </p:nvSpPr>
          <p:spPr bwMode="auto">
            <a:xfrm>
              <a:off x="3286545" y="5336903"/>
              <a:ext cx="93345" cy="356867"/>
            </a:xfrm>
            <a:custGeom>
              <a:avLst/>
              <a:gdLst>
                <a:gd name="T0" fmla="*/ 92786 w 93345"/>
                <a:gd name="T1" fmla="*/ 356793 h 356870"/>
                <a:gd name="T2" fmla="*/ 0 w 93345"/>
                <a:gd name="T3" fmla="*/ 356793 h 356870"/>
                <a:gd name="T4" fmla="*/ 0 w 93345"/>
                <a:gd name="T5" fmla="*/ 0 h 356870"/>
                <a:gd name="T6" fmla="*/ 92786 w 93345"/>
                <a:gd name="T7" fmla="*/ 0 h 356870"/>
                <a:gd name="T8" fmla="*/ 92786 w 93345"/>
                <a:gd name="T9" fmla="*/ 356793 h 356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45" h="356870">
                  <a:moveTo>
                    <a:pt x="92786" y="356793"/>
                  </a:moveTo>
                  <a:lnTo>
                    <a:pt x="0" y="356793"/>
                  </a:lnTo>
                  <a:lnTo>
                    <a:pt x="0" y="0"/>
                  </a:lnTo>
                  <a:lnTo>
                    <a:pt x="92786" y="0"/>
                  </a:lnTo>
                  <a:lnTo>
                    <a:pt x="92786" y="356793"/>
                  </a:lnTo>
                  <a:close/>
                </a:path>
              </a:pathLst>
            </a:custGeom>
            <a:solidFill>
              <a:srgbClr val="85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3" name="object 67"/>
            <p:cNvSpPr>
              <a:spLocks/>
            </p:cNvSpPr>
            <p:nvPr/>
          </p:nvSpPr>
          <p:spPr bwMode="auto">
            <a:xfrm>
              <a:off x="3408971" y="5329419"/>
              <a:ext cx="212090" cy="372106"/>
            </a:xfrm>
            <a:custGeom>
              <a:avLst/>
              <a:gdLst>
                <a:gd name="T0" fmla="*/ 88926 w 212089"/>
                <a:gd name="T1" fmla="*/ 236461 h 372110"/>
                <a:gd name="T2" fmla="*/ 2756 w 212089"/>
                <a:gd name="T3" fmla="*/ 236461 h 372110"/>
                <a:gd name="T4" fmla="*/ 2756 w 212089"/>
                <a:gd name="T5" fmla="*/ 259829 h 372110"/>
                <a:gd name="T6" fmla="*/ 7337 w 212089"/>
                <a:gd name="T7" fmla="*/ 309698 h 372110"/>
                <a:gd name="T8" fmla="*/ 33363 w 212089"/>
                <a:gd name="T9" fmla="*/ 350138 h 372110"/>
                <a:gd name="T10" fmla="*/ 74456 w 212089"/>
                <a:gd name="T11" fmla="*/ 368242 h 372110"/>
                <a:gd name="T12" fmla="*/ 108979 w 212089"/>
                <a:gd name="T13" fmla="*/ 371767 h 372110"/>
                <a:gd name="T14" fmla="*/ 125422 w 212089"/>
                <a:gd name="T15" fmla="*/ 371004 h 372110"/>
                <a:gd name="T16" fmla="*/ 168491 w 212089"/>
                <a:gd name="T17" fmla="*/ 359537 h 372110"/>
                <a:gd name="T18" fmla="*/ 202959 w 212089"/>
                <a:gd name="T19" fmla="*/ 329234 h 372110"/>
                <a:gd name="T20" fmla="*/ 208520 w 212089"/>
                <a:gd name="T21" fmla="*/ 311391 h 372110"/>
                <a:gd name="T22" fmla="*/ 99276 w 212089"/>
                <a:gd name="T23" fmla="*/ 311391 h 372110"/>
                <a:gd name="T24" fmla="*/ 94984 w 212089"/>
                <a:gd name="T25" fmla="*/ 309473 h 372110"/>
                <a:gd name="T26" fmla="*/ 88992 w 212089"/>
                <a:gd name="T27" fmla="*/ 282524 h 372110"/>
                <a:gd name="T28" fmla="*/ 88926 w 212089"/>
                <a:gd name="T29" fmla="*/ 236461 h 372110"/>
                <a:gd name="T30" fmla="*/ 100610 w 212089"/>
                <a:gd name="T31" fmla="*/ 0 h 372110"/>
                <a:gd name="T32" fmla="*/ 56474 w 212089"/>
                <a:gd name="T33" fmla="*/ 6011 h 372110"/>
                <a:gd name="T34" fmla="*/ 16400 w 212089"/>
                <a:gd name="T35" fmla="*/ 31363 h 372110"/>
                <a:gd name="T36" fmla="*/ 541 w 212089"/>
                <a:gd name="T37" fmla="*/ 81149 h 372110"/>
                <a:gd name="T38" fmla="*/ 0 w 212089"/>
                <a:gd name="T39" fmla="*/ 103601 h 372110"/>
                <a:gd name="T40" fmla="*/ 348 w 212089"/>
                <a:gd name="T41" fmla="*/ 113851 h 372110"/>
                <a:gd name="T42" fmla="*/ 11205 w 212089"/>
                <a:gd name="T43" fmla="*/ 155638 h 372110"/>
                <a:gd name="T44" fmla="*/ 42976 w 212089"/>
                <a:gd name="T45" fmla="*/ 189133 h 372110"/>
                <a:gd name="T46" fmla="*/ 87421 w 212089"/>
                <a:gd name="T47" fmla="*/ 219454 h 372110"/>
                <a:gd name="T48" fmla="*/ 99884 w 212089"/>
                <a:gd name="T49" fmla="*/ 228366 h 372110"/>
                <a:gd name="T50" fmla="*/ 123201 w 212089"/>
                <a:gd name="T51" fmla="*/ 268126 h 372110"/>
                <a:gd name="T52" fmla="*/ 123737 w 212089"/>
                <a:gd name="T53" fmla="*/ 292074 h 372110"/>
                <a:gd name="T54" fmla="*/ 122225 w 212089"/>
                <a:gd name="T55" fmla="*/ 299275 h 372110"/>
                <a:gd name="T56" fmla="*/ 116218 w 212089"/>
                <a:gd name="T57" fmla="*/ 308965 h 372110"/>
                <a:gd name="T58" fmla="*/ 111621 w 212089"/>
                <a:gd name="T59" fmla="*/ 311391 h 372110"/>
                <a:gd name="T60" fmla="*/ 208520 w 212089"/>
                <a:gd name="T61" fmla="*/ 311391 h 372110"/>
                <a:gd name="T62" fmla="*/ 209663 w 212089"/>
                <a:gd name="T63" fmla="*/ 306155 h 372110"/>
                <a:gd name="T64" fmla="*/ 211341 w 212089"/>
                <a:gd name="T65" fmla="*/ 290851 h 372110"/>
                <a:gd name="T66" fmla="*/ 211900 w 212089"/>
                <a:gd name="T67" fmla="*/ 273037 h 372110"/>
                <a:gd name="T68" fmla="*/ 210891 w 212089"/>
                <a:gd name="T69" fmla="*/ 248625 h 372110"/>
                <a:gd name="T70" fmla="*/ 202835 w 212089"/>
                <a:gd name="T71" fmla="*/ 210611 h 372110"/>
                <a:gd name="T72" fmla="*/ 168250 w 212089"/>
                <a:gd name="T73" fmla="*/ 170135 h 372110"/>
                <a:gd name="T74" fmla="*/ 108028 w 212089"/>
                <a:gd name="T75" fmla="*/ 130514 h 372110"/>
                <a:gd name="T76" fmla="*/ 100413 w 212089"/>
                <a:gd name="T77" fmla="*/ 124826 h 372110"/>
                <a:gd name="T78" fmla="*/ 86716 w 212089"/>
                <a:gd name="T79" fmla="*/ 87947 h 372110"/>
                <a:gd name="T80" fmla="*/ 86716 w 212089"/>
                <a:gd name="T81" fmla="*/ 78689 h 372110"/>
                <a:gd name="T82" fmla="*/ 88151 w 212089"/>
                <a:gd name="T83" fmla="*/ 71780 h 372110"/>
                <a:gd name="T84" fmla="*/ 93879 w 212089"/>
                <a:gd name="T85" fmla="*/ 62661 h 372110"/>
                <a:gd name="T86" fmla="*/ 98095 w 212089"/>
                <a:gd name="T87" fmla="*/ 60375 h 372110"/>
                <a:gd name="T88" fmla="*/ 201221 w 212089"/>
                <a:gd name="T89" fmla="*/ 60375 h 372110"/>
                <a:gd name="T90" fmla="*/ 199528 w 212089"/>
                <a:gd name="T91" fmla="*/ 51515 h 372110"/>
                <a:gd name="T92" fmla="*/ 173849 w 212089"/>
                <a:gd name="T93" fmla="*/ 17896 h 372110"/>
                <a:gd name="T94" fmla="*/ 134068 w 212089"/>
                <a:gd name="T95" fmla="*/ 2917 h 372110"/>
                <a:gd name="T96" fmla="*/ 118004 w 212089"/>
                <a:gd name="T97" fmla="*/ 729 h 372110"/>
                <a:gd name="T98" fmla="*/ 100610 w 212089"/>
                <a:gd name="T99" fmla="*/ 0 h 372110"/>
                <a:gd name="T100" fmla="*/ 201221 w 212089"/>
                <a:gd name="T101" fmla="*/ 60375 h 372110"/>
                <a:gd name="T102" fmla="*/ 108839 w 212089"/>
                <a:gd name="T103" fmla="*/ 60375 h 372110"/>
                <a:gd name="T104" fmla="*/ 112497 w 212089"/>
                <a:gd name="T105" fmla="*/ 62064 h 372110"/>
                <a:gd name="T106" fmla="*/ 116904 w 212089"/>
                <a:gd name="T107" fmla="*/ 68834 h 372110"/>
                <a:gd name="T108" fmla="*/ 118009 w 212089"/>
                <a:gd name="T109" fmla="*/ 76695 h 372110"/>
                <a:gd name="T110" fmla="*/ 118009 w 212089"/>
                <a:gd name="T111" fmla="*/ 115481 h 372110"/>
                <a:gd name="T112" fmla="*/ 204178 w 212089"/>
                <a:gd name="T113" fmla="*/ 115481 h 372110"/>
                <a:gd name="T114" fmla="*/ 204149 w 212089"/>
                <a:gd name="T115" fmla="*/ 100266 h 372110"/>
                <a:gd name="T116" fmla="*/ 203662 w 212089"/>
                <a:gd name="T117" fmla="*/ 81652 h 372110"/>
                <a:gd name="T118" fmla="*/ 202111 w 212089"/>
                <a:gd name="T119" fmla="*/ 65033 h 372110"/>
                <a:gd name="T120" fmla="*/ 201221 w 212089"/>
                <a:gd name="T121" fmla="*/ 60375 h 37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2089" h="372110">
                  <a:moveTo>
                    <a:pt x="88926" y="236461"/>
                  </a:moveTo>
                  <a:lnTo>
                    <a:pt x="2756" y="236461"/>
                  </a:lnTo>
                  <a:lnTo>
                    <a:pt x="2756" y="259829"/>
                  </a:lnTo>
                  <a:lnTo>
                    <a:pt x="7337" y="309698"/>
                  </a:lnTo>
                  <a:lnTo>
                    <a:pt x="33363" y="350138"/>
                  </a:lnTo>
                  <a:lnTo>
                    <a:pt x="74456" y="368242"/>
                  </a:lnTo>
                  <a:lnTo>
                    <a:pt x="108979" y="371767"/>
                  </a:lnTo>
                  <a:lnTo>
                    <a:pt x="125422" y="371004"/>
                  </a:lnTo>
                  <a:lnTo>
                    <a:pt x="168491" y="359537"/>
                  </a:lnTo>
                  <a:lnTo>
                    <a:pt x="202959" y="329234"/>
                  </a:lnTo>
                  <a:lnTo>
                    <a:pt x="208520" y="311391"/>
                  </a:lnTo>
                  <a:lnTo>
                    <a:pt x="99276" y="311391"/>
                  </a:lnTo>
                  <a:lnTo>
                    <a:pt x="94984" y="309473"/>
                  </a:lnTo>
                  <a:lnTo>
                    <a:pt x="88992" y="282524"/>
                  </a:lnTo>
                  <a:lnTo>
                    <a:pt x="88926" y="236461"/>
                  </a:lnTo>
                  <a:close/>
                </a:path>
                <a:path w="212089" h="372110">
                  <a:moveTo>
                    <a:pt x="100610" y="0"/>
                  </a:moveTo>
                  <a:lnTo>
                    <a:pt x="56474" y="6011"/>
                  </a:lnTo>
                  <a:lnTo>
                    <a:pt x="16400" y="31363"/>
                  </a:lnTo>
                  <a:lnTo>
                    <a:pt x="541" y="81149"/>
                  </a:lnTo>
                  <a:lnTo>
                    <a:pt x="0" y="103601"/>
                  </a:lnTo>
                  <a:lnTo>
                    <a:pt x="348" y="113851"/>
                  </a:lnTo>
                  <a:lnTo>
                    <a:pt x="11205" y="155638"/>
                  </a:lnTo>
                  <a:lnTo>
                    <a:pt x="42976" y="189133"/>
                  </a:lnTo>
                  <a:lnTo>
                    <a:pt x="87421" y="219454"/>
                  </a:lnTo>
                  <a:lnTo>
                    <a:pt x="99884" y="228366"/>
                  </a:lnTo>
                  <a:lnTo>
                    <a:pt x="123201" y="268126"/>
                  </a:lnTo>
                  <a:lnTo>
                    <a:pt x="123737" y="292074"/>
                  </a:lnTo>
                  <a:lnTo>
                    <a:pt x="122225" y="299275"/>
                  </a:lnTo>
                  <a:lnTo>
                    <a:pt x="116218" y="308965"/>
                  </a:lnTo>
                  <a:lnTo>
                    <a:pt x="111621" y="311391"/>
                  </a:lnTo>
                  <a:lnTo>
                    <a:pt x="208520" y="311391"/>
                  </a:lnTo>
                  <a:lnTo>
                    <a:pt x="209663" y="306155"/>
                  </a:lnTo>
                  <a:lnTo>
                    <a:pt x="211341" y="290851"/>
                  </a:lnTo>
                  <a:lnTo>
                    <a:pt x="211900" y="273037"/>
                  </a:lnTo>
                  <a:lnTo>
                    <a:pt x="210891" y="248625"/>
                  </a:lnTo>
                  <a:lnTo>
                    <a:pt x="202835" y="210611"/>
                  </a:lnTo>
                  <a:lnTo>
                    <a:pt x="168250" y="170135"/>
                  </a:lnTo>
                  <a:lnTo>
                    <a:pt x="108028" y="130514"/>
                  </a:lnTo>
                  <a:lnTo>
                    <a:pt x="100413" y="124826"/>
                  </a:lnTo>
                  <a:lnTo>
                    <a:pt x="86716" y="87947"/>
                  </a:lnTo>
                  <a:lnTo>
                    <a:pt x="86716" y="78689"/>
                  </a:lnTo>
                  <a:lnTo>
                    <a:pt x="88151" y="71780"/>
                  </a:lnTo>
                  <a:lnTo>
                    <a:pt x="93879" y="62661"/>
                  </a:lnTo>
                  <a:lnTo>
                    <a:pt x="98095" y="60375"/>
                  </a:lnTo>
                  <a:lnTo>
                    <a:pt x="201221" y="60375"/>
                  </a:lnTo>
                  <a:lnTo>
                    <a:pt x="199528" y="51515"/>
                  </a:lnTo>
                  <a:lnTo>
                    <a:pt x="173849" y="17896"/>
                  </a:lnTo>
                  <a:lnTo>
                    <a:pt x="134068" y="2917"/>
                  </a:lnTo>
                  <a:lnTo>
                    <a:pt x="118004" y="729"/>
                  </a:lnTo>
                  <a:lnTo>
                    <a:pt x="100610" y="0"/>
                  </a:lnTo>
                  <a:close/>
                </a:path>
                <a:path w="212089" h="372110">
                  <a:moveTo>
                    <a:pt x="201221" y="60375"/>
                  </a:moveTo>
                  <a:lnTo>
                    <a:pt x="108839" y="60375"/>
                  </a:lnTo>
                  <a:lnTo>
                    <a:pt x="112497" y="62064"/>
                  </a:lnTo>
                  <a:lnTo>
                    <a:pt x="116904" y="68834"/>
                  </a:lnTo>
                  <a:lnTo>
                    <a:pt x="118009" y="76695"/>
                  </a:lnTo>
                  <a:lnTo>
                    <a:pt x="118009" y="115481"/>
                  </a:lnTo>
                  <a:lnTo>
                    <a:pt x="204178" y="115481"/>
                  </a:lnTo>
                  <a:lnTo>
                    <a:pt x="204149" y="100266"/>
                  </a:lnTo>
                  <a:lnTo>
                    <a:pt x="203662" y="81652"/>
                  </a:lnTo>
                  <a:lnTo>
                    <a:pt x="202111" y="65033"/>
                  </a:lnTo>
                  <a:lnTo>
                    <a:pt x="201221" y="60375"/>
                  </a:lnTo>
                  <a:close/>
                </a:path>
              </a:pathLst>
            </a:custGeom>
            <a:solidFill>
              <a:srgbClr val="85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4" name="object 68"/>
            <p:cNvSpPr>
              <a:spLocks/>
            </p:cNvSpPr>
            <p:nvPr/>
          </p:nvSpPr>
          <p:spPr bwMode="auto">
            <a:xfrm>
              <a:off x="3673844" y="5194191"/>
              <a:ext cx="401320" cy="499741"/>
            </a:xfrm>
            <a:custGeom>
              <a:avLst/>
              <a:gdLst>
                <a:gd name="T0" fmla="*/ 168084 w 401320"/>
                <a:gd name="T1" fmla="*/ 0 h 499745"/>
                <a:gd name="T2" fmla="*/ 0 w 401320"/>
                <a:gd name="T3" fmla="*/ 0 h 499745"/>
                <a:gd name="T4" fmla="*/ 0 w 401320"/>
                <a:gd name="T5" fmla="*/ 499516 h 499745"/>
                <a:gd name="T6" fmla="*/ 113537 w 401320"/>
                <a:gd name="T7" fmla="*/ 499516 h 499745"/>
                <a:gd name="T8" fmla="*/ 113690 w 401320"/>
                <a:gd name="T9" fmla="*/ 170002 h 499745"/>
                <a:gd name="T10" fmla="*/ 192750 w 401320"/>
                <a:gd name="T11" fmla="*/ 170002 h 499745"/>
                <a:gd name="T12" fmla="*/ 183489 w 401320"/>
                <a:gd name="T13" fmla="*/ 106197 h 499745"/>
                <a:gd name="T14" fmla="*/ 179552 w 401320"/>
                <a:gd name="T15" fmla="*/ 76629 h 499745"/>
                <a:gd name="T16" fmla="*/ 175667 w 401320"/>
                <a:gd name="T17" fmla="*/ 49074 h 499745"/>
                <a:gd name="T18" fmla="*/ 171843 w 401320"/>
                <a:gd name="T19" fmla="*/ 23531 h 499745"/>
                <a:gd name="T20" fmla="*/ 168084 w 401320"/>
                <a:gd name="T21" fmla="*/ 0 h 499745"/>
                <a:gd name="T22" fmla="*/ 192750 w 401320"/>
                <a:gd name="T23" fmla="*/ 170002 h 499745"/>
                <a:gd name="T24" fmla="*/ 113690 w 401320"/>
                <a:gd name="T25" fmla="*/ 170002 h 499745"/>
                <a:gd name="T26" fmla="*/ 161366 w 401320"/>
                <a:gd name="T27" fmla="*/ 499516 h 499745"/>
                <a:gd name="T28" fmla="*/ 241896 w 401320"/>
                <a:gd name="T29" fmla="*/ 499516 h 499745"/>
                <a:gd name="T30" fmla="*/ 277585 w 401320"/>
                <a:gd name="T31" fmla="*/ 233248 h 499745"/>
                <a:gd name="T32" fmla="*/ 201929 w 401320"/>
                <a:gd name="T33" fmla="*/ 233248 h 499745"/>
                <a:gd name="T34" fmla="*/ 192750 w 401320"/>
                <a:gd name="T35" fmla="*/ 170002 h 499745"/>
                <a:gd name="T36" fmla="*/ 400786 w 401320"/>
                <a:gd name="T37" fmla="*/ 162293 h 499745"/>
                <a:gd name="T38" fmla="*/ 287096 w 401320"/>
                <a:gd name="T39" fmla="*/ 162293 h 499745"/>
                <a:gd name="T40" fmla="*/ 287248 w 401320"/>
                <a:gd name="T41" fmla="*/ 499516 h 499745"/>
                <a:gd name="T42" fmla="*/ 400786 w 401320"/>
                <a:gd name="T43" fmla="*/ 499516 h 499745"/>
                <a:gd name="T44" fmla="*/ 400786 w 401320"/>
                <a:gd name="T45" fmla="*/ 162293 h 499745"/>
                <a:gd name="T46" fmla="*/ 400786 w 401320"/>
                <a:gd name="T47" fmla="*/ 0 h 499745"/>
                <a:gd name="T48" fmla="*/ 231787 w 401320"/>
                <a:gd name="T49" fmla="*/ 0 h 499745"/>
                <a:gd name="T50" fmla="*/ 201929 w 401320"/>
                <a:gd name="T51" fmla="*/ 233248 h 499745"/>
                <a:gd name="T52" fmla="*/ 277585 w 401320"/>
                <a:gd name="T53" fmla="*/ 233248 h 499745"/>
                <a:gd name="T54" fmla="*/ 287096 w 401320"/>
                <a:gd name="T55" fmla="*/ 162293 h 499745"/>
                <a:gd name="T56" fmla="*/ 400786 w 401320"/>
                <a:gd name="T57" fmla="*/ 162293 h 499745"/>
                <a:gd name="T58" fmla="*/ 400786 w 401320"/>
                <a:gd name="T59" fmla="*/ 0 h 499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1320" h="499745">
                  <a:moveTo>
                    <a:pt x="168084" y="0"/>
                  </a:moveTo>
                  <a:lnTo>
                    <a:pt x="0" y="0"/>
                  </a:lnTo>
                  <a:lnTo>
                    <a:pt x="0" y="499516"/>
                  </a:lnTo>
                  <a:lnTo>
                    <a:pt x="113537" y="499516"/>
                  </a:lnTo>
                  <a:lnTo>
                    <a:pt x="113690" y="170002"/>
                  </a:lnTo>
                  <a:lnTo>
                    <a:pt x="192750" y="170002"/>
                  </a:lnTo>
                  <a:lnTo>
                    <a:pt x="183489" y="106197"/>
                  </a:lnTo>
                  <a:lnTo>
                    <a:pt x="179552" y="76629"/>
                  </a:lnTo>
                  <a:lnTo>
                    <a:pt x="175667" y="49074"/>
                  </a:lnTo>
                  <a:lnTo>
                    <a:pt x="171843" y="23531"/>
                  </a:lnTo>
                  <a:lnTo>
                    <a:pt x="168084" y="0"/>
                  </a:lnTo>
                  <a:close/>
                </a:path>
                <a:path w="401320" h="499745">
                  <a:moveTo>
                    <a:pt x="192750" y="170002"/>
                  </a:moveTo>
                  <a:lnTo>
                    <a:pt x="113690" y="170002"/>
                  </a:lnTo>
                  <a:lnTo>
                    <a:pt x="161366" y="499516"/>
                  </a:lnTo>
                  <a:lnTo>
                    <a:pt x="241896" y="499516"/>
                  </a:lnTo>
                  <a:lnTo>
                    <a:pt x="277585" y="233248"/>
                  </a:lnTo>
                  <a:lnTo>
                    <a:pt x="201929" y="233248"/>
                  </a:lnTo>
                  <a:lnTo>
                    <a:pt x="192750" y="170002"/>
                  </a:lnTo>
                  <a:close/>
                </a:path>
                <a:path w="401320" h="499745">
                  <a:moveTo>
                    <a:pt x="400786" y="162293"/>
                  </a:moveTo>
                  <a:lnTo>
                    <a:pt x="287096" y="162293"/>
                  </a:lnTo>
                  <a:lnTo>
                    <a:pt x="287248" y="499516"/>
                  </a:lnTo>
                  <a:lnTo>
                    <a:pt x="400786" y="499516"/>
                  </a:lnTo>
                  <a:lnTo>
                    <a:pt x="400786" y="162293"/>
                  </a:lnTo>
                  <a:close/>
                </a:path>
                <a:path w="401320" h="499745">
                  <a:moveTo>
                    <a:pt x="400786" y="0"/>
                  </a:moveTo>
                  <a:lnTo>
                    <a:pt x="231787" y="0"/>
                  </a:lnTo>
                  <a:lnTo>
                    <a:pt x="201929" y="233248"/>
                  </a:lnTo>
                  <a:lnTo>
                    <a:pt x="277585" y="233248"/>
                  </a:lnTo>
                  <a:lnTo>
                    <a:pt x="287096" y="162293"/>
                  </a:lnTo>
                  <a:lnTo>
                    <a:pt x="400786" y="162293"/>
                  </a:lnTo>
                  <a:lnTo>
                    <a:pt x="400786" y="0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object 69"/>
            <p:cNvSpPr>
              <a:spLocks/>
            </p:cNvSpPr>
            <p:nvPr/>
          </p:nvSpPr>
          <p:spPr bwMode="auto">
            <a:xfrm>
              <a:off x="4112768" y="5396005"/>
              <a:ext cx="201295" cy="303528"/>
            </a:xfrm>
            <a:custGeom>
              <a:avLst/>
              <a:gdLst>
                <a:gd name="T0" fmla="*/ 195030 w 201295"/>
                <a:gd name="T1" fmla="*/ 51777 h 303529"/>
                <a:gd name="T2" fmla="*/ 102222 w 201295"/>
                <a:gd name="T3" fmla="*/ 51777 h 303529"/>
                <a:gd name="T4" fmla="*/ 106019 w 201295"/>
                <a:gd name="T5" fmla="*/ 54089 h 303529"/>
                <a:gd name="T6" fmla="*/ 108305 w 201295"/>
                <a:gd name="T7" fmla="*/ 58712 h 303529"/>
                <a:gd name="T8" fmla="*/ 111709 w 201295"/>
                <a:gd name="T9" fmla="*/ 100761 h 303529"/>
                <a:gd name="T10" fmla="*/ 110667 w 201295"/>
                <a:gd name="T11" fmla="*/ 108839 h 303529"/>
                <a:gd name="T12" fmla="*/ 43114 w 201295"/>
                <a:gd name="T13" fmla="*/ 143638 h 303529"/>
                <a:gd name="T14" fmla="*/ 28362 w 201295"/>
                <a:gd name="T15" fmla="*/ 150825 h 303529"/>
                <a:gd name="T16" fmla="*/ 2581 w 201295"/>
                <a:gd name="T17" fmla="*/ 180846 h 303529"/>
                <a:gd name="T18" fmla="*/ 89 w 201295"/>
                <a:gd name="T19" fmla="*/ 233951 h 303529"/>
                <a:gd name="T20" fmla="*/ 1218 w 201295"/>
                <a:gd name="T21" fmla="*/ 252658 h 303529"/>
                <a:gd name="T22" fmla="*/ 19469 w 201295"/>
                <a:gd name="T23" fmla="*/ 289864 h 303529"/>
                <a:gd name="T24" fmla="*/ 62357 w 201295"/>
                <a:gd name="T25" fmla="*/ 302971 h 303529"/>
                <a:gd name="T26" fmla="*/ 70965 w 201295"/>
                <a:gd name="T27" fmla="*/ 302480 h 303529"/>
                <a:gd name="T28" fmla="*/ 109746 w 201295"/>
                <a:gd name="T29" fmla="*/ 278976 h 303529"/>
                <a:gd name="T30" fmla="*/ 114109 w 201295"/>
                <a:gd name="T31" fmla="*/ 271627 h 303529"/>
                <a:gd name="T32" fmla="*/ 200736 w 201295"/>
                <a:gd name="T33" fmla="*/ 271627 h 303529"/>
                <a:gd name="T34" fmla="*/ 200736 w 201295"/>
                <a:gd name="T35" fmla="*/ 251193 h 303529"/>
                <a:gd name="T36" fmla="*/ 92392 w 201295"/>
                <a:gd name="T37" fmla="*/ 251193 h 303529"/>
                <a:gd name="T38" fmla="*/ 88442 w 201295"/>
                <a:gd name="T39" fmla="*/ 248996 h 303529"/>
                <a:gd name="T40" fmla="*/ 83489 w 201295"/>
                <a:gd name="T41" fmla="*/ 215277 h 303529"/>
                <a:gd name="T42" fmla="*/ 83700 w 201295"/>
                <a:gd name="T43" fmla="*/ 205939 h 303529"/>
                <a:gd name="T44" fmla="*/ 102141 w 201295"/>
                <a:gd name="T45" fmla="*/ 166151 h 303529"/>
                <a:gd name="T46" fmla="*/ 111709 w 201295"/>
                <a:gd name="T47" fmla="*/ 158648 h 303529"/>
                <a:gd name="T48" fmla="*/ 200736 w 201295"/>
                <a:gd name="T49" fmla="*/ 158648 h 303529"/>
                <a:gd name="T50" fmla="*/ 200672 w 201295"/>
                <a:gd name="T51" fmla="*/ 143638 h 303529"/>
                <a:gd name="T52" fmla="*/ 199574 w 201295"/>
                <a:gd name="T53" fmla="*/ 90749 h 303529"/>
                <a:gd name="T54" fmla="*/ 196088 w 201295"/>
                <a:gd name="T55" fmla="*/ 55194 h 303529"/>
                <a:gd name="T56" fmla="*/ 195030 w 201295"/>
                <a:gd name="T57" fmla="*/ 51777 h 303529"/>
                <a:gd name="T58" fmla="*/ 200736 w 201295"/>
                <a:gd name="T59" fmla="*/ 271627 h 303529"/>
                <a:gd name="T60" fmla="*/ 114109 w 201295"/>
                <a:gd name="T61" fmla="*/ 271627 h 303529"/>
                <a:gd name="T62" fmla="*/ 114109 w 201295"/>
                <a:gd name="T63" fmla="*/ 297688 h 303529"/>
                <a:gd name="T64" fmla="*/ 200736 w 201295"/>
                <a:gd name="T65" fmla="*/ 297688 h 303529"/>
                <a:gd name="T66" fmla="*/ 200736 w 201295"/>
                <a:gd name="T67" fmla="*/ 271627 h 303529"/>
                <a:gd name="T68" fmla="*/ 200736 w 201295"/>
                <a:gd name="T69" fmla="*/ 158648 h 303529"/>
                <a:gd name="T70" fmla="*/ 111709 w 201295"/>
                <a:gd name="T71" fmla="*/ 158648 h 303529"/>
                <a:gd name="T72" fmla="*/ 111599 w 201295"/>
                <a:gd name="T73" fmla="*/ 225622 h 303529"/>
                <a:gd name="T74" fmla="*/ 111549 w 201295"/>
                <a:gd name="T75" fmla="*/ 228763 h 303529"/>
                <a:gd name="T76" fmla="*/ 103847 w 201295"/>
                <a:gd name="T77" fmla="*/ 251193 h 303529"/>
                <a:gd name="T78" fmla="*/ 200736 w 201295"/>
                <a:gd name="T79" fmla="*/ 251193 h 303529"/>
                <a:gd name="T80" fmla="*/ 200736 w 201295"/>
                <a:gd name="T81" fmla="*/ 158648 h 303529"/>
                <a:gd name="T82" fmla="*/ 100444 w 201295"/>
                <a:gd name="T83" fmla="*/ 0 h 303529"/>
                <a:gd name="T84" fmla="*/ 51873 w 201295"/>
                <a:gd name="T85" fmla="*/ 7929 h 303529"/>
                <a:gd name="T86" fmla="*/ 19564 w 201295"/>
                <a:gd name="T87" fmla="*/ 29275 h 303529"/>
                <a:gd name="T88" fmla="*/ 1947 w 201295"/>
                <a:gd name="T89" fmla="*/ 68883 h 303529"/>
                <a:gd name="T90" fmla="*/ 0 w 201295"/>
                <a:gd name="T91" fmla="*/ 98933 h 303529"/>
                <a:gd name="T92" fmla="*/ 0 w 201295"/>
                <a:gd name="T93" fmla="*/ 118541 h 303529"/>
                <a:gd name="T94" fmla="*/ 83489 w 201295"/>
                <a:gd name="T95" fmla="*/ 118541 h 303529"/>
                <a:gd name="T96" fmla="*/ 83627 w 201295"/>
                <a:gd name="T97" fmla="*/ 76843 h 303529"/>
                <a:gd name="T98" fmla="*/ 84042 w 201295"/>
                <a:gd name="T99" fmla="*/ 68106 h 303529"/>
                <a:gd name="T100" fmla="*/ 84732 w 201295"/>
                <a:gd name="T101" fmla="*/ 61698 h 303529"/>
                <a:gd name="T102" fmla="*/ 85699 w 201295"/>
                <a:gd name="T103" fmla="*/ 57619 h 303529"/>
                <a:gd name="T104" fmla="*/ 87160 w 201295"/>
                <a:gd name="T105" fmla="*/ 53721 h 303529"/>
                <a:gd name="T106" fmla="*/ 90919 w 201295"/>
                <a:gd name="T107" fmla="*/ 51777 h 303529"/>
                <a:gd name="T108" fmla="*/ 195030 w 201295"/>
                <a:gd name="T109" fmla="*/ 51777 h 303529"/>
                <a:gd name="T110" fmla="*/ 192630 w 201295"/>
                <a:gd name="T111" fmla="*/ 44021 h 303529"/>
                <a:gd name="T112" fmla="*/ 155690 w 201295"/>
                <a:gd name="T113" fmla="*/ 8985 h 303529"/>
                <a:gd name="T114" fmla="*/ 121640 w 201295"/>
                <a:gd name="T115" fmla="*/ 997 h 303529"/>
                <a:gd name="T116" fmla="*/ 100444 w 201295"/>
                <a:gd name="T117" fmla="*/ 0 h 303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1295" h="303529">
                  <a:moveTo>
                    <a:pt x="195030" y="51777"/>
                  </a:moveTo>
                  <a:lnTo>
                    <a:pt x="102222" y="51777"/>
                  </a:lnTo>
                  <a:lnTo>
                    <a:pt x="106019" y="54089"/>
                  </a:lnTo>
                  <a:lnTo>
                    <a:pt x="108305" y="58712"/>
                  </a:lnTo>
                  <a:lnTo>
                    <a:pt x="111709" y="100761"/>
                  </a:lnTo>
                  <a:lnTo>
                    <a:pt x="110667" y="108839"/>
                  </a:lnTo>
                  <a:lnTo>
                    <a:pt x="43114" y="143638"/>
                  </a:lnTo>
                  <a:lnTo>
                    <a:pt x="28362" y="150825"/>
                  </a:lnTo>
                  <a:lnTo>
                    <a:pt x="2581" y="180846"/>
                  </a:lnTo>
                  <a:lnTo>
                    <a:pt x="89" y="233951"/>
                  </a:lnTo>
                  <a:lnTo>
                    <a:pt x="1218" y="252658"/>
                  </a:lnTo>
                  <a:lnTo>
                    <a:pt x="19469" y="289864"/>
                  </a:lnTo>
                  <a:lnTo>
                    <a:pt x="62357" y="302971"/>
                  </a:lnTo>
                  <a:lnTo>
                    <a:pt x="70965" y="302480"/>
                  </a:lnTo>
                  <a:lnTo>
                    <a:pt x="109746" y="278976"/>
                  </a:lnTo>
                  <a:lnTo>
                    <a:pt x="114109" y="271627"/>
                  </a:lnTo>
                  <a:lnTo>
                    <a:pt x="200736" y="271627"/>
                  </a:lnTo>
                  <a:lnTo>
                    <a:pt x="200736" y="251193"/>
                  </a:lnTo>
                  <a:lnTo>
                    <a:pt x="92392" y="251193"/>
                  </a:lnTo>
                  <a:lnTo>
                    <a:pt x="88442" y="248996"/>
                  </a:lnTo>
                  <a:lnTo>
                    <a:pt x="83489" y="215277"/>
                  </a:lnTo>
                  <a:lnTo>
                    <a:pt x="83700" y="205939"/>
                  </a:lnTo>
                  <a:lnTo>
                    <a:pt x="102141" y="166151"/>
                  </a:lnTo>
                  <a:lnTo>
                    <a:pt x="111709" y="158648"/>
                  </a:lnTo>
                  <a:lnTo>
                    <a:pt x="200736" y="158648"/>
                  </a:lnTo>
                  <a:lnTo>
                    <a:pt x="200672" y="143638"/>
                  </a:lnTo>
                  <a:lnTo>
                    <a:pt x="199574" y="90749"/>
                  </a:lnTo>
                  <a:lnTo>
                    <a:pt x="196088" y="55194"/>
                  </a:lnTo>
                  <a:lnTo>
                    <a:pt x="195030" y="51777"/>
                  </a:lnTo>
                  <a:close/>
                </a:path>
                <a:path w="201295" h="303529">
                  <a:moveTo>
                    <a:pt x="200736" y="271627"/>
                  </a:moveTo>
                  <a:lnTo>
                    <a:pt x="114109" y="271627"/>
                  </a:lnTo>
                  <a:lnTo>
                    <a:pt x="114109" y="297688"/>
                  </a:lnTo>
                  <a:lnTo>
                    <a:pt x="200736" y="297688"/>
                  </a:lnTo>
                  <a:lnTo>
                    <a:pt x="200736" y="271627"/>
                  </a:lnTo>
                  <a:close/>
                </a:path>
                <a:path w="201295" h="303529">
                  <a:moveTo>
                    <a:pt x="200736" y="158648"/>
                  </a:moveTo>
                  <a:lnTo>
                    <a:pt x="111709" y="158648"/>
                  </a:lnTo>
                  <a:lnTo>
                    <a:pt x="111599" y="225622"/>
                  </a:lnTo>
                  <a:lnTo>
                    <a:pt x="111549" y="228763"/>
                  </a:lnTo>
                  <a:lnTo>
                    <a:pt x="103847" y="251193"/>
                  </a:lnTo>
                  <a:lnTo>
                    <a:pt x="200736" y="251193"/>
                  </a:lnTo>
                  <a:lnTo>
                    <a:pt x="200736" y="158648"/>
                  </a:lnTo>
                  <a:close/>
                </a:path>
                <a:path w="201295" h="303529">
                  <a:moveTo>
                    <a:pt x="100444" y="0"/>
                  </a:moveTo>
                  <a:lnTo>
                    <a:pt x="51873" y="7929"/>
                  </a:lnTo>
                  <a:lnTo>
                    <a:pt x="19564" y="29275"/>
                  </a:lnTo>
                  <a:lnTo>
                    <a:pt x="1947" y="68883"/>
                  </a:lnTo>
                  <a:lnTo>
                    <a:pt x="0" y="98933"/>
                  </a:lnTo>
                  <a:lnTo>
                    <a:pt x="0" y="118541"/>
                  </a:lnTo>
                  <a:lnTo>
                    <a:pt x="83489" y="118541"/>
                  </a:lnTo>
                  <a:lnTo>
                    <a:pt x="83627" y="76843"/>
                  </a:lnTo>
                  <a:lnTo>
                    <a:pt x="84042" y="68106"/>
                  </a:lnTo>
                  <a:lnTo>
                    <a:pt x="84732" y="61698"/>
                  </a:lnTo>
                  <a:lnTo>
                    <a:pt x="85699" y="57619"/>
                  </a:lnTo>
                  <a:lnTo>
                    <a:pt x="87160" y="53721"/>
                  </a:lnTo>
                  <a:lnTo>
                    <a:pt x="90919" y="51777"/>
                  </a:lnTo>
                  <a:lnTo>
                    <a:pt x="195030" y="51777"/>
                  </a:lnTo>
                  <a:lnTo>
                    <a:pt x="192630" y="44021"/>
                  </a:lnTo>
                  <a:lnTo>
                    <a:pt x="155690" y="8985"/>
                  </a:lnTo>
                  <a:lnTo>
                    <a:pt x="121640" y="997"/>
                  </a:lnTo>
                  <a:lnTo>
                    <a:pt x="100444" y="0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object 70"/>
            <p:cNvSpPr>
              <a:spLocks/>
            </p:cNvSpPr>
            <p:nvPr/>
          </p:nvSpPr>
          <p:spPr bwMode="auto">
            <a:xfrm>
              <a:off x="4337543" y="5396005"/>
              <a:ext cx="195580" cy="303528"/>
            </a:xfrm>
            <a:custGeom>
              <a:avLst/>
              <a:gdLst>
                <a:gd name="T0" fmla="*/ 2366 w 195579"/>
                <a:gd name="T1" fmla="*/ 195008 h 303529"/>
                <a:gd name="T2" fmla="*/ 7455 w 195579"/>
                <a:gd name="T3" fmla="*/ 253564 h 303529"/>
                <a:gd name="T4" fmla="*/ 71158 w 195579"/>
                <a:gd name="T5" fmla="*/ 300331 h 303529"/>
                <a:gd name="T6" fmla="*/ 117404 w 195579"/>
                <a:gd name="T7" fmla="*/ 302359 h 303529"/>
                <a:gd name="T8" fmla="*/ 185919 w 195579"/>
                <a:gd name="T9" fmla="*/ 265188 h 303529"/>
                <a:gd name="T10" fmla="*/ 90148 w 195579"/>
                <a:gd name="T11" fmla="*/ 251206 h 303529"/>
                <a:gd name="T12" fmla="*/ 81307 w 195579"/>
                <a:gd name="T13" fmla="*/ 217027 h 303529"/>
                <a:gd name="T14" fmla="*/ 92053 w 195579"/>
                <a:gd name="T15" fmla="*/ 0 h 303529"/>
                <a:gd name="T16" fmla="*/ 14621 w 195579"/>
                <a:gd name="T17" fmla="*/ 26885 h 303529"/>
                <a:gd name="T18" fmla="*/ 0 w 195579"/>
                <a:gd name="T19" fmla="*/ 87147 h 303529"/>
                <a:gd name="T20" fmla="*/ 14762 w 195579"/>
                <a:gd name="T21" fmla="*/ 138248 h 303529"/>
                <a:gd name="T22" fmla="*/ 77121 w 195579"/>
                <a:gd name="T23" fmla="*/ 180710 h 303529"/>
                <a:gd name="T24" fmla="*/ 112923 w 195579"/>
                <a:gd name="T25" fmla="*/ 224270 h 303529"/>
                <a:gd name="T26" fmla="*/ 111751 w 195579"/>
                <a:gd name="T27" fmla="*/ 243306 h 303529"/>
                <a:gd name="T28" fmla="*/ 106760 w 195579"/>
                <a:gd name="T29" fmla="*/ 249618 h 303529"/>
                <a:gd name="T30" fmla="*/ 190864 w 195579"/>
                <a:gd name="T31" fmla="*/ 251206 h 303529"/>
                <a:gd name="T32" fmla="*/ 194591 w 195579"/>
                <a:gd name="T33" fmla="*/ 228064 h 303529"/>
                <a:gd name="T34" fmla="*/ 195053 w 195579"/>
                <a:gd name="T35" fmla="*/ 209105 h 303529"/>
                <a:gd name="T36" fmla="*/ 149876 w 195579"/>
                <a:gd name="T37" fmla="*/ 136257 h 303529"/>
                <a:gd name="T38" fmla="*/ 107998 w 195579"/>
                <a:gd name="T39" fmla="*/ 114303 h 303529"/>
                <a:gd name="T40" fmla="*/ 81207 w 195579"/>
                <a:gd name="T41" fmla="*/ 87147 h 303529"/>
                <a:gd name="T42" fmla="*/ 80598 w 195579"/>
                <a:gd name="T43" fmla="*/ 64998 h 303529"/>
                <a:gd name="T44" fmla="*/ 86859 w 195579"/>
                <a:gd name="T45" fmla="*/ 53428 h 303529"/>
                <a:gd name="T46" fmla="*/ 186450 w 195579"/>
                <a:gd name="T47" fmla="*/ 51777 h 303529"/>
                <a:gd name="T48" fmla="*/ 159545 w 195579"/>
                <a:gd name="T49" fmla="*/ 15951 h 303529"/>
                <a:gd name="T50" fmla="*/ 106052 w 195579"/>
                <a:gd name="T51" fmla="*/ 461 h 303529"/>
                <a:gd name="T52" fmla="*/ 186450 w 195579"/>
                <a:gd name="T53" fmla="*/ 51777 h 303529"/>
                <a:gd name="T54" fmla="*/ 105591 w 195579"/>
                <a:gd name="T55" fmla="*/ 53581 h 303529"/>
                <a:gd name="T56" fmla="*/ 109465 w 195579"/>
                <a:gd name="T57" fmla="*/ 98717 h 303529"/>
                <a:gd name="T58" fmla="*/ 188243 w 195579"/>
                <a:gd name="T59" fmla="*/ 73643 h 303529"/>
                <a:gd name="T60" fmla="*/ 187776 w 195579"/>
                <a:gd name="T61" fmla="*/ 62630 h 303529"/>
                <a:gd name="T62" fmla="*/ 186450 w 195579"/>
                <a:gd name="T63" fmla="*/ 51777 h 303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579" h="303529">
                  <a:moveTo>
                    <a:pt x="81245" y="195008"/>
                  </a:moveTo>
                  <a:lnTo>
                    <a:pt x="2366" y="195008"/>
                  </a:lnTo>
                  <a:lnTo>
                    <a:pt x="2438" y="211315"/>
                  </a:lnTo>
                  <a:lnTo>
                    <a:pt x="7455" y="253564"/>
                  </a:lnTo>
                  <a:lnTo>
                    <a:pt x="33459" y="286649"/>
                  </a:lnTo>
                  <a:lnTo>
                    <a:pt x="71158" y="300331"/>
                  </a:lnTo>
                  <a:lnTo>
                    <a:pt x="102657" y="302971"/>
                  </a:lnTo>
                  <a:lnTo>
                    <a:pt x="117404" y="302359"/>
                  </a:lnTo>
                  <a:lnTo>
                    <a:pt x="154994" y="293166"/>
                  </a:lnTo>
                  <a:lnTo>
                    <a:pt x="185919" y="265188"/>
                  </a:lnTo>
                  <a:lnTo>
                    <a:pt x="190864" y="251206"/>
                  </a:lnTo>
                  <a:lnTo>
                    <a:pt x="90148" y="251206"/>
                  </a:lnTo>
                  <a:lnTo>
                    <a:pt x="86198" y="248843"/>
                  </a:lnTo>
                  <a:lnTo>
                    <a:pt x="81307" y="217027"/>
                  </a:lnTo>
                  <a:lnTo>
                    <a:pt x="81245" y="195008"/>
                  </a:lnTo>
                  <a:close/>
                </a:path>
                <a:path w="195579" h="303529">
                  <a:moveTo>
                    <a:pt x="92053" y="0"/>
                  </a:moveTo>
                  <a:lnTo>
                    <a:pt x="52121" y="5079"/>
                  </a:lnTo>
                  <a:lnTo>
                    <a:pt x="14621" y="26885"/>
                  </a:lnTo>
                  <a:lnTo>
                    <a:pt x="544" y="70011"/>
                  </a:lnTo>
                  <a:lnTo>
                    <a:pt x="0" y="87147"/>
                  </a:lnTo>
                  <a:lnTo>
                    <a:pt x="501" y="98301"/>
                  </a:lnTo>
                  <a:lnTo>
                    <a:pt x="14762" y="138248"/>
                  </a:lnTo>
                  <a:lnTo>
                    <a:pt x="56353" y="168998"/>
                  </a:lnTo>
                  <a:lnTo>
                    <a:pt x="77121" y="180710"/>
                  </a:lnTo>
                  <a:lnTo>
                    <a:pt x="92675" y="189828"/>
                  </a:lnTo>
                  <a:lnTo>
                    <a:pt x="112923" y="224270"/>
                  </a:lnTo>
                  <a:lnTo>
                    <a:pt x="112995" y="236651"/>
                  </a:lnTo>
                  <a:lnTo>
                    <a:pt x="111751" y="243306"/>
                  </a:lnTo>
                  <a:lnTo>
                    <a:pt x="109236" y="246456"/>
                  </a:lnTo>
                  <a:lnTo>
                    <a:pt x="106760" y="249618"/>
                  </a:lnTo>
                  <a:lnTo>
                    <a:pt x="102353" y="251206"/>
                  </a:lnTo>
                  <a:lnTo>
                    <a:pt x="190864" y="251206"/>
                  </a:lnTo>
                  <a:lnTo>
                    <a:pt x="192866" y="242628"/>
                  </a:lnTo>
                  <a:lnTo>
                    <a:pt x="194591" y="228064"/>
                  </a:lnTo>
                  <a:lnTo>
                    <a:pt x="195089" y="213512"/>
                  </a:lnTo>
                  <a:lnTo>
                    <a:pt x="195053" y="209105"/>
                  </a:lnTo>
                  <a:lnTo>
                    <a:pt x="183048" y="162610"/>
                  </a:lnTo>
                  <a:lnTo>
                    <a:pt x="149876" y="136257"/>
                  </a:lnTo>
                  <a:lnTo>
                    <a:pt x="118838" y="120182"/>
                  </a:lnTo>
                  <a:lnTo>
                    <a:pt x="107998" y="114303"/>
                  </a:lnTo>
                  <a:lnTo>
                    <a:pt x="82490" y="91338"/>
                  </a:lnTo>
                  <a:lnTo>
                    <a:pt x="81207" y="87147"/>
                  </a:lnTo>
                  <a:lnTo>
                    <a:pt x="80706" y="81737"/>
                  </a:lnTo>
                  <a:lnTo>
                    <a:pt x="80598" y="64998"/>
                  </a:lnTo>
                  <a:lnTo>
                    <a:pt x="81829" y="60045"/>
                  </a:lnTo>
                  <a:lnTo>
                    <a:pt x="86859" y="53428"/>
                  </a:lnTo>
                  <a:lnTo>
                    <a:pt x="90580" y="51777"/>
                  </a:lnTo>
                  <a:lnTo>
                    <a:pt x="186450" y="51777"/>
                  </a:lnTo>
                  <a:lnTo>
                    <a:pt x="186033" y="49352"/>
                  </a:lnTo>
                  <a:lnTo>
                    <a:pt x="159545" y="15951"/>
                  </a:lnTo>
                  <a:lnTo>
                    <a:pt x="118963" y="1846"/>
                  </a:lnTo>
                  <a:lnTo>
                    <a:pt x="106052" y="461"/>
                  </a:lnTo>
                  <a:lnTo>
                    <a:pt x="92053" y="0"/>
                  </a:lnTo>
                  <a:close/>
                </a:path>
                <a:path w="195579" h="303529">
                  <a:moveTo>
                    <a:pt x="186450" y="51777"/>
                  </a:moveTo>
                  <a:lnTo>
                    <a:pt x="101768" y="51777"/>
                  </a:lnTo>
                  <a:lnTo>
                    <a:pt x="105591" y="53581"/>
                  </a:lnTo>
                  <a:lnTo>
                    <a:pt x="107141" y="57188"/>
                  </a:lnTo>
                  <a:lnTo>
                    <a:pt x="109465" y="98717"/>
                  </a:lnTo>
                  <a:lnTo>
                    <a:pt x="188357" y="98717"/>
                  </a:lnTo>
                  <a:lnTo>
                    <a:pt x="188243" y="73643"/>
                  </a:lnTo>
                  <a:lnTo>
                    <a:pt x="188140" y="70011"/>
                  </a:lnTo>
                  <a:lnTo>
                    <a:pt x="187776" y="62630"/>
                  </a:lnTo>
                  <a:lnTo>
                    <a:pt x="187050" y="55262"/>
                  </a:lnTo>
                  <a:lnTo>
                    <a:pt x="186450" y="51777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" name="object 71"/>
            <p:cNvSpPr>
              <a:spLocks/>
            </p:cNvSpPr>
            <p:nvPr/>
          </p:nvSpPr>
          <p:spPr bwMode="auto">
            <a:xfrm>
              <a:off x="4541966" y="5362294"/>
              <a:ext cx="136525" cy="331468"/>
            </a:xfrm>
            <a:custGeom>
              <a:avLst/>
              <a:gdLst>
                <a:gd name="T0" fmla="*/ 108419 w 136525"/>
                <a:gd name="T1" fmla="*/ 92329 h 331470"/>
                <a:gd name="T2" fmla="*/ 19189 w 136525"/>
                <a:gd name="T3" fmla="*/ 92329 h 331470"/>
                <a:gd name="T4" fmla="*/ 19248 w 136525"/>
                <a:gd name="T5" fmla="*/ 248767 h 331470"/>
                <a:gd name="T6" fmla="*/ 20529 w 136525"/>
                <a:gd name="T7" fmla="*/ 288373 h 331470"/>
                <a:gd name="T8" fmla="*/ 44630 w 136525"/>
                <a:gd name="T9" fmla="*/ 324688 h 331470"/>
                <a:gd name="T10" fmla="*/ 86152 w 136525"/>
                <a:gd name="T11" fmla="*/ 331248 h 331470"/>
                <a:gd name="T12" fmla="*/ 100253 w 136525"/>
                <a:gd name="T13" fmla="*/ 331406 h 331470"/>
                <a:gd name="T14" fmla="*/ 136169 w 136525"/>
                <a:gd name="T15" fmla="*/ 331406 h 331470"/>
                <a:gd name="T16" fmla="*/ 136169 w 136525"/>
                <a:gd name="T17" fmla="*/ 284251 h 331470"/>
                <a:gd name="T18" fmla="*/ 121653 w 136525"/>
                <a:gd name="T19" fmla="*/ 284251 h 331470"/>
                <a:gd name="T20" fmla="*/ 113372 w 136525"/>
                <a:gd name="T21" fmla="*/ 283146 h 331470"/>
                <a:gd name="T22" fmla="*/ 108419 w 136525"/>
                <a:gd name="T23" fmla="*/ 248767 h 331470"/>
                <a:gd name="T24" fmla="*/ 108419 w 136525"/>
                <a:gd name="T25" fmla="*/ 92329 h 331470"/>
                <a:gd name="T26" fmla="*/ 132460 w 136525"/>
                <a:gd name="T27" fmla="*/ 46050 h 331470"/>
                <a:gd name="T28" fmla="*/ 0 w 136525"/>
                <a:gd name="T29" fmla="*/ 46050 h 331470"/>
                <a:gd name="T30" fmla="*/ 0 w 136525"/>
                <a:gd name="T31" fmla="*/ 92329 h 331470"/>
                <a:gd name="T32" fmla="*/ 132460 w 136525"/>
                <a:gd name="T33" fmla="*/ 92329 h 331470"/>
                <a:gd name="T34" fmla="*/ 132460 w 136525"/>
                <a:gd name="T35" fmla="*/ 46050 h 331470"/>
                <a:gd name="T36" fmla="*/ 108419 w 136525"/>
                <a:gd name="T37" fmla="*/ 0 h 331470"/>
                <a:gd name="T38" fmla="*/ 19189 w 136525"/>
                <a:gd name="T39" fmla="*/ 0 h 331470"/>
                <a:gd name="T40" fmla="*/ 19189 w 136525"/>
                <a:gd name="T41" fmla="*/ 46050 h 331470"/>
                <a:gd name="T42" fmla="*/ 108419 w 136525"/>
                <a:gd name="T43" fmla="*/ 46050 h 331470"/>
                <a:gd name="T44" fmla="*/ 108419 w 136525"/>
                <a:gd name="T45" fmla="*/ 0 h 33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6525" h="331470">
                  <a:moveTo>
                    <a:pt x="108419" y="92329"/>
                  </a:moveTo>
                  <a:lnTo>
                    <a:pt x="19189" y="92329"/>
                  </a:lnTo>
                  <a:lnTo>
                    <a:pt x="19248" y="248767"/>
                  </a:lnTo>
                  <a:lnTo>
                    <a:pt x="20529" y="288373"/>
                  </a:lnTo>
                  <a:lnTo>
                    <a:pt x="44630" y="324688"/>
                  </a:lnTo>
                  <a:lnTo>
                    <a:pt x="86152" y="331248"/>
                  </a:lnTo>
                  <a:lnTo>
                    <a:pt x="100253" y="331406"/>
                  </a:lnTo>
                  <a:lnTo>
                    <a:pt x="136169" y="331406"/>
                  </a:lnTo>
                  <a:lnTo>
                    <a:pt x="136169" y="284251"/>
                  </a:lnTo>
                  <a:lnTo>
                    <a:pt x="121653" y="284251"/>
                  </a:lnTo>
                  <a:lnTo>
                    <a:pt x="113372" y="283146"/>
                  </a:lnTo>
                  <a:lnTo>
                    <a:pt x="108419" y="248767"/>
                  </a:lnTo>
                  <a:lnTo>
                    <a:pt x="108419" y="92329"/>
                  </a:lnTo>
                  <a:close/>
                </a:path>
                <a:path w="136525" h="331470">
                  <a:moveTo>
                    <a:pt x="132460" y="46050"/>
                  </a:moveTo>
                  <a:lnTo>
                    <a:pt x="0" y="46050"/>
                  </a:lnTo>
                  <a:lnTo>
                    <a:pt x="0" y="92329"/>
                  </a:lnTo>
                  <a:lnTo>
                    <a:pt x="132460" y="92329"/>
                  </a:lnTo>
                  <a:lnTo>
                    <a:pt x="132460" y="46050"/>
                  </a:lnTo>
                  <a:close/>
                </a:path>
                <a:path w="136525" h="331470">
                  <a:moveTo>
                    <a:pt x="108419" y="0"/>
                  </a:moveTo>
                  <a:lnTo>
                    <a:pt x="19189" y="0"/>
                  </a:lnTo>
                  <a:lnTo>
                    <a:pt x="19189" y="46050"/>
                  </a:lnTo>
                  <a:lnTo>
                    <a:pt x="108419" y="46050"/>
                  </a:lnTo>
                  <a:lnTo>
                    <a:pt x="108419" y="0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object 72"/>
            <p:cNvSpPr>
              <a:spLocks/>
            </p:cNvSpPr>
            <p:nvPr/>
          </p:nvSpPr>
          <p:spPr bwMode="auto">
            <a:xfrm>
              <a:off x="4691381" y="5396020"/>
              <a:ext cx="204470" cy="303528"/>
            </a:xfrm>
            <a:custGeom>
              <a:avLst/>
              <a:gdLst>
                <a:gd name="T0" fmla="*/ 98475 w 204470"/>
                <a:gd name="T1" fmla="*/ 0 h 303529"/>
                <a:gd name="T2" fmla="*/ 56511 w 204470"/>
                <a:gd name="T3" fmla="*/ 6632 h 303529"/>
                <a:gd name="T4" fmla="*/ 16351 w 204470"/>
                <a:gd name="T5" fmla="*/ 35302 h 303529"/>
                <a:gd name="T6" fmla="*/ 2582 w 204470"/>
                <a:gd name="T7" fmla="*/ 71923 h 303529"/>
                <a:gd name="T8" fmla="*/ 0 w 204470"/>
                <a:gd name="T9" fmla="*/ 106210 h 303529"/>
                <a:gd name="T10" fmla="*/ 108 w 204470"/>
                <a:gd name="T11" fmla="*/ 197218 h 303529"/>
                <a:gd name="T12" fmla="*/ 4610 w 204470"/>
                <a:gd name="T13" fmla="*/ 241173 h 303529"/>
                <a:gd name="T14" fmla="*/ 27853 w 204470"/>
                <a:gd name="T15" fmla="*/ 279194 h 303529"/>
                <a:gd name="T16" fmla="*/ 66065 w 204470"/>
                <a:gd name="T17" fmla="*/ 298397 h 303529"/>
                <a:gd name="T18" fmla="*/ 104673 w 204470"/>
                <a:gd name="T19" fmla="*/ 302983 h 303529"/>
                <a:gd name="T20" fmla="*/ 118601 w 204470"/>
                <a:gd name="T21" fmla="*/ 302467 h 303529"/>
                <a:gd name="T22" fmla="*/ 162228 w 204470"/>
                <a:gd name="T23" fmla="*/ 290071 h 303529"/>
                <a:gd name="T24" fmla="*/ 190576 w 204470"/>
                <a:gd name="T25" fmla="*/ 261784 h 303529"/>
                <a:gd name="T26" fmla="*/ 196351 w 204470"/>
                <a:gd name="T27" fmla="*/ 251206 h 303529"/>
                <a:gd name="T28" fmla="*/ 97472 w 204470"/>
                <a:gd name="T29" fmla="*/ 251206 h 303529"/>
                <a:gd name="T30" fmla="*/ 93789 w 204470"/>
                <a:gd name="T31" fmla="*/ 249288 h 303529"/>
                <a:gd name="T32" fmla="*/ 89027 w 204470"/>
                <a:gd name="T33" fmla="*/ 156667 h 303529"/>
                <a:gd name="T34" fmla="*/ 204266 w 204470"/>
                <a:gd name="T35" fmla="*/ 156667 h 303529"/>
                <a:gd name="T36" fmla="*/ 204266 w 204470"/>
                <a:gd name="T37" fmla="*/ 117894 h 303529"/>
                <a:gd name="T38" fmla="*/ 203996 w 204470"/>
                <a:gd name="T39" fmla="*/ 109080 h 303529"/>
                <a:gd name="T40" fmla="*/ 89027 w 204470"/>
                <a:gd name="T41" fmla="*/ 109080 h 303529"/>
                <a:gd name="T42" fmla="*/ 89120 w 204470"/>
                <a:gd name="T43" fmla="*/ 80125 h 303529"/>
                <a:gd name="T44" fmla="*/ 96507 w 204470"/>
                <a:gd name="T45" fmla="*/ 51790 h 303529"/>
                <a:gd name="T46" fmla="*/ 194384 w 204470"/>
                <a:gd name="T47" fmla="*/ 51790 h 303529"/>
                <a:gd name="T48" fmla="*/ 188640 w 204470"/>
                <a:gd name="T49" fmla="*/ 40737 h 303529"/>
                <a:gd name="T50" fmla="*/ 160286 w 204470"/>
                <a:gd name="T51" fmla="*/ 14211 h 303529"/>
                <a:gd name="T52" fmla="*/ 116386 w 204470"/>
                <a:gd name="T53" fmla="*/ 888 h 303529"/>
                <a:gd name="T54" fmla="*/ 98475 w 204470"/>
                <a:gd name="T55" fmla="*/ 0 h 303529"/>
                <a:gd name="T56" fmla="*/ 204266 w 204470"/>
                <a:gd name="T57" fmla="*/ 175615 h 303529"/>
                <a:gd name="T58" fmla="*/ 119875 w 204470"/>
                <a:gd name="T59" fmla="*/ 175615 h 303529"/>
                <a:gd name="T60" fmla="*/ 119751 w 204470"/>
                <a:gd name="T61" fmla="*/ 219913 h 303529"/>
                <a:gd name="T62" fmla="*/ 119659 w 204470"/>
                <a:gd name="T63" fmla="*/ 224203 h 303529"/>
                <a:gd name="T64" fmla="*/ 109664 w 204470"/>
                <a:gd name="T65" fmla="*/ 251206 h 303529"/>
                <a:gd name="T66" fmla="*/ 196351 w 204470"/>
                <a:gd name="T67" fmla="*/ 251206 h 303529"/>
                <a:gd name="T68" fmla="*/ 204051 w 204470"/>
                <a:gd name="T69" fmla="*/ 209986 h 303529"/>
                <a:gd name="T70" fmla="*/ 204266 w 204470"/>
                <a:gd name="T71" fmla="*/ 197218 h 303529"/>
                <a:gd name="T72" fmla="*/ 204266 w 204470"/>
                <a:gd name="T73" fmla="*/ 175615 h 303529"/>
                <a:gd name="T74" fmla="*/ 194384 w 204470"/>
                <a:gd name="T75" fmla="*/ 51790 h 303529"/>
                <a:gd name="T76" fmla="*/ 107645 w 204470"/>
                <a:gd name="T77" fmla="*/ 51790 h 303529"/>
                <a:gd name="T78" fmla="*/ 110972 w 204470"/>
                <a:gd name="T79" fmla="*/ 53987 h 303529"/>
                <a:gd name="T80" fmla="*/ 112598 w 204470"/>
                <a:gd name="T81" fmla="*/ 58394 h 303529"/>
                <a:gd name="T82" fmla="*/ 114998 w 204470"/>
                <a:gd name="T83" fmla="*/ 109080 h 303529"/>
                <a:gd name="T84" fmla="*/ 203996 w 204470"/>
                <a:gd name="T85" fmla="*/ 109080 h 303529"/>
                <a:gd name="T86" fmla="*/ 203650 w 204470"/>
                <a:gd name="T87" fmla="*/ 97817 h 303529"/>
                <a:gd name="T88" fmla="*/ 201804 w 204470"/>
                <a:gd name="T89" fmla="*/ 80125 h 303529"/>
                <a:gd name="T90" fmla="*/ 198732 w 204470"/>
                <a:gd name="T91" fmla="*/ 64817 h 303529"/>
                <a:gd name="T92" fmla="*/ 194437 w 204470"/>
                <a:gd name="T93" fmla="*/ 51892 h 303529"/>
                <a:gd name="T94" fmla="*/ 194384 w 204470"/>
                <a:gd name="T95" fmla="*/ 51790 h 303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470" h="303529">
                  <a:moveTo>
                    <a:pt x="98475" y="0"/>
                  </a:moveTo>
                  <a:lnTo>
                    <a:pt x="56511" y="6632"/>
                  </a:lnTo>
                  <a:lnTo>
                    <a:pt x="16351" y="35302"/>
                  </a:lnTo>
                  <a:lnTo>
                    <a:pt x="2582" y="71923"/>
                  </a:lnTo>
                  <a:lnTo>
                    <a:pt x="0" y="106210"/>
                  </a:lnTo>
                  <a:lnTo>
                    <a:pt x="108" y="197218"/>
                  </a:lnTo>
                  <a:lnTo>
                    <a:pt x="4610" y="241173"/>
                  </a:lnTo>
                  <a:lnTo>
                    <a:pt x="27853" y="279194"/>
                  </a:lnTo>
                  <a:lnTo>
                    <a:pt x="66065" y="298397"/>
                  </a:lnTo>
                  <a:lnTo>
                    <a:pt x="104673" y="302983"/>
                  </a:lnTo>
                  <a:lnTo>
                    <a:pt x="118601" y="302467"/>
                  </a:lnTo>
                  <a:lnTo>
                    <a:pt x="162228" y="290071"/>
                  </a:lnTo>
                  <a:lnTo>
                    <a:pt x="190576" y="261784"/>
                  </a:lnTo>
                  <a:lnTo>
                    <a:pt x="196351" y="251206"/>
                  </a:lnTo>
                  <a:lnTo>
                    <a:pt x="97472" y="251206"/>
                  </a:lnTo>
                  <a:lnTo>
                    <a:pt x="93789" y="249288"/>
                  </a:lnTo>
                  <a:lnTo>
                    <a:pt x="89027" y="156667"/>
                  </a:lnTo>
                  <a:lnTo>
                    <a:pt x="204266" y="156667"/>
                  </a:lnTo>
                  <a:lnTo>
                    <a:pt x="204266" y="117894"/>
                  </a:lnTo>
                  <a:lnTo>
                    <a:pt x="203996" y="109080"/>
                  </a:lnTo>
                  <a:lnTo>
                    <a:pt x="89027" y="109080"/>
                  </a:lnTo>
                  <a:lnTo>
                    <a:pt x="89120" y="80125"/>
                  </a:lnTo>
                  <a:lnTo>
                    <a:pt x="96507" y="51790"/>
                  </a:lnTo>
                  <a:lnTo>
                    <a:pt x="194384" y="51790"/>
                  </a:lnTo>
                  <a:lnTo>
                    <a:pt x="188640" y="40737"/>
                  </a:lnTo>
                  <a:lnTo>
                    <a:pt x="160286" y="14211"/>
                  </a:lnTo>
                  <a:lnTo>
                    <a:pt x="116386" y="888"/>
                  </a:lnTo>
                  <a:lnTo>
                    <a:pt x="98475" y="0"/>
                  </a:lnTo>
                  <a:close/>
                </a:path>
                <a:path w="204470" h="303529">
                  <a:moveTo>
                    <a:pt x="204266" y="175615"/>
                  </a:moveTo>
                  <a:lnTo>
                    <a:pt x="119875" y="175615"/>
                  </a:lnTo>
                  <a:lnTo>
                    <a:pt x="119751" y="219913"/>
                  </a:lnTo>
                  <a:lnTo>
                    <a:pt x="119659" y="224203"/>
                  </a:lnTo>
                  <a:lnTo>
                    <a:pt x="109664" y="251206"/>
                  </a:lnTo>
                  <a:lnTo>
                    <a:pt x="196351" y="251206"/>
                  </a:lnTo>
                  <a:lnTo>
                    <a:pt x="204051" y="209986"/>
                  </a:lnTo>
                  <a:lnTo>
                    <a:pt x="204266" y="197218"/>
                  </a:lnTo>
                  <a:lnTo>
                    <a:pt x="204266" y="175615"/>
                  </a:lnTo>
                  <a:close/>
                </a:path>
                <a:path w="204470" h="303529">
                  <a:moveTo>
                    <a:pt x="194384" y="51790"/>
                  </a:moveTo>
                  <a:lnTo>
                    <a:pt x="107645" y="51790"/>
                  </a:lnTo>
                  <a:lnTo>
                    <a:pt x="110972" y="53987"/>
                  </a:lnTo>
                  <a:lnTo>
                    <a:pt x="112598" y="58394"/>
                  </a:lnTo>
                  <a:lnTo>
                    <a:pt x="114998" y="109080"/>
                  </a:lnTo>
                  <a:lnTo>
                    <a:pt x="203996" y="109080"/>
                  </a:lnTo>
                  <a:lnTo>
                    <a:pt x="203650" y="97817"/>
                  </a:lnTo>
                  <a:lnTo>
                    <a:pt x="201804" y="80125"/>
                  </a:lnTo>
                  <a:lnTo>
                    <a:pt x="198732" y="64817"/>
                  </a:lnTo>
                  <a:lnTo>
                    <a:pt x="194437" y="51892"/>
                  </a:lnTo>
                  <a:lnTo>
                    <a:pt x="194384" y="51790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object 73"/>
            <p:cNvSpPr>
              <a:spLocks/>
            </p:cNvSpPr>
            <p:nvPr/>
          </p:nvSpPr>
          <p:spPr bwMode="auto">
            <a:xfrm>
              <a:off x="4924720" y="5396017"/>
              <a:ext cx="142240" cy="297813"/>
            </a:xfrm>
            <a:custGeom>
              <a:avLst/>
              <a:gdLst>
                <a:gd name="T0" fmla="*/ 89026 w 142239"/>
                <a:gd name="T1" fmla="*/ 5283 h 297814"/>
                <a:gd name="T2" fmla="*/ 0 w 142239"/>
                <a:gd name="T3" fmla="*/ 5283 h 297814"/>
                <a:gd name="T4" fmla="*/ 0 w 142239"/>
                <a:gd name="T5" fmla="*/ 297688 h 297814"/>
                <a:gd name="T6" fmla="*/ 89026 w 142239"/>
                <a:gd name="T7" fmla="*/ 297688 h 297814"/>
                <a:gd name="T8" fmla="*/ 89026 w 142239"/>
                <a:gd name="T9" fmla="*/ 182232 h 297814"/>
                <a:gd name="T10" fmla="*/ 89193 w 142239"/>
                <a:gd name="T11" fmla="*/ 162884 h 297814"/>
                <a:gd name="T12" fmla="*/ 93446 w 142239"/>
                <a:gd name="T13" fmla="*/ 120053 h 297814"/>
                <a:gd name="T14" fmla="*/ 130260 w 142239"/>
                <a:gd name="T15" fmla="*/ 103309 h 297814"/>
                <a:gd name="T16" fmla="*/ 141668 w 142239"/>
                <a:gd name="T17" fmla="*/ 102895 h 297814"/>
                <a:gd name="T18" fmla="*/ 141668 w 142239"/>
                <a:gd name="T19" fmla="*/ 43738 h 297814"/>
                <a:gd name="T20" fmla="*/ 85509 w 142239"/>
                <a:gd name="T21" fmla="*/ 43738 h 297814"/>
                <a:gd name="T22" fmla="*/ 89026 w 142239"/>
                <a:gd name="T23" fmla="*/ 5283 h 297814"/>
                <a:gd name="T24" fmla="*/ 141668 w 142239"/>
                <a:gd name="T25" fmla="*/ 0 h 297814"/>
                <a:gd name="T26" fmla="*/ 124376 w 142239"/>
                <a:gd name="T27" fmla="*/ 3640 h 297814"/>
                <a:gd name="T28" fmla="*/ 109250 w 142239"/>
                <a:gd name="T29" fmla="*/ 12144 h 297814"/>
                <a:gd name="T30" fmla="*/ 96293 w 142239"/>
                <a:gd name="T31" fmla="*/ 25510 h 297814"/>
                <a:gd name="T32" fmla="*/ 85509 w 142239"/>
                <a:gd name="T33" fmla="*/ 43738 h 297814"/>
                <a:gd name="T34" fmla="*/ 141668 w 142239"/>
                <a:gd name="T35" fmla="*/ 43738 h 297814"/>
                <a:gd name="T36" fmla="*/ 141668 w 142239"/>
                <a:gd name="T37" fmla="*/ 0 h 297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2239" h="297814">
                  <a:moveTo>
                    <a:pt x="89026" y="5283"/>
                  </a:moveTo>
                  <a:lnTo>
                    <a:pt x="0" y="5283"/>
                  </a:lnTo>
                  <a:lnTo>
                    <a:pt x="0" y="297688"/>
                  </a:lnTo>
                  <a:lnTo>
                    <a:pt x="89026" y="297688"/>
                  </a:lnTo>
                  <a:lnTo>
                    <a:pt x="89026" y="182232"/>
                  </a:lnTo>
                  <a:lnTo>
                    <a:pt x="89193" y="162884"/>
                  </a:lnTo>
                  <a:lnTo>
                    <a:pt x="93446" y="120053"/>
                  </a:lnTo>
                  <a:lnTo>
                    <a:pt x="130260" y="103309"/>
                  </a:lnTo>
                  <a:lnTo>
                    <a:pt x="141668" y="102895"/>
                  </a:lnTo>
                  <a:lnTo>
                    <a:pt x="141668" y="43738"/>
                  </a:lnTo>
                  <a:lnTo>
                    <a:pt x="85509" y="43738"/>
                  </a:lnTo>
                  <a:lnTo>
                    <a:pt x="89026" y="5283"/>
                  </a:lnTo>
                  <a:close/>
                </a:path>
                <a:path w="142239" h="297814">
                  <a:moveTo>
                    <a:pt x="141668" y="0"/>
                  </a:moveTo>
                  <a:lnTo>
                    <a:pt x="124376" y="3640"/>
                  </a:lnTo>
                  <a:lnTo>
                    <a:pt x="109250" y="12144"/>
                  </a:lnTo>
                  <a:lnTo>
                    <a:pt x="96293" y="25510"/>
                  </a:lnTo>
                  <a:lnTo>
                    <a:pt x="85509" y="43738"/>
                  </a:lnTo>
                  <a:lnTo>
                    <a:pt x="141668" y="43738"/>
                  </a:lnTo>
                  <a:lnTo>
                    <a:pt x="141668" y="0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0" name="object 74"/>
            <p:cNvSpPr>
              <a:spLocks/>
            </p:cNvSpPr>
            <p:nvPr/>
          </p:nvSpPr>
          <p:spPr bwMode="auto">
            <a:xfrm>
              <a:off x="2944748" y="5478450"/>
              <a:ext cx="71120" cy="68580"/>
            </a:xfrm>
            <a:custGeom>
              <a:avLst/>
              <a:gdLst>
                <a:gd name="T0" fmla="*/ 35204 w 71119"/>
                <a:gd name="T1" fmla="*/ 0 h 68579"/>
                <a:gd name="T2" fmla="*/ 19614 w 71119"/>
                <a:gd name="T3" fmla="*/ 2946 h 68579"/>
                <a:gd name="T4" fmla="*/ 8634 w 71119"/>
                <a:gd name="T5" fmla="*/ 10715 h 68579"/>
                <a:gd name="T6" fmla="*/ 2137 w 71119"/>
                <a:gd name="T7" fmla="*/ 21699 h 68579"/>
                <a:gd name="T8" fmla="*/ 0 w 71119"/>
                <a:gd name="T9" fmla="*/ 34289 h 68579"/>
                <a:gd name="T10" fmla="*/ 2137 w 71119"/>
                <a:gd name="T11" fmla="*/ 46811 h 68579"/>
                <a:gd name="T12" fmla="*/ 8634 w 71119"/>
                <a:gd name="T13" fmla="*/ 57642 h 68579"/>
                <a:gd name="T14" fmla="*/ 19614 w 71119"/>
                <a:gd name="T15" fmla="*/ 65258 h 68579"/>
                <a:gd name="T16" fmla="*/ 35204 w 71119"/>
                <a:gd name="T17" fmla="*/ 68135 h 68579"/>
                <a:gd name="T18" fmla="*/ 50673 w 71119"/>
                <a:gd name="T19" fmla="*/ 65258 h 68579"/>
                <a:gd name="T20" fmla="*/ 61823 w 71119"/>
                <a:gd name="T21" fmla="*/ 57642 h 68579"/>
                <a:gd name="T22" fmla="*/ 68572 w 71119"/>
                <a:gd name="T23" fmla="*/ 46811 h 68579"/>
                <a:gd name="T24" fmla="*/ 70840 w 71119"/>
                <a:gd name="T25" fmla="*/ 34289 h 68579"/>
                <a:gd name="T26" fmla="*/ 68572 w 71119"/>
                <a:gd name="T27" fmla="*/ 21699 h 68579"/>
                <a:gd name="T28" fmla="*/ 61823 w 71119"/>
                <a:gd name="T29" fmla="*/ 10715 h 68579"/>
                <a:gd name="T30" fmla="*/ 50673 w 71119"/>
                <a:gd name="T31" fmla="*/ 2946 h 68579"/>
                <a:gd name="T32" fmla="*/ 35204 w 71119"/>
                <a:gd name="T33" fmla="*/ 0 h 68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119" h="68579">
                  <a:moveTo>
                    <a:pt x="35204" y="0"/>
                  </a:moveTo>
                  <a:lnTo>
                    <a:pt x="19614" y="2946"/>
                  </a:lnTo>
                  <a:lnTo>
                    <a:pt x="8634" y="10715"/>
                  </a:lnTo>
                  <a:lnTo>
                    <a:pt x="2137" y="21699"/>
                  </a:lnTo>
                  <a:lnTo>
                    <a:pt x="0" y="34289"/>
                  </a:lnTo>
                  <a:lnTo>
                    <a:pt x="2137" y="46811"/>
                  </a:lnTo>
                  <a:lnTo>
                    <a:pt x="8634" y="57642"/>
                  </a:lnTo>
                  <a:lnTo>
                    <a:pt x="19614" y="65258"/>
                  </a:lnTo>
                  <a:lnTo>
                    <a:pt x="35204" y="68135"/>
                  </a:lnTo>
                  <a:lnTo>
                    <a:pt x="50673" y="65258"/>
                  </a:lnTo>
                  <a:lnTo>
                    <a:pt x="61823" y="57642"/>
                  </a:lnTo>
                  <a:lnTo>
                    <a:pt x="68572" y="46811"/>
                  </a:lnTo>
                  <a:lnTo>
                    <a:pt x="70840" y="34289"/>
                  </a:lnTo>
                  <a:lnTo>
                    <a:pt x="68572" y="21699"/>
                  </a:lnTo>
                  <a:lnTo>
                    <a:pt x="61823" y="10715"/>
                  </a:lnTo>
                  <a:lnTo>
                    <a:pt x="50673" y="2946"/>
                  </a:lnTo>
                  <a:lnTo>
                    <a:pt x="35204" y="0"/>
                  </a:lnTo>
                  <a:close/>
                </a:path>
              </a:pathLst>
            </a:custGeom>
            <a:solidFill>
              <a:srgbClr val="85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9569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9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41" name="Picture 9" descr="111-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03" y="1998616"/>
            <a:ext cx="535781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92" descr="글라데이션도형"/>
          <p:cNvPicPr>
            <a:picLocks noChangeAspect="1" noChangeArrowheads="1"/>
          </p:cNvPicPr>
          <p:nvPr/>
        </p:nvPicPr>
        <p:blipFill>
          <a:blip r:embed="rId4" cstate="print">
            <a:lum bright="12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64" y="3363145"/>
            <a:ext cx="950913" cy="79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71"/>
          <p:cNvSpPr txBox="1">
            <a:spLocks noChangeArrowheads="1"/>
          </p:cNvSpPr>
          <p:nvPr/>
        </p:nvSpPr>
        <p:spPr bwMode="auto">
          <a:xfrm>
            <a:off x="3880503" y="4684666"/>
            <a:ext cx="854075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defTabSz="1018854" latinLnBrk="0">
              <a:lnSpc>
                <a:spcPct val="90000"/>
              </a:lnSpc>
              <a:defRPr/>
            </a:pPr>
            <a:r>
              <a:rPr lang="ko-KR" altLang="en-US" sz="800" dirty="0">
                <a:solidFill>
                  <a:prstClr val="white"/>
                </a:solidFill>
                <a:ea typeface="맑은 고딕" panose="020B0503020000020004" pitchFamily="50" charset="-127"/>
              </a:rPr>
              <a:t>착공 </a:t>
            </a:r>
            <a:r>
              <a:rPr lang="en-US" altLang="ko-KR" sz="800" dirty="0">
                <a:solidFill>
                  <a:prstClr val="white"/>
                </a:solidFill>
                <a:ea typeface="맑은 고딕" panose="020B0503020000020004" pitchFamily="50" charset="-127"/>
              </a:rPr>
              <a:t>4</a:t>
            </a:r>
            <a:r>
              <a:rPr lang="ko-KR" altLang="en-US" sz="800" dirty="0">
                <a:solidFill>
                  <a:prstClr val="white"/>
                </a:solidFill>
                <a:ea typeface="맑은 고딕" panose="020B0503020000020004" pitchFamily="50" charset="-127"/>
              </a:rPr>
              <a:t>주 내 테스트</a:t>
            </a:r>
            <a:endParaRPr lang="ko-KR" altLang="ko-KR" sz="800" dirty="0">
              <a:solidFill>
                <a:prstClr val="white"/>
              </a:solidFill>
              <a:ea typeface="맑은 고딕" panose="020B0503020000020004" pitchFamily="50" charset="-127"/>
            </a:endParaRP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1339711" y="3582810"/>
            <a:ext cx="230822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 wrap="square" lIns="0" tIns="0" rIns="0" bIns="0">
            <a:spAutoFit/>
          </a:bodyPr>
          <a:lstStyle/>
          <a:p>
            <a:r>
              <a:rPr lang="ko-KR" altLang="en-US" sz="900">
                <a:latin typeface="맑은 고딕" panose="020B0503020000020004" pitchFamily="50" charset="-127"/>
                <a:ea typeface="맑은 고딕" panose="020B0503020000020004" pitchFamily="50" charset="-127"/>
              </a:rPr>
              <a:t>사업소 현장의 </a:t>
            </a:r>
            <a:r>
              <a:rPr lang="en-US" altLang="ko-KR" sz="90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900">
                <a:latin typeface="맑은 고딕" panose="020B0503020000020004" pitchFamily="50" charset="-127"/>
                <a:ea typeface="맑은 고딕" panose="020B0503020000020004" pitchFamily="50" charset="-127"/>
              </a:rPr>
              <a:t>인 </a:t>
            </a:r>
            <a:r>
              <a:rPr lang="en-US" altLang="ko-KR" sz="900">
                <a:latin typeface="맑은 고딕" panose="020B0503020000020004" pitchFamily="50" charset="-127"/>
                <a:ea typeface="맑은 고딕" panose="020B0503020000020004" pitchFamily="50" charset="-127"/>
              </a:rPr>
              <a:t>1PC</a:t>
            </a:r>
            <a:r>
              <a:rPr lang="ko-KR" altLang="en-US" sz="900">
                <a:latin typeface="맑은 고딕" panose="020B0503020000020004" pitchFamily="50" charset="-127"/>
                <a:ea typeface="맑은 고딕" panose="020B0503020000020004" pitchFamily="50" charset="-127"/>
              </a:rPr>
              <a:t>가 아닌 상황에서의 </a:t>
            </a:r>
            <a:endParaRPr lang="en-US" altLang="ko-KR" sz="90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900">
                <a:latin typeface="맑은 고딕" panose="020B0503020000020004" pitchFamily="50" charset="-127"/>
                <a:ea typeface="맑은 고딕" panose="020B0503020000020004" pitchFamily="50" charset="-127"/>
              </a:rPr>
              <a:t>장소의</a:t>
            </a:r>
            <a:r>
              <a:rPr lang="en-US" altLang="ko-KR" sz="90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>
                <a:latin typeface="맑은 고딕" panose="020B0503020000020004" pitchFamily="50" charset="-127"/>
                <a:ea typeface="맑은 고딕" panose="020B0503020000020004" pitchFamily="50" charset="-127"/>
              </a:rPr>
              <a:t>제약 없이 업무수행하고 신속하게 </a:t>
            </a:r>
            <a:endParaRPr lang="en-US" altLang="ko-KR" sz="90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900">
                <a:latin typeface="맑은 고딕" panose="020B0503020000020004" pitchFamily="50" charset="-127"/>
                <a:ea typeface="맑은 고딕" panose="020B0503020000020004" pitchFamily="50" charset="-127"/>
              </a:rPr>
              <a:t>업무처리</a:t>
            </a:r>
            <a:r>
              <a:rPr lang="en-US" altLang="ko-KR" sz="90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900">
                <a:latin typeface="맑은 고딕" panose="020B0503020000020004" pitchFamily="50" charset="-127"/>
                <a:ea typeface="맑은 고딕" panose="020B0503020000020004" pitchFamily="50" charset="-127"/>
              </a:rPr>
              <a:t>결과를 기록 유지</a:t>
            </a:r>
            <a:endParaRPr lang="ko-KR" altLang="en-US" sz="9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5" name="Picture 3" descr="C:\Documents and Settings\yae\바탕 화면\장산\Untitled-11.pn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8" t="6737" r="25230" b="9312"/>
          <a:stretch>
            <a:fillRect/>
          </a:stretch>
        </p:blipFill>
        <p:spPr bwMode="auto">
          <a:xfrm>
            <a:off x="3743978" y="2879678"/>
            <a:ext cx="34321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4579003" y="3989446"/>
            <a:ext cx="1520825" cy="43858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50" b="1" kern="0">
                <a:solidFill>
                  <a:prstClr val="black">
                    <a:lumMod val="75000"/>
                    <a:lumOff val="25000"/>
                  </a:prstClr>
                </a:solidFill>
                <a:ea typeface="맑은 고딕" panose="020B0503020000020004" pitchFamily="50" charset="-127"/>
                <a:cs typeface="Arial" pitchFamily="34" charset="0"/>
              </a:rPr>
              <a:t>현장업무에 </a:t>
            </a:r>
            <a:r>
              <a:rPr kumimoji="0" lang="ko-KR" altLang="en-US" sz="1250" b="1" kern="0" dirty="0">
                <a:solidFill>
                  <a:prstClr val="black">
                    <a:lumMod val="75000"/>
                    <a:lumOff val="25000"/>
                  </a:prstClr>
                </a:solidFill>
                <a:ea typeface="맑은 고딕" panose="020B0503020000020004" pitchFamily="50" charset="-127"/>
                <a:cs typeface="Arial" pitchFamily="34" charset="0"/>
              </a:rPr>
              <a:t>최적화 된 </a:t>
            </a:r>
            <a:r>
              <a:rPr kumimoji="0" lang="en-US" altLang="ko-KR" sz="1600" b="1" kern="0" dirty="0">
                <a:solidFill>
                  <a:srgbClr val="1E5686"/>
                </a:solidFill>
                <a:ea typeface="맑은 고딕" panose="020B0503020000020004" pitchFamily="50" charset="-127"/>
                <a:cs typeface="Arial" pitchFamily="34" charset="0"/>
              </a:rPr>
              <a:t>U</a:t>
            </a:r>
            <a:r>
              <a:rPr kumimoji="0" lang="en-US" altLang="ko-KR" sz="1600" b="1" kern="0" dirty="0">
                <a:solidFill>
                  <a:srgbClr val="1E568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∙</a:t>
            </a:r>
            <a:r>
              <a:rPr kumimoji="0" lang="en-US" altLang="ko-KR" sz="1600" b="1" kern="0" dirty="0">
                <a:solidFill>
                  <a:srgbClr val="1E5686"/>
                </a:solidFill>
                <a:ea typeface="맑은 고딕" panose="020B0503020000020004" pitchFamily="50" charset="-127"/>
                <a:cs typeface="Arial" pitchFamily="34" charset="0"/>
              </a:rPr>
              <a:t>BIS Master</a:t>
            </a:r>
          </a:p>
        </p:txBody>
      </p:sp>
      <p:grpSp>
        <p:nvGrpSpPr>
          <p:cNvPr id="3" name="그룹 2"/>
          <p:cNvGrpSpPr>
            <a:grpSpLocks/>
          </p:cNvGrpSpPr>
          <p:nvPr/>
        </p:nvGrpSpPr>
        <p:grpSpPr bwMode="auto">
          <a:xfrm>
            <a:off x="3566258" y="3499826"/>
            <a:ext cx="900113" cy="892175"/>
            <a:chOff x="3632494" y="2119279"/>
            <a:chExt cx="1058821" cy="1050211"/>
          </a:xfrm>
        </p:grpSpPr>
        <p:pic>
          <p:nvPicPr>
            <p:cNvPr id="48" name="Picture 2" descr="C:\Documents and Settings\yae\바탕 화면\장산\Untitled-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94" y="2119279"/>
              <a:ext cx="1058821" cy="105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3703456" y="2179077"/>
              <a:ext cx="916898" cy="915664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 latinLnBrk="0">
                <a:defRPr/>
              </a:pPr>
              <a:r>
                <a:rPr lang="ko-KR" altLang="en-US" sz="1050" b="1" dirty="0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에너지관리</a:t>
              </a:r>
              <a:endParaRPr lang="en-US" altLang="ko-KR" sz="105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4" name="그룹 98"/>
          <p:cNvGrpSpPr>
            <a:grpSpLocks/>
          </p:cNvGrpSpPr>
          <p:nvPr/>
        </p:nvGrpSpPr>
        <p:grpSpPr bwMode="auto">
          <a:xfrm>
            <a:off x="5718260" y="2715073"/>
            <a:ext cx="900113" cy="892175"/>
            <a:chOff x="3632494" y="2119279"/>
            <a:chExt cx="1058821" cy="1050211"/>
          </a:xfrm>
        </p:grpSpPr>
        <p:pic>
          <p:nvPicPr>
            <p:cNvPr id="52" name="Picture 2" descr="C:\Documents and Settings\yae\바탕 화면\장산\Untitled-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94" y="2119279"/>
              <a:ext cx="1058821" cy="105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52"/>
            <p:cNvSpPr txBox="1"/>
            <p:nvPr/>
          </p:nvSpPr>
          <p:spPr>
            <a:xfrm>
              <a:off x="3703456" y="2179077"/>
              <a:ext cx="916898" cy="915664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 latinLnBrk="0">
                <a:defRPr/>
              </a:pPr>
              <a:r>
                <a:rPr lang="ko-KR" altLang="en-US" sz="1050" b="1" dirty="0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재난관리</a:t>
              </a:r>
              <a:endParaRPr lang="en-US" altLang="ko-KR" sz="105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5" name="그룹 101"/>
          <p:cNvGrpSpPr>
            <a:grpSpLocks/>
          </p:cNvGrpSpPr>
          <p:nvPr/>
        </p:nvGrpSpPr>
        <p:grpSpPr bwMode="auto">
          <a:xfrm>
            <a:off x="4858403" y="2416128"/>
            <a:ext cx="900112" cy="892175"/>
            <a:chOff x="3632494" y="2119279"/>
            <a:chExt cx="1058821" cy="1050211"/>
          </a:xfrm>
        </p:grpSpPr>
        <p:pic>
          <p:nvPicPr>
            <p:cNvPr id="55" name="Picture 2" descr="C:\Documents and Settings\yae\바탕 화면\장산\Untitled-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94" y="2119279"/>
              <a:ext cx="1058821" cy="105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Box 55"/>
            <p:cNvSpPr txBox="1"/>
            <p:nvPr/>
          </p:nvSpPr>
          <p:spPr>
            <a:xfrm>
              <a:off x="3703456" y="2179077"/>
              <a:ext cx="916898" cy="915664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 latinLnBrk="0">
                <a:defRPr/>
              </a:pPr>
              <a:r>
                <a:rPr lang="ko-KR" altLang="en-US" sz="1050" b="1" dirty="0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장비관리</a:t>
              </a:r>
            </a:p>
          </p:txBody>
        </p:sp>
      </p:grpSp>
      <p:grpSp>
        <p:nvGrpSpPr>
          <p:cNvPr id="6" name="그룹 104"/>
          <p:cNvGrpSpPr>
            <a:grpSpLocks/>
          </p:cNvGrpSpPr>
          <p:nvPr/>
        </p:nvGrpSpPr>
        <p:grpSpPr bwMode="auto">
          <a:xfrm>
            <a:off x="6152901" y="3498923"/>
            <a:ext cx="900113" cy="893762"/>
            <a:chOff x="3632494" y="2119279"/>
            <a:chExt cx="1058821" cy="1050211"/>
          </a:xfrm>
        </p:grpSpPr>
        <p:pic>
          <p:nvPicPr>
            <p:cNvPr id="58" name="Picture 2" descr="C:\Documents and Settings\yae\바탕 화면\장산\Untitled-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94" y="2119279"/>
              <a:ext cx="1058821" cy="105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Box 58"/>
            <p:cNvSpPr txBox="1"/>
            <p:nvPr/>
          </p:nvSpPr>
          <p:spPr>
            <a:xfrm>
              <a:off x="3703456" y="2178971"/>
              <a:ext cx="916898" cy="915903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050" b="1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Tenant</a:t>
              </a:r>
            </a:p>
            <a:p>
              <a:pPr algn="ctr">
                <a:defRPr/>
              </a:pPr>
              <a:r>
                <a:rPr lang="ko-KR" altLang="en-US" sz="1050" b="1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관리</a:t>
              </a:r>
              <a:endParaRPr lang="en-US" altLang="ko-KR" sz="105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7" name="그룹 107"/>
          <p:cNvGrpSpPr>
            <a:grpSpLocks/>
          </p:cNvGrpSpPr>
          <p:nvPr/>
        </p:nvGrpSpPr>
        <p:grpSpPr bwMode="auto">
          <a:xfrm>
            <a:off x="3723685" y="4368439"/>
            <a:ext cx="900113" cy="893762"/>
            <a:chOff x="3632494" y="2119279"/>
            <a:chExt cx="1058821" cy="1050211"/>
          </a:xfrm>
        </p:grpSpPr>
        <p:pic>
          <p:nvPicPr>
            <p:cNvPr id="61" name="Picture 2" descr="C:\Documents and Settings\yae\바탕 화면\장산\Untitled-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94" y="2119279"/>
              <a:ext cx="1058821" cy="105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Box 61"/>
            <p:cNvSpPr txBox="1"/>
            <p:nvPr/>
          </p:nvSpPr>
          <p:spPr>
            <a:xfrm>
              <a:off x="3703456" y="2178971"/>
              <a:ext cx="916898" cy="915903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 latinLnBrk="0">
                <a:defRPr/>
              </a:pPr>
              <a:r>
                <a:rPr lang="ko-KR" altLang="en-US" sz="1050" b="1" dirty="0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자재관리</a:t>
              </a:r>
              <a:endParaRPr lang="en-US" altLang="ko-KR" sz="105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8" name="그룹 110"/>
          <p:cNvGrpSpPr>
            <a:grpSpLocks/>
          </p:cNvGrpSpPr>
          <p:nvPr/>
        </p:nvGrpSpPr>
        <p:grpSpPr bwMode="auto">
          <a:xfrm>
            <a:off x="4407774" y="4932979"/>
            <a:ext cx="900113" cy="892175"/>
            <a:chOff x="3632494" y="2119279"/>
            <a:chExt cx="1058821" cy="1050211"/>
          </a:xfrm>
        </p:grpSpPr>
        <p:pic>
          <p:nvPicPr>
            <p:cNvPr id="64" name="Picture 2" descr="C:\Documents and Settings\yae\바탕 화면\장산\Untitled-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94" y="2119279"/>
              <a:ext cx="1058821" cy="105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3703456" y="2179077"/>
              <a:ext cx="916898" cy="915664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 latinLnBrk="0">
                <a:defRPr/>
              </a:pPr>
              <a:r>
                <a:rPr lang="ko-KR" altLang="en-US" sz="1050" b="1" dirty="0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작업관리</a:t>
              </a:r>
              <a:endParaRPr lang="en-US" altLang="ko-KR" sz="105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9" name="그룹 116"/>
          <p:cNvGrpSpPr>
            <a:grpSpLocks/>
          </p:cNvGrpSpPr>
          <p:nvPr/>
        </p:nvGrpSpPr>
        <p:grpSpPr bwMode="auto">
          <a:xfrm>
            <a:off x="5986751" y="4379495"/>
            <a:ext cx="900113" cy="892175"/>
            <a:chOff x="3632494" y="2119279"/>
            <a:chExt cx="1058821" cy="1050211"/>
          </a:xfrm>
        </p:grpSpPr>
        <p:pic>
          <p:nvPicPr>
            <p:cNvPr id="67" name="Picture 2" descr="C:\Documents and Settings\yae\바탕 화면\장산\Untitled-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94" y="2119279"/>
              <a:ext cx="1058821" cy="105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TextBox 67"/>
            <p:cNvSpPr txBox="1"/>
            <p:nvPr/>
          </p:nvSpPr>
          <p:spPr>
            <a:xfrm>
              <a:off x="3703456" y="2179077"/>
              <a:ext cx="916898" cy="915664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 latinLnBrk="0">
                <a:defRPr/>
              </a:pPr>
              <a:r>
                <a:rPr lang="ko-KR" altLang="en-US" sz="1050" b="1" dirty="0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시설관리</a:t>
              </a:r>
              <a:endParaRPr lang="en-US" altLang="ko-KR" sz="105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10" name="그룹 119"/>
          <p:cNvGrpSpPr>
            <a:grpSpLocks/>
          </p:cNvGrpSpPr>
          <p:nvPr/>
        </p:nvGrpSpPr>
        <p:grpSpPr bwMode="auto">
          <a:xfrm>
            <a:off x="5304822" y="4923759"/>
            <a:ext cx="900112" cy="893762"/>
            <a:chOff x="3632494" y="2119279"/>
            <a:chExt cx="1058821" cy="1050211"/>
          </a:xfrm>
        </p:grpSpPr>
        <p:pic>
          <p:nvPicPr>
            <p:cNvPr id="70" name="Picture 2" descr="C:\Documents and Settings\yae\바탕 화면\장산\Untitled-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94" y="2119279"/>
              <a:ext cx="1058821" cy="105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Box 70"/>
            <p:cNvSpPr txBox="1"/>
            <p:nvPr/>
          </p:nvSpPr>
          <p:spPr>
            <a:xfrm>
              <a:off x="3703456" y="2178971"/>
              <a:ext cx="916898" cy="915903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 latinLnBrk="0">
                <a:defRPr/>
              </a:pPr>
              <a:r>
                <a:rPr lang="ko-KR" altLang="en-US" sz="1050" b="1" dirty="0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보안순찰</a:t>
              </a:r>
              <a:endParaRPr lang="en-US" altLang="ko-KR" sz="105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endParaRPr>
            </a:p>
            <a:p>
              <a:pPr algn="ctr" latinLnBrk="0">
                <a:defRPr/>
              </a:pPr>
              <a:r>
                <a:rPr lang="ko-KR" altLang="en-US" sz="1050" b="1" dirty="0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관리</a:t>
              </a:r>
              <a:endParaRPr lang="en-US" altLang="ko-KR" sz="105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11" name="그룹 9"/>
          <p:cNvGrpSpPr>
            <a:grpSpLocks/>
          </p:cNvGrpSpPr>
          <p:nvPr/>
        </p:nvGrpSpPr>
        <p:grpSpPr bwMode="auto">
          <a:xfrm>
            <a:off x="1253764" y="4329112"/>
            <a:ext cx="2471466" cy="906241"/>
            <a:chOff x="862736" y="3208137"/>
            <a:chExt cx="2470859" cy="908022"/>
          </a:xfrm>
        </p:grpSpPr>
        <p:pic>
          <p:nvPicPr>
            <p:cNvPr id="73" name="Picture 92" descr="글라데이션도형"/>
            <p:cNvPicPr>
              <a:picLocks noChangeAspect="1" noChangeArrowheads="1"/>
            </p:cNvPicPr>
            <p:nvPr/>
          </p:nvPicPr>
          <p:blipFill>
            <a:blip r:embed="rId7" cstate="print">
              <a:lum bright="12000" contras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84115" y="3186758"/>
              <a:ext cx="908022" cy="95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42"/>
            <p:cNvSpPr txBox="1">
              <a:spLocks noChangeArrowheads="1"/>
            </p:cNvSpPr>
            <p:nvPr/>
          </p:nvSpPr>
          <p:spPr bwMode="auto">
            <a:xfrm>
              <a:off x="949632" y="3299017"/>
              <a:ext cx="2383963" cy="610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08688"/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104775" indent="-104775" latinLnBrk="0">
                <a:lnSpc>
                  <a:spcPct val="110000"/>
                </a:lnSpc>
                <a:buClr>
                  <a:srgbClr val="AFA597"/>
                </a:buClr>
                <a:buSzPct val="90000"/>
                <a:buFont typeface="Wingdings" pitchFamily="2" charset="2"/>
                <a:buChar char="§"/>
              </a:pPr>
              <a:r>
                <a:rPr lang="ko-KR" altLang="en-US" sz="900">
                  <a:solidFill>
                    <a:srgbClr val="262626"/>
                  </a:solidFill>
                  <a:ea typeface="맑은 고딕" pitchFamily="50" charset="-127"/>
                </a:rPr>
                <a:t>정비 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또는 실시간 업무 시 필요한 자재 사용 시 작업관리와 연계한 자재출고</a:t>
              </a:r>
              <a:endParaRPr lang="en-US" altLang="ko-KR" sz="900" dirty="0">
                <a:solidFill>
                  <a:srgbClr val="262626"/>
                </a:solidFill>
                <a:ea typeface="맑은 고딕" pitchFamily="50" charset="-127"/>
              </a:endParaRPr>
            </a:p>
            <a:p>
              <a:pPr marL="104775" indent="-104775" latinLnBrk="0">
                <a:lnSpc>
                  <a:spcPct val="110000"/>
                </a:lnSpc>
                <a:buClr>
                  <a:srgbClr val="AFA597"/>
                </a:buClr>
                <a:buSzPct val="90000"/>
                <a:buFont typeface="Wingdings" pitchFamily="2" charset="2"/>
                <a:buChar char="§"/>
              </a:pP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출고 신청을 통한 빠른 업무처리 및 재고관리 실시간 확인</a:t>
              </a:r>
            </a:p>
          </p:txBody>
        </p:sp>
      </p:grpSp>
      <p:pic>
        <p:nvPicPr>
          <p:cNvPr id="75" name="Picture 92" descr="글라데이션도형"/>
          <p:cNvPicPr>
            <a:picLocks noChangeAspect="1" noChangeArrowheads="1"/>
          </p:cNvPicPr>
          <p:nvPr/>
        </p:nvPicPr>
        <p:blipFill>
          <a:blip r:embed="rId8" cstate="print">
            <a:lum bright="12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882" y="5297515"/>
            <a:ext cx="950913" cy="87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 Box 42"/>
          <p:cNvSpPr txBox="1">
            <a:spLocks noChangeArrowheads="1"/>
          </p:cNvSpPr>
          <p:nvPr/>
        </p:nvSpPr>
        <p:spPr bwMode="auto">
          <a:xfrm>
            <a:off x="2181707" y="5379369"/>
            <a:ext cx="2384425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 lIns="0" tIns="0" rIns="0" bIns="0">
            <a:spAutoFit/>
          </a:bodyPr>
          <a:lstStyle/>
          <a:p>
            <a:pPr marL="104775" indent="-104775" latinLnBrk="0">
              <a:lnSpc>
                <a:spcPct val="110000"/>
              </a:lnSpc>
              <a:buClr>
                <a:srgbClr val="AFA597"/>
              </a:buClr>
              <a:buSzPct val="90000"/>
              <a:buFont typeface="Wingdings" pitchFamily="2" charset="2"/>
              <a:buChar char="§"/>
            </a:pPr>
            <a:r>
              <a:rPr lang="ko-KR" altLang="en-US" sz="900">
                <a:solidFill>
                  <a:srgbClr val="262626"/>
                </a:solidFill>
                <a:ea typeface="맑은 고딕" pitchFamily="50" charset="-127"/>
              </a:rPr>
              <a:t>건물 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내에서 발생하는 </a:t>
            </a:r>
            <a:r>
              <a:rPr lang="ko-KR" altLang="en-US" sz="900" dirty="0" err="1">
                <a:solidFill>
                  <a:srgbClr val="262626"/>
                </a:solidFill>
                <a:ea typeface="맑은 고딕" pitchFamily="50" charset="-127"/>
              </a:rPr>
              <a:t>정비관리에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 대한  </a:t>
            </a:r>
            <a:r>
              <a:rPr lang="ko-KR" altLang="en-US" sz="900" dirty="0" err="1">
                <a:solidFill>
                  <a:srgbClr val="262626"/>
                </a:solidFill>
                <a:ea typeface="맑은 고딕" pitchFamily="50" charset="-127"/>
              </a:rPr>
              <a:t>예방점검</a:t>
            </a:r>
            <a:r>
              <a:rPr lang="en-US" altLang="ko-KR" sz="900" dirty="0">
                <a:solidFill>
                  <a:srgbClr val="262626"/>
                </a:solidFill>
                <a:ea typeface="맑은 고딕" pitchFamily="50" charset="-127"/>
              </a:rPr>
              <a:t>, </a:t>
            </a:r>
            <a:r>
              <a:rPr lang="ko-KR" altLang="en-US" sz="900" dirty="0" err="1">
                <a:solidFill>
                  <a:srgbClr val="262626"/>
                </a:solidFill>
                <a:ea typeface="맑은 고딕" pitchFamily="50" charset="-127"/>
              </a:rPr>
              <a:t>점검보수등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 현장업무</a:t>
            </a:r>
            <a:r>
              <a:rPr lang="en-US" altLang="ko-KR" sz="900" dirty="0">
                <a:solidFill>
                  <a:srgbClr val="262626"/>
                </a:solidFill>
                <a:ea typeface="맑은 고딕" pitchFamily="50" charset="-127"/>
              </a:rPr>
              <a:t>(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공사관리 포함</a:t>
            </a:r>
            <a:r>
              <a:rPr lang="en-US" altLang="ko-KR" sz="900" dirty="0">
                <a:solidFill>
                  <a:srgbClr val="262626"/>
                </a:solidFill>
                <a:ea typeface="맑은 고딕" pitchFamily="50" charset="-127"/>
              </a:rPr>
              <a:t>)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에 대하여 작업내용 및 결과를 장소와 시간의 제약 없이 </a:t>
            </a:r>
            <a:r>
              <a:rPr lang="ko-KR" altLang="en-US" sz="900" dirty="0" err="1">
                <a:solidFill>
                  <a:srgbClr val="262626"/>
                </a:solidFill>
                <a:ea typeface="맑은 고딕" pitchFamily="50" charset="-127"/>
              </a:rPr>
              <a:t>기록유지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 가능함</a:t>
            </a:r>
          </a:p>
          <a:p>
            <a:pPr marL="104775" indent="-104775" latinLnBrk="0">
              <a:lnSpc>
                <a:spcPct val="110000"/>
              </a:lnSpc>
              <a:buClr>
                <a:srgbClr val="AFA597"/>
              </a:buClr>
              <a:buSzPct val="90000"/>
              <a:buFont typeface="Wingdings" pitchFamily="2" charset="2"/>
              <a:buChar char="§"/>
            </a:pP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일일업무일지 자동생성</a:t>
            </a:r>
          </a:p>
        </p:txBody>
      </p:sp>
      <p:grpSp>
        <p:nvGrpSpPr>
          <p:cNvPr id="12" name="그룹 4"/>
          <p:cNvGrpSpPr>
            <a:grpSpLocks/>
          </p:cNvGrpSpPr>
          <p:nvPr/>
        </p:nvGrpSpPr>
        <p:grpSpPr bwMode="auto">
          <a:xfrm flipH="1">
            <a:off x="5502236" y="1913046"/>
            <a:ext cx="3286273" cy="727075"/>
            <a:chOff x="6522016" y="2430877"/>
            <a:chExt cx="2471131" cy="727339"/>
          </a:xfrm>
        </p:grpSpPr>
        <p:pic>
          <p:nvPicPr>
            <p:cNvPr id="78" name="Picture 92" descr="글라데이션도형"/>
            <p:cNvPicPr>
              <a:picLocks noChangeAspect="1" noChangeArrowheads="1"/>
            </p:cNvPicPr>
            <p:nvPr/>
          </p:nvPicPr>
          <p:blipFill>
            <a:blip r:embed="rId9" cstate="print">
              <a:lum bright="12000" contras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633736" y="2319157"/>
              <a:ext cx="727339" cy="95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Text Box 42"/>
            <p:cNvSpPr txBox="1">
              <a:spLocks noChangeArrowheads="1"/>
            </p:cNvSpPr>
            <p:nvPr/>
          </p:nvSpPr>
          <p:spPr bwMode="auto">
            <a:xfrm>
              <a:off x="6609691" y="2499165"/>
              <a:ext cx="2383456" cy="457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08688"/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105063" indent="-105063" latinLnBrk="0">
                <a:lnSpc>
                  <a:spcPct val="110000"/>
                </a:lnSpc>
                <a:buClr>
                  <a:srgbClr val="AFA597"/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900" spc="50">
                  <a:solidFill>
                    <a:prstClr val="black">
                      <a:lumMod val="85000"/>
                      <a:lumOff val="15000"/>
                    </a:prstClr>
                  </a:solidFill>
                  <a:ea typeface="맑은 고딕" panose="020B0503020000020004" pitchFamily="50" charset="-127"/>
                  <a:cs typeface="굴림" pitchFamily="50" charset="-127"/>
                </a:rPr>
                <a:t>건물관리 및 작업 시 발생되는 장비이력을 기록</a:t>
              </a:r>
              <a:r>
                <a:rPr lang="en-US" altLang="ko-KR" sz="900" spc="50">
                  <a:solidFill>
                    <a:prstClr val="black">
                      <a:lumMod val="85000"/>
                      <a:lumOff val="15000"/>
                    </a:prstClr>
                  </a:solidFill>
                  <a:ea typeface="맑은 고딕" panose="020B0503020000020004" pitchFamily="50" charset="-127"/>
                  <a:cs typeface="굴림" pitchFamily="50" charset="-127"/>
                </a:rPr>
                <a:t>/</a:t>
              </a:r>
              <a:r>
                <a:rPr lang="ko-KR" altLang="en-US" sz="900" spc="50">
                  <a:solidFill>
                    <a:prstClr val="black">
                      <a:lumMod val="85000"/>
                      <a:lumOff val="15000"/>
                    </a:prstClr>
                  </a:solidFill>
                  <a:ea typeface="맑은 고딕" panose="020B0503020000020004" pitchFamily="50" charset="-127"/>
                  <a:cs typeface="굴림" pitchFamily="50" charset="-127"/>
                </a:rPr>
                <a:t>유지</a:t>
              </a:r>
            </a:p>
            <a:p>
              <a:pPr marL="105063" indent="-105063" latinLnBrk="0">
                <a:lnSpc>
                  <a:spcPct val="110000"/>
                </a:lnSpc>
                <a:buClr>
                  <a:srgbClr val="AFA597"/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900" spc="50">
                  <a:solidFill>
                    <a:prstClr val="black">
                      <a:lumMod val="85000"/>
                      <a:lumOff val="15000"/>
                    </a:prstClr>
                  </a:solidFill>
                  <a:ea typeface="맑은 고딕" panose="020B0503020000020004" pitchFamily="50" charset="-127"/>
                  <a:cs typeface="굴림" pitchFamily="50" charset="-127"/>
                </a:rPr>
                <a:t>소모품 </a:t>
              </a:r>
              <a:r>
                <a:rPr lang="ko-KR" altLang="en-US" sz="900" spc="50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맑은 고딕" panose="020B0503020000020004" pitchFamily="50" charset="-127"/>
                  <a:cs typeface="굴림" pitchFamily="50" charset="-127"/>
                </a:rPr>
                <a:t>및 유지보수 등을 관리하여 장비의 수명 연장을 통한 비용절감 및 가치상승 효과 발생</a:t>
              </a:r>
            </a:p>
          </p:txBody>
        </p:sp>
      </p:grpSp>
      <p:grpSp>
        <p:nvGrpSpPr>
          <p:cNvPr id="13" name="그룹 130"/>
          <p:cNvGrpSpPr>
            <a:grpSpLocks/>
          </p:cNvGrpSpPr>
          <p:nvPr/>
        </p:nvGrpSpPr>
        <p:grpSpPr bwMode="auto">
          <a:xfrm flipH="1">
            <a:off x="6632307" y="2712766"/>
            <a:ext cx="2695651" cy="757238"/>
            <a:chOff x="941745" y="3577503"/>
            <a:chExt cx="2694991" cy="758725"/>
          </a:xfrm>
        </p:grpSpPr>
        <p:pic>
          <p:nvPicPr>
            <p:cNvPr id="81" name="Picture 92" descr="글라데이션도형"/>
            <p:cNvPicPr>
              <a:picLocks noChangeAspect="1" noChangeArrowheads="1"/>
            </p:cNvPicPr>
            <p:nvPr/>
          </p:nvPicPr>
          <p:blipFill>
            <a:blip r:embed="rId7" cstate="print">
              <a:lum bright="12000" contras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49701" y="3369547"/>
              <a:ext cx="758725" cy="11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Text Box 42"/>
            <p:cNvSpPr txBox="1">
              <a:spLocks noChangeArrowheads="1"/>
            </p:cNvSpPr>
            <p:nvPr/>
          </p:nvSpPr>
          <p:spPr bwMode="auto">
            <a:xfrm>
              <a:off x="1049745" y="3652884"/>
              <a:ext cx="2586991" cy="610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08688"/>
              </a:prstShdw>
            </a:effectLst>
          </p:spPr>
          <p:txBody>
            <a:bodyPr wrap="square" lIns="0" tIns="0" rIns="0" bIns="0">
              <a:spAutoFit/>
            </a:bodyPr>
            <a:lstStyle/>
            <a:p>
              <a:pPr marL="104775" indent="-104775" latinLnBrk="0">
                <a:lnSpc>
                  <a:spcPct val="110000"/>
                </a:lnSpc>
                <a:buClr>
                  <a:srgbClr val="AFA597"/>
                </a:buClr>
                <a:buSzPct val="90000"/>
                <a:buFont typeface="Wingdings" pitchFamily="2" charset="2"/>
                <a:buChar char="§"/>
              </a:pPr>
              <a:r>
                <a:rPr lang="ko-KR" altLang="en-US" sz="900">
                  <a:solidFill>
                    <a:srgbClr val="262626"/>
                  </a:solidFill>
                  <a:ea typeface="맑은 고딕" pitchFamily="50" charset="-127"/>
                </a:rPr>
                <a:t>장비이상 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및 기타 재난상황에서 </a:t>
              </a:r>
              <a:r>
                <a:rPr lang="en-US" altLang="ko-KR" sz="900" dirty="0">
                  <a:solidFill>
                    <a:srgbClr val="262626"/>
                  </a:solidFill>
                  <a:ea typeface="맑은 고딕" pitchFamily="50" charset="-127"/>
                </a:rPr>
                <a:t>Emergency Call</a:t>
              </a:r>
              <a:r>
                <a:rPr lang="ko-KR" altLang="en-US" sz="900">
                  <a:solidFill>
                    <a:srgbClr val="262626"/>
                  </a:solidFill>
                  <a:ea typeface="맑은 고딕" pitchFamily="50" charset="-127"/>
                </a:rPr>
                <a:t>을 활용</a:t>
              </a:r>
              <a:r>
                <a:rPr lang="en-US" altLang="ko-KR" sz="900">
                  <a:solidFill>
                    <a:srgbClr val="262626"/>
                  </a:solidFill>
                  <a:ea typeface="맑은 고딕" pitchFamily="50" charset="-127"/>
                </a:rPr>
                <a:t>, </a:t>
              </a:r>
              <a:r>
                <a:rPr lang="ko-KR" altLang="en-US" sz="900">
                  <a:solidFill>
                    <a:srgbClr val="262626"/>
                  </a:solidFill>
                  <a:ea typeface="맑은 고딕" pitchFamily="50" charset="-127"/>
                </a:rPr>
                <a:t>긴급상황에 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대하여 </a:t>
              </a:r>
              <a:r>
                <a:rPr lang="ko-KR" altLang="en-US" sz="900" dirty="0" err="1">
                  <a:solidFill>
                    <a:srgbClr val="262626"/>
                  </a:solidFill>
                  <a:ea typeface="맑은 고딕" pitchFamily="50" charset="-127"/>
                </a:rPr>
                <a:t>재난유형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 및 등급별로 지정인원에게 </a:t>
              </a:r>
              <a:r>
                <a:rPr lang="ko-KR" altLang="en-US" sz="900" dirty="0" err="1">
                  <a:solidFill>
                    <a:srgbClr val="262626"/>
                  </a:solidFill>
                  <a:ea typeface="맑은 고딕" pitchFamily="50" charset="-127"/>
                </a:rPr>
                <a:t>상황전파를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 통해 신속하게 대처</a:t>
              </a:r>
            </a:p>
          </p:txBody>
        </p:sp>
      </p:grpSp>
      <p:grpSp>
        <p:nvGrpSpPr>
          <p:cNvPr id="14" name="그룹 133"/>
          <p:cNvGrpSpPr>
            <a:grpSpLocks/>
          </p:cNvGrpSpPr>
          <p:nvPr/>
        </p:nvGrpSpPr>
        <p:grpSpPr bwMode="auto">
          <a:xfrm flipH="1">
            <a:off x="7079837" y="3621387"/>
            <a:ext cx="2382839" cy="677862"/>
            <a:chOff x="1048670" y="3577504"/>
            <a:chExt cx="2383965" cy="677230"/>
          </a:xfrm>
        </p:grpSpPr>
        <p:pic>
          <p:nvPicPr>
            <p:cNvPr id="84" name="Picture 92" descr="글라데이션도형"/>
            <p:cNvPicPr>
              <a:picLocks noChangeAspect="1" noChangeArrowheads="1"/>
            </p:cNvPicPr>
            <p:nvPr/>
          </p:nvPicPr>
          <p:blipFill>
            <a:blip r:embed="rId10" cstate="print">
              <a:lum bright="12000" contras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43911" y="3382263"/>
              <a:ext cx="677230" cy="1067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" name="Text Box 42"/>
            <p:cNvSpPr txBox="1">
              <a:spLocks noChangeArrowheads="1"/>
            </p:cNvSpPr>
            <p:nvPr/>
          </p:nvSpPr>
          <p:spPr bwMode="auto">
            <a:xfrm>
              <a:off x="1048672" y="3615093"/>
              <a:ext cx="2383963" cy="456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08688"/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104775" indent="-104775" latinLnBrk="0">
                <a:lnSpc>
                  <a:spcPct val="110000"/>
                </a:lnSpc>
                <a:buClr>
                  <a:srgbClr val="AFA597"/>
                </a:buClr>
                <a:buSzPct val="90000"/>
                <a:buFont typeface="Wingdings" pitchFamily="2" charset="2"/>
                <a:buChar char="§"/>
              </a:pPr>
              <a:r>
                <a:rPr lang="ko-KR" altLang="en-US" sz="900">
                  <a:solidFill>
                    <a:srgbClr val="262626"/>
                  </a:solidFill>
                  <a:ea typeface="맑은 고딕" pitchFamily="50" charset="-127"/>
                </a:rPr>
                <a:t>고객의 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불편사항을 신속하게 접수</a:t>
              </a:r>
              <a:endParaRPr lang="en-US" altLang="ko-KR" sz="900" dirty="0">
                <a:solidFill>
                  <a:srgbClr val="262626"/>
                </a:solidFill>
                <a:ea typeface="맑은 고딕" pitchFamily="50" charset="-127"/>
              </a:endParaRPr>
            </a:p>
            <a:p>
              <a:pPr marL="104775" indent="-104775" latinLnBrk="0">
                <a:lnSpc>
                  <a:spcPct val="110000"/>
                </a:lnSpc>
                <a:buClr>
                  <a:srgbClr val="AFA597"/>
                </a:buClr>
                <a:buSzPct val="90000"/>
                <a:buFont typeface="Wingdings" pitchFamily="2" charset="2"/>
                <a:buChar char="§"/>
              </a:pP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접수된 사항 처리 및 결과를 실시간 </a:t>
              </a:r>
              <a:r>
                <a:rPr lang="ko-KR" altLang="en-US" sz="900" dirty="0" err="1">
                  <a:solidFill>
                    <a:srgbClr val="262626"/>
                  </a:solidFill>
                  <a:ea typeface="맑은 고딕" pitchFamily="50" charset="-127"/>
                </a:rPr>
                <a:t>알람으로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 제공하여 고객의 신뢰 및 서비스 품질 개선</a:t>
              </a:r>
            </a:p>
          </p:txBody>
        </p:sp>
      </p:grpSp>
      <p:grpSp>
        <p:nvGrpSpPr>
          <p:cNvPr id="15" name="그룹 136"/>
          <p:cNvGrpSpPr>
            <a:grpSpLocks/>
          </p:cNvGrpSpPr>
          <p:nvPr/>
        </p:nvGrpSpPr>
        <p:grpSpPr bwMode="auto">
          <a:xfrm flipH="1">
            <a:off x="6958221" y="4371255"/>
            <a:ext cx="2559050" cy="827444"/>
            <a:chOff x="1165604" y="3559635"/>
            <a:chExt cx="2559132" cy="826671"/>
          </a:xfrm>
        </p:grpSpPr>
        <p:pic>
          <p:nvPicPr>
            <p:cNvPr id="87" name="Picture 92" descr="글라데이션도형"/>
            <p:cNvPicPr>
              <a:picLocks noChangeAspect="1" noChangeArrowheads="1"/>
            </p:cNvPicPr>
            <p:nvPr/>
          </p:nvPicPr>
          <p:blipFill>
            <a:blip r:embed="rId10" cstate="print">
              <a:lum bright="12000" contras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27658" y="3497581"/>
              <a:ext cx="826671" cy="95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42"/>
            <p:cNvSpPr txBox="1">
              <a:spLocks noChangeArrowheads="1"/>
            </p:cNvSpPr>
            <p:nvPr/>
          </p:nvSpPr>
          <p:spPr bwMode="auto">
            <a:xfrm>
              <a:off x="1174966" y="3598270"/>
              <a:ext cx="2549770" cy="76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08688"/>
              </a:prstShdw>
            </a:effectLst>
          </p:spPr>
          <p:txBody>
            <a:bodyPr wrap="square" lIns="0" tIns="0" rIns="0" bIns="0">
              <a:spAutoFit/>
            </a:bodyPr>
            <a:lstStyle/>
            <a:p>
              <a:pPr marL="104775" indent="-104775" latinLnBrk="0">
                <a:lnSpc>
                  <a:spcPct val="110000"/>
                </a:lnSpc>
                <a:buClr>
                  <a:srgbClr val="AFA597"/>
                </a:buClr>
                <a:buSzPct val="90000"/>
                <a:buFont typeface="Wingdings" pitchFamily="2" charset="2"/>
                <a:buChar char="§"/>
              </a:pPr>
              <a:r>
                <a:rPr lang="ko-KR" altLang="en-US" sz="900">
                  <a:solidFill>
                    <a:srgbClr val="262626"/>
                  </a:solidFill>
                  <a:ea typeface="맑은 고딕" pitchFamily="50" charset="-127"/>
                </a:rPr>
                <a:t>설비 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대한 </a:t>
              </a:r>
              <a:r>
                <a:rPr lang="ko-KR" altLang="en-US" sz="900" dirty="0" err="1">
                  <a:solidFill>
                    <a:srgbClr val="262626"/>
                  </a:solidFill>
                  <a:ea typeface="맑은 고딕" pitchFamily="50" charset="-127"/>
                </a:rPr>
                <a:t>점검위치와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 </a:t>
              </a:r>
              <a:r>
                <a:rPr lang="ko-KR" altLang="en-US" sz="900" dirty="0" err="1">
                  <a:solidFill>
                    <a:srgbClr val="262626"/>
                  </a:solidFill>
                  <a:ea typeface="맑은 고딕" pitchFamily="50" charset="-127"/>
                </a:rPr>
                <a:t>점검주기별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 정비 </a:t>
              </a:r>
              <a:r>
                <a:rPr lang="ko-KR" altLang="en-US" sz="900" dirty="0" err="1">
                  <a:solidFill>
                    <a:srgbClr val="262626"/>
                  </a:solidFill>
                  <a:ea typeface="맑은 고딕" pitchFamily="50" charset="-127"/>
                </a:rPr>
                <a:t>점검항목을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 </a:t>
              </a:r>
              <a:r>
                <a:rPr lang="en-US" altLang="ko-KR" sz="900" dirty="0">
                  <a:solidFill>
                    <a:srgbClr val="262626"/>
                  </a:solidFill>
                  <a:ea typeface="맑은 고딕" pitchFamily="50" charset="-127"/>
                </a:rPr>
                <a:t>DB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화하여 장비를 신속하고 정확하게 점검 가능하며 </a:t>
              </a:r>
              <a:r>
                <a:rPr lang="ko-KR" altLang="en-US" sz="900" dirty="0" err="1">
                  <a:solidFill>
                    <a:srgbClr val="262626"/>
                  </a:solidFill>
                  <a:ea typeface="맑은 고딕" pitchFamily="50" charset="-127"/>
                </a:rPr>
                <a:t>점검사항에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 </a:t>
              </a:r>
            </a:p>
            <a:p>
              <a:pPr latinLnBrk="0">
                <a:lnSpc>
                  <a:spcPct val="110000"/>
                </a:lnSpc>
                <a:buClr>
                  <a:srgbClr val="AFA597"/>
                </a:buClr>
                <a:buSzPct val="90000"/>
              </a:pPr>
              <a:r>
                <a:rPr lang="ko-KR" altLang="en-US" sz="900">
                  <a:solidFill>
                    <a:srgbClr val="262626"/>
                  </a:solidFill>
                  <a:ea typeface="맑은 고딕" pitchFamily="50" charset="-127"/>
                </a:rPr>
                <a:t>    대해 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실시간 모니터링 서비스 제공</a:t>
              </a:r>
            </a:p>
            <a:p>
              <a:pPr marL="104775" indent="-104775" latinLnBrk="0">
                <a:lnSpc>
                  <a:spcPct val="110000"/>
                </a:lnSpc>
                <a:buClr>
                  <a:srgbClr val="AFA597"/>
                </a:buClr>
                <a:buSzPct val="90000"/>
                <a:buFont typeface="Wingdings" pitchFamily="2" charset="2"/>
                <a:buChar char="§"/>
              </a:pPr>
              <a:r>
                <a:rPr lang="en-US" altLang="ko-KR" sz="900" dirty="0">
                  <a:solidFill>
                    <a:srgbClr val="262626"/>
                  </a:solidFill>
                  <a:ea typeface="맑은 고딕" pitchFamily="50" charset="-127"/>
                </a:rPr>
                <a:t>Mobile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기기와 연계한 </a:t>
              </a:r>
              <a:r>
                <a:rPr lang="ko-KR" altLang="en-US" sz="900" dirty="0" err="1">
                  <a:solidFill>
                    <a:srgbClr val="262626"/>
                  </a:solidFill>
                  <a:ea typeface="맑은 고딕" pitchFamily="50" charset="-127"/>
                </a:rPr>
                <a:t>정비관리</a:t>
              </a:r>
              <a:r>
                <a:rPr lang="ko-KR" altLang="en-US" sz="900" dirty="0">
                  <a:solidFill>
                    <a:srgbClr val="262626"/>
                  </a:solidFill>
                  <a:ea typeface="맑은 고딕" pitchFamily="50" charset="-127"/>
                </a:rPr>
                <a:t> </a:t>
              </a:r>
            </a:p>
          </p:txBody>
        </p:sp>
      </p:grpSp>
      <p:sp>
        <p:nvSpPr>
          <p:cNvPr id="89" name="object 63"/>
          <p:cNvSpPr>
            <a:spLocks/>
          </p:cNvSpPr>
          <p:nvPr/>
        </p:nvSpPr>
        <p:spPr bwMode="auto">
          <a:xfrm>
            <a:off x="6320950" y="3804553"/>
            <a:ext cx="84137" cy="91545"/>
          </a:xfrm>
          <a:custGeom>
            <a:avLst/>
            <a:gdLst>
              <a:gd name="T0" fmla="*/ 41402 w 83184"/>
              <a:gd name="T1" fmla="*/ 0 h 83185"/>
              <a:gd name="T2" fmla="*/ 28613 w 83184"/>
              <a:gd name="T3" fmla="*/ 27254 h 83185"/>
              <a:gd name="T4" fmla="*/ 0 w 83184"/>
              <a:gd name="T5" fmla="*/ 31623 h 83185"/>
              <a:gd name="T6" fmla="*/ 20701 w 83184"/>
              <a:gd name="T7" fmla="*/ 52844 h 83185"/>
              <a:gd name="T8" fmla="*/ 15811 w 83184"/>
              <a:gd name="T9" fmla="*/ 82804 h 83185"/>
              <a:gd name="T10" fmla="*/ 41402 w 83184"/>
              <a:gd name="T11" fmla="*/ 68656 h 83185"/>
              <a:gd name="T12" fmla="*/ 64683 w 83184"/>
              <a:gd name="T13" fmla="*/ 68656 h 83185"/>
              <a:gd name="T14" fmla="*/ 62103 w 83184"/>
              <a:gd name="T15" fmla="*/ 52844 h 83185"/>
              <a:gd name="T16" fmla="*/ 82804 w 83184"/>
              <a:gd name="T17" fmla="*/ 31623 h 83185"/>
              <a:gd name="T18" fmla="*/ 54190 w 83184"/>
              <a:gd name="T19" fmla="*/ 27254 h 83185"/>
              <a:gd name="T20" fmla="*/ 41402 w 83184"/>
              <a:gd name="T21" fmla="*/ 0 h 83185"/>
              <a:gd name="T22" fmla="*/ 64683 w 83184"/>
              <a:gd name="T23" fmla="*/ 68656 h 83185"/>
              <a:gd name="T24" fmla="*/ 41402 w 83184"/>
              <a:gd name="T25" fmla="*/ 68656 h 83185"/>
              <a:gd name="T26" fmla="*/ 66992 w 83184"/>
              <a:gd name="T27" fmla="*/ 82804 h 83185"/>
              <a:gd name="T28" fmla="*/ 64683 w 83184"/>
              <a:gd name="T29" fmla="*/ 68656 h 83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184" h="83185">
                <a:moveTo>
                  <a:pt x="41402" y="0"/>
                </a:moveTo>
                <a:lnTo>
                  <a:pt x="28613" y="27254"/>
                </a:lnTo>
                <a:lnTo>
                  <a:pt x="0" y="31623"/>
                </a:lnTo>
                <a:lnTo>
                  <a:pt x="20701" y="52844"/>
                </a:lnTo>
                <a:lnTo>
                  <a:pt x="15811" y="82804"/>
                </a:lnTo>
                <a:lnTo>
                  <a:pt x="41402" y="68656"/>
                </a:lnTo>
                <a:lnTo>
                  <a:pt x="64683" y="68656"/>
                </a:lnTo>
                <a:lnTo>
                  <a:pt x="62103" y="52844"/>
                </a:lnTo>
                <a:lnTo>
                  <a:pt x="82804" y="31623"/>
                </a:lnTo>
                <a:lnTo>
                  <a:pt x="54190" y="27254"/>
                </a:lnTo>
                <a:lnTo>
                  <a:pt x="41402" y="0"/>
                </a:lnTo>
                <a:close/>
              </a:path>
              <a:path w="83184" h="83185">
                <a:moveTo>
                  <a:pt x="64683" y="68656"/>
                </a:moveTo>
                <a:lnTo>
                  <a:pt x="41402" y="68656"/>
                </a:lnTo>
                <a:lnTo>
                  <a:pt x="66992" y="82804"/>
                </a:lnTo>
                <a:lnTo>
                  <a:pt x="64683" y="68656"/>
                </a:lnTo>
                <a:close/>
              </a:path>
            </a:pathLst>
          </a:custGeom>
          <a:solidFill>
            <a:srgbClr val="F065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latin typeface="+mn-ea"/>
              <a:ea typeface="+mn-ea"/>
            </a:endParaRPr>
          </a:p>
        </p:txBody>
      </p:sp>
      <p:sp>
        <p:nvSpPr>
          <p:cNvPr id="90" name="object 69"/>
          <p:cNvSpPr>
            <a:spLocks/>
          </p:cNvSpPr>
          <p:nvPr/>
        </p:nvSpPr>
        <p:spPr bwMode="auto">
          <a:xfrm>
            <a:off x="5815098" y="2889043"/>
            <a:ext cx="112713" cy="153727"/>
          </a:xfrm>
          <a:custGeom>
            <a:avLst/>
            <a:gdLst>
              <a:gd name="T0" fmla="*/ 68326 w 113030"/>
              <a:gd name="T1" fmla="*/ 0 h 141605"/>
              <a:gd name="T2" fmla="*/ 0 w 113030"/>
              <a:gd name="T3" fmla="*/ 53644 h 141605"/>
              <a:gd name="T4" fmla="*/ 0 w 113030"/>
              <a:gd name="T5" fmla="*/ 141516 h 141605"/>
              <a:gd name="T6" fmla="*/ 64173 w 113030"/>
              <a:gd name="T7" fmla="*/ 141516 h 141605"/>
              <a:gd name="T8" fmla="*/ 62204 w 113030"/>
              <a:gd name="T9" fmla="*/ 134480 h 141605"/>
              <a:gd name="T10" fmla="*/ 61391 w 113030"/>
              <a:gd name="T11" fmla="*/ 126987 h 141605"/>
              <a:gd name="T12" fmla="*/ 69653 w 113030"/>
              <a:gd name="T13" fmla="*/ 88071 h 141605"/>
              <a:gd name="T14" fmla="*/ 89344 w 113030"/>
              <a:gd name="T15" fmla="*/ 51892 h 141605"/>
              <a:gd name="T16" fmla="*/ 99885 w 113030"/>
              <a:gd name="T17" fmla="*/ 36195 h 141605"/>
              <a:gd name="T18" fmla="*/ 111885 w 113030"/>
              <a:gd name="T19" fmla="*/ 36195 h 141605"/>
              <a:gd name="T20" fmla="*/ 112636 w 113030"/>
              <a:gd name="T21" fmla="*/ 34785 h 141605"/>
              <a:gd name="T22" fmla="*/ 68326 w 113030"/>
              <a:gd name="T23" fmla="*/ 0 h 141605"/>
              <a:gd name="T24" fmla="*/ 111885 w 113030"/>
              <a:gd name="T25" fmla="*/ 36195 h 141605"/>
              <a:gd name="T26" fmla="*/ 99885 w 113030"/>
              <a:gd name="T27" fmla="*/ 36195 h 141605"/>
              <a:gd name="T28" fmla="*/ 101422 w 113030"/>
              <a:gd name="T29" fmla="*/ 58280 h 141605"/>
              <a:gd name="T30" fmla="*/ 103917 w 113030"/>
              <a:gd name="T31" fmla="*/ 52244 h 141605"/>
              <a:gd name="T32" fmla="*/ 106667 w 113030"/>
              <a:gd name="T33" fmla="*/ 46313 h 141605"/>
              <a:gd name="T34" fmla="*/ 109598 w 113030"/>
              <a:gd name="T35" fmla="*/ 40492 h 141605"/>
              <a:gd name="T36" fmla="*/ 111885 w 113030"/>
              <a:gd name="T37" fmla="*/ 36195 h 141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030" h="141605">
                <a:moveTo>
                  <a:pt x="68326" y="0"/>
                </a:moveTo>
                <a:lnTo>
                  <a:pt x="0" y="53644"/>
                </a:lnTo>
                <a:lnTo>
                  <a:pt x="0" y="141516"/>
                </a:lnTo>
                <a:lnTo>
                  <a:pt x="64173" y="141516"/>
                </a:lnTo>
                <a:lnTo>
                  <a:pt x="62204" y="134480"/>
                </a:lnTo>
                <a:lnTo>
                  <a:pt x="61391" y="126987"/>
                </a:lnTo>
                <a:lnTo>
                  <a:pt x="69653" y="88071"/>
                </a:lnTo>
                <a:lnTo>
                  <a:pt x="89344" y="51892"/>
                </a:lnTo>
                <a:lnTo>
                  <a:pt x="99885" y="36195"/>
                </a:lnTo>
                <a:lnTo>
                  <a:pt x="111885" y="36195"/>
                </a:lnTo>
                <a:lnTo>
                  <a:pt x="112636" y="34785"/>
                </a:lnTo>
                <a:lnTo>
                  <a:pt x="68326" y="0"/>
                </a:lnTo>
                <a:close/>
              </a:path>
              <a:path w="113030" h="141605">
                <a:moveTo>
                  <a:pt x="111885" y="36195"/>
                </a:moveTo>
                <a:lnTo>
                  <a:pt x="99885" y="36195"/>
                </a:lnTo>
                <a:lnTo>
                  <a:pt x="101422" y="58280"/>
                </a:lnTo>
                <a:lnTo>
                  <a:pt x="103917" y="52244"/>
                </a:lnTo>
                <a:lnTo>
                  <a:pt x="106667" y="46313"/>
                </a:lnTo>
                <a:lnTo>
                  <a:pt x="109598" y="40492"/>
                </a:lnTo>
                <a:lnTo>
                  <a:pt x="111885" y="36195"/>
                </a:lnTo>
                <a:close/>
              </a:path>
            </a:pathLst>
          </a:custGeom>
          <a:solidFill>
            <a:srgbClr val="F065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latin typeface="+mn-ea"/>
              <a:ea typeface="+mn-ea"/>
            </a:endParaRPr>
          </a:p>
        </p:txBody>
      </p:sp>
      <p:sp>
        <p:nvSpPr>
          <p:cNvPr id="91" name="object 72"/>
          <p:cNvSpPr>
            <a:spLocks/>
          </p:cNvSpPr>
          <p:nvPr/>
        </p:nvSpPr>
        <p:spPr bwMode="auto">
          <a:xfrm>
            <a:off x="5883361" y="2851043"/>
            <a:ext cx="163512" cy="238363"/>
          </a:xfrm>
          <a:custGeom>
            <a:avLst/>
            <a:gdLst>
              <a:gd name="T0" fmla="*/ 7089 w 163830"/>
              <a:gd name="T1" fmla="*/ 125758 h 220344"/>
              <a:gd name="T2" fmla="*/ 3141 w 163830"/>
              <a:gd name="T3" fmla="*/ 178142 h 220344"/>
              <a:gd name="T4" fmla="*/ 31336 w 163830"/>
              <a:gd name="T5" fmla="*/ 211054 h 220344"/>
              <a:gd name="T6" fmla="*/ 49524 w 163830"/>
              <a:gd name="T7" fmla="*/ 215290 h 220344"/>
              <a:gd name="T8" fmla="*/ 47340 w 163830"/>
              <a:gd name="T9" fmla="*/ 202869 h 220344"/>
              <a:gd name="T10" fmla="*/ 58434 w 163830"/>
              <a:gd name="T11" fmla="*/ 169686 h 220344"/>
              <a:gd name="T12" fmla="*/ 72494 w 163830"/>
              <a:gd name="T13" fmla="*/ 137007 h 220344"/>
              <a:gd name="T14" fmla="*/ 30714 w 163830"/>
              <a:gd name="T15" fmla="*/ 128844 h 220344"/>
              <a:gd name="T16" fmla="*/ 27489 w 163830"/>
              <a:gd name="T17" fmla="*/ 107930 h 220344"/>
              <a:gd name="T18" fmla="*/ 162274 w 163830"/>
              <a:gd name="T19" fmla="*/ 153200 h 220344"/>
              <a:gd name="T20" fmla="*/ 108457 w 163830"/>
              <a:gd name="T21" fmla="*/ 164930 h 220344"/>
              <a:gd name="T22" fmla="*/ 117520 w 163830"/>
              <a:gd name="T23" fmla="*/ 189077 h 220344"/>
              <a:gd name="T24" fmla="*/ 117973 w 163830"/>
              <a:gd name="T25" fmla="*/ 211054 h 220344"/>
              <a:gd name="T26" fmla="*/ 116745 w 163830"/>
              <a:gd name="T27" fmla="*/ 216535 h 220344"/>
              <a:gd name="T28" fmla="*/ 132708 w 163830"/>
              <a:gd name="T29" fmla="*/ 211542 h 220344"/>
              <a:gd name="T30" fmla="*/ 157982 w 163830"/>
              <a:gd name="T31" fmla="*/ 182621 h 220344"/>
              <a:gd name="T32" fmla="*/ 162274 w 163830"/>
              <a:gd name="T33" fmla="*/ 153200 h 220344"/>
              <a:gd name="T34" fmla="*/ 74200 w 163830"/>
              <a:gd name="T35" fmla="*/ 130733 h 220344"/>
              <a:gd name="T36" fmla="*/ 83925 w 163830"/>
              <a:gd name="T37" fmla="*/ 164930 h 220344"/>
              <a:gd name="T38" fmla="*/ 91536 w 163830"/>
              <a:gd name="T39" fmla="*/ 188506 h 220344"/>
              <a:gd name="T40" fmla="*/ 97071 w 163830"/>
              <a:gd name="T41" fmla="*/ 169686 h 220344"/>
              <a:gd name="T42" fmla="*/ 106750 w 163830"/>
              <a:gd name="T43" fmla="*/ 153200 h 220344"/>
              <a:gd name="T44" fmla="*/ 159887 w 163830"/>
              <a:gd name="T45" fmla="*/ 130733 h 220344"/>
              <a:gd name="T46" fmla="*/ 70087 w 163830"/>
              <a:gd name="T47" fmla="*/ 31774 h 220344"/>
              <a:gd name="T48" fmla="*/ 34995 w 163830"/>
              <a:gd name="T49" fmla="*/ 137007 h 220344"/>
              <a:gd name="T50" fmla="*/ 74200 w 163830"/>
              <a:gd name="T51" fmla="*/ 130733 h 220344"/>
              <a:gd name="T52" fmla="*/ 159300 w 163830"/>
              <a:gd name="T53" fmla="*/ 125207 h 220344"/>
              <a:gd name="T54" fmla="*/ 107246 w 163830"/>
              <a:gd name="T55" fmla="*/ 108597 h 220344"/>
              <a:gd name="T56" fmla="*/ 101573 w 163830"/>
              <a:gd name="T57" fmla="*/ 60594 h 220344"/>
              <a:gd name="T58" fmla="*/ 69793 w 163830"/>
              <a:gd name="T59" fmla="*/ 0 h 220344"/>
              <a:gd name="T60" fmla="*/ 113121 w 163830"/>
              <a:gd name="T61" fmla="*/ 65760 h 220344"/>
              <a:gd name="T62" fmla="*/ 106013 w 163830"/>
              <a:gd name="T63" fmla="*/ 95710 h 220344"/>
              <a:gd name="T64" fmla="*/ 150529 w 163830"/>
              <a:gd name="T65" fmla="*/ 108597 h 220344"/>
              <a:gd name="T66" fmla="*/ 129706 w 163830"/>
              <a:gd name="T67" fmla="*/ 74612 h 220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3830" h="220344">
                <a:moveTo>
                  <a:pt x="26372" y="90258"/>
                </a:moveTo>
                <a:lnTo>
                  <a:pt x="7089" y="125758"/>
                </a:lnTo>
                <a:lnTo>
                  <a:pt x="0" y="155053"/>
                </a:lnTo>
                <a:lnTo>
                  <a:pt x="3141" y="178142"/>
                </a:lnTo>
                <a:lnTo>
                  <a:pt x="14240" y="197092"/>
                </a:lnTo>
                <a:lnTo>
                  <a:pt x="31336" y="211054"/>
                </a:lnTo>
                <a:lnTo>
                  <a:pt x="52572" y="219964"/>
                </a:lnTo>
                <a:lnTo>
                  <a:pt x="49524" y="215290"/>
                </a:lnTo>
                <a:lnTo>
                  <a:pt x="47594" y="209588"/>
                </a:lnTo>
                <a:lnTo>
                  <a:pt x="47340" y="202869"/>
                </a:lnTo>
                <a:lnTo>
                  <a:pt x="50260" y="183179"/>
                </a:lnTo>
                <a:lnTo>
                  <a:pt x="58434" y="169686"/>
                </a:lnTo>
                <a:lnTo>
                  <a:pt x="67587" y="155053"/>
                </a:lnTo>
                <a:lnTo>
                  <a:pt x="72494" y="137007"/>
                </a:lnTo>
                <a:lnTo>
                  <a:pt x="34995" y="137007"/>
                </a:lnTo>
                <a:lnTo>
                  <a:pt x="30714" y="128844"/>
                </a:lnTo>
                <a:lnTo>
                  <a:pt x="28574" y="119972"/>
                </a:lnTo>
                <a:lnTo>
                  <a:pt x="27489" y="107930"/>
                </a:lnTo>
                <a:lnTo>
                  <a:pt x="26372" y="90258"/>
                </a:lnTo>
                <a:close/>
              </a:path>
              <a:path w="163830" h="220344">
                <a:moveTo>
                  <a:pt x="162274" y="153200"/>
                </a:moveTo>
                <a:lnTo>
                  <a:pt x="106750" y="153200"/>
                </a:lnTo>
                <a:lnTo>
                  <a:pt x="108457" y="164930"/>
                </a:lnTo>
                <a:lnTo>
                  <a:pt x="113119" y="175985"/>
                </a:lnTo>
                <a:lnTo>
                  <a:pt x="117520" y="189077"/>
                </a:lnTo>
                <a:lnTo>
                  <a:pt x="118384" y="206781"/>
                </a:lnTo>
                <a:lnTo>
                  <a:pt x="117973" y="211054"/>
                </a:lnTo>
                <a:lnTo>
                  <a:pt x="117891" y="211542"/>
                </a:lnTo>
                <a:lnTo>
                  <a:pt x="116745" y="216535"/>
                </a:lnTo>
                <a:lnTo>
                  <a:pt x="114980" y="219964"/>
                </a:lnTo>
                <a:lnTo>
                  <a:pt x="132708" y="211542"/>
                </a:lnTo>
                <a:lnTo>
                  <a:pt x="147419" y="199026"/>
                </a:lnTo>
                <a:lnTo>
                  <a:pt x="157982" y="182621"/>
                </a:lnTo>
                <a:lnTo>
                  <a:pt x="163265" y="162534"/>
                </a:lnTo>
                <a:lnTo>
                  <a:pt x="162274" y="153200"/>
                </a:lnTo>
                <a:close/>
              </a:path>
              <a:path w="163830" h="220344">
                <a:moveTo>
                  <a:pt x="159887" y="130733"/>
                </a:moveTo>
                <a:lnTo>
                  <a:pt x="74200" y="130733"/>
                </a:lnTo>
                <a:lnTo>
                  <a:pt x="81981" y="149995"/>
                </a:lnTo>
                <a:lnTo>
                  <a:pt x="83925" y="164930"/>
                </a:lnTo>
                <a:lnTo>
                  <a:pt x="85341" y="177209"/>
                </a:lnTo>
                <a:lnTo>
                  <a:pt x="91536" y="188506"/>
                </a:lnTo>
                <a:lnTo>
                  <a:pt x="93811" y="178894"/>
                </a:lnTo>
                <a:lnTo>
                  <a:pt x="97071" y="169686"/>
                </a:lnTo>
                <a:lnTo>
                  <a:pt x="101367" y="161061"/>
                </a:lnTo>
                <a:lnTo>
                  <a:pt x="106750" y="153200"/>
                </a:lnTo>
                <a:lnTo>
                  <a:pt x="162274" y="153200"/>
                </a:lnTo>
                <a:lnTo>
                  <a:pt x="159887" y="130733"/>
                </a:lnTo>
                <a:close/>
              </a:path>
              <a:path w="163830" h="220344">
                <a:moveTo>
                  <a:pt x="69793" y="0"/>
                </a:moveTo>
                <a:lnTo>
                  <a:pt x="70087" y="31774"/>
                </a:lnTo>
                <a:lnTo>
                  <a:pt x="37495" y="99767"/>
                </a:lnTo>
                <a:lnTo>
                  <a:pt x="34995" y="137007"/>
                </a:lnTo>
                <a:lnTo>
                  <a:pt x="72494" y="137007"/>
                </a:lnTo>
                <a:lnTo>
                  <a:pt x="74200" y="130733"/>
                </a:lnTo>
                <a:lnTo>
                  <a:pt x="159887" y="130733"/>
                </a:lnTo>
                <a:lnTo>
                  <a:pt x="159300" y="125207"/>
                </a:lnTo>
                <a:lnTo>
                  <a:pt x="150529" y="108597"/>
                </a:lnTo>
                <a:lnTo>
                  <a:pt x="107246" y="108597"/>
                </a:lnTo>
                <a:lnTo>
                  <a:pt x="101817" y="84328"/>
                </a:lnTo>
                <a:lnTo>
                  <a:pt x="101573" y="60594"/>
                </a:lnTo>
                <a:lnTo>
                  <a:pt x="94803" y="33713"/>
                </a:lnTo>
                <a:lnTo>
                  <a:pt x="69793" y="0"/>
                </a:lnTo>
                <a:close/>
              </a:path>
              <a:path w="163830" h="220344">
                <a:moveTo>
                  <a:pt x="123819" y="49987"/>
                </a:moveTo>
                <a:lnTo>
                  <a:pt x="113121" y="65760"/>
                </a:lnTo>
                <a:lnTo>
                  <a:pt x="107579" y="81216"/>
                </a:lnTo>
                <a:lnTo>
                  <a:pt x="106013" y="95710"/>
                </a:lnTo>
                <a:lnTo>
                  <a:pt x="107246" y="108597"/>
                </a:lnTo>
                <a:lnTo>
                  <a:pt x="150529" y="108597"/>
                </a:lnTo>
                <a:lnTo>
                  <a:pt x="144823" y="97793"/>
                </a:lnTo>
                <a:lnTo>
                  <a:pt x="129706" y="74612"/>
                </a:lnTo>
                <a:lnTo>
                  <a:pt x="123819" y="49987"/>
                </a:lnTo>
                <a:close/>
              </a:path>
            </a:pathLst>
          </a:custGeom>
          <a:solidFill>
            <a:srgbClr val="F065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latin typeface="+mn-ea"/>
              <a:ea typeface="+mn-ea"/>
            </a:endParaRPr>
          </a:p>
        </p:txBody>
      </p:sp>
      <p:sp>
        <p:nvSpPr>
          <p:cNvPr id="92" name="object 63"/>
          <p:cNvSpPr>
            <a:spLocks/>
          </p:cNvSpPr>
          <p:nvPr/>
        </p:nvSpPr>
        <p:spPr bwMode="auto">
          <a:xfrm>
            <a:off x="5018690" y="2699159"/>
            <a:ext cx="84137" cy="91545"/>
          </a:xfrm>
          <a:custGeom>
            <a:avLst/>
            <a:gdLst>
              <a:gd name="T0" fmla="*/ 41402 w 83184"/>
              <a:gd name="T1" fmla="*/ 0 h 83185"/>
              <a:gd name="T2" fmla="*/ 28613 w 83184"/>
              <a:gd name="T3" fmla="*/ 27254 h 83185"/>
              <a:gd name="T4" fmla="*/ 0 w 83184"/>
              <a:gd name="T5" fmla="*/ 31623 h 83185"/>
              <a:gd name="T6" fmla="*/ 20701 w 83184"/>
              <a:gd name="T7" fmla="*/ 52844 h 83185"/>
              <a:gd name="T8" fmla="*/ 15811 w 83184"/>
              <a:gd name="T9" fmla="*/ 82804 h 83185"/>
              <a:gd name="T10" fmla="*/ 41402 w 83184"/>
              <a:gd name="T11" fmla="*/ 68656 h 83185"/>
              <a:gd name="T12" fmla="*/ 64683 w 83184"/>
              <a:gd name="T13" fmla="*/ 68656 h 83185"/>
              <a:gd name="T14" fmla="*/ 62103 w 83184"/>
              <a:gd name="T15" fmla="*/ 52844 h 83185"/>
              <a:gd name="T16" fmla="*/ 82804 w 83184"/>
              <a:gd name="T17" fmla="*/ 31623 h 83185"/>
              <a:gd name="T18" fmla="*/ 54190 w 83184"/>
              <a:gd name="T19" fmla="*/ 27254 h 83185"/>
              <a:gd name="T20" fmla="*/ 41402 w 83184"/>
              <a:gd name="T21" fmla="*/ 0 h 83185"/>
              <a:gd name="T22" fmla="*/ 64683 w 83184"/>
              <a:gd name="T23" fmla="*/ 68656 h 83185"/>
              <a:gd name="T24" fmla="*/ 41402 w 83184"/>
              <a:gd name="T25" fmla="*/ 68656 h 83185"/>
              <a:gd name="T26" fmla="*/ 66992 w 83184"/>
              <a:gd name="T27" fmla="*/ 82804 h 83185"/>
              <a:gd name="T28" fmla="*/ 64683 w 83184"/>
              <a:gd name="T29" fmla="*/ 68656 h 83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184" h="83185">
                <a:moveTo>
                  <a:pt x="41402" y="0"/>
                </a:moveTo>
                <a:lnTo>
                  <a:pt x="28613" y="27254"/>
                </a:lnTo>
                <a:lnTo>
                  <a:pt x="0" y="31623"/>
                </a:lnTo>
                <a:lnTo>
                  <a:pt x="20701" y="52844"/>
                </a:lnTo>
                <a:lnTo>
                  <a:pt x="15811" y="82804"/>
                </a:lnTo>
                <a:lnTo>
                  <a:pt x="41402" y="68656"/>
                </a:lnTo>
                <a:lnTo>
                  <a:pt x="64683" y="68656"/>
                </a:lnTo>
                <a:lnTo>
                  <a:pt x="62103" y="52844"/>
                </a:lnTo>
                <a:lnTo>
                  <a:pt x="82804" y="31623"/>
                </a:lnTo>
                <a:lnTo>
                  <a:pt x="54190" y="27254"/>
                </a:lnTo>
                <a:lnTo>
                  <a:pt x="41402" y="0"/>
                </a:lnTo>
                <a:close/>
              </a:path>
              <a:path w="83184" h="83185">
                <a:moveTo>
                  <a:pt x="64683" y="68656"/>
                </a:moveTo>
                <a:lnTo>
                  <a:pt x="41402" y="68656"/>
                </a:lnTo>
                <a:lnTo>
                  <a:pt x="66992" y="82804"/>
                </a:lnTo>
                <a:lnTo>
                  <a:pt x="64683" y="68656"/>
                </a:lnTo>
                <a:close/>
              </a:path>
            </a:pathLst>
          </a:custGeom>
          <a:solidFill>
            <a:srgbClr val="F065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latin typeface="+mn-ea"/>
              <a:ea typeface="+mn-ea"/>
            </a:endParaRPr>
          </a:p>
        </p:txBody>
      </p:sp>
      <p:grpSp>
        <p:nvGrpSpPr>
          <p:cNvPr id="16" name="그룹 101"/>
          <p:cNvGrpSpPr>
            <a:grpSpLocks/>
          </p:cNvGrpSpPr>
          <p:nvPr/>
        </p:nvGrpSpPr>
        <p:grpSpPr bwMode="auto">
          <a:xfrm>
            <a:off x="4006544" y="2730318"/>
            <a:ext cx="900112" cy="892175"/>
            <a:chOff x="3632494" y="2119279"/>
            <a:chExt cx="1058821" cy="1050211"/>
          </a:xfrm>
        </p:grpSpPr>
        <p:pic>
          <p:nvPicPr>
            <p:cNvPr id="94" name="Picture 2" descr="C:\Documents and Settings\yae\바탕 화면\장산\Untitled-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94" y="2119279"/>
              <a:ext cx="1058821" cy="105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TextBox 94"/>
            <p:cNvSpPr txBox="1"/>
            <p:nvPr/>
          </p:nvSpPr>
          <p:spPr>
            <a:xfrm>
              <a:off x="3703456" y="2179077"/>
              <a:ext cx="916898" cy="915664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 latinLnBrk="0">
                <a:defRPr/>
              </a:pPr>
              <a:r>
                <a:rPr lang="ko-KR" altLang="en-US" sz="1050" b="1" dirty="0">
                  <a:solidFill>
                    <a:prstClr val="black"/>
                  </a:solidFill>
                  <a:ea typeface="맑은 고딕" panose="020B0503020000020004" pitchFamily="50" charset="-127"/>
                  <a:cs typeface="Arial" pitchFamily="34" charset="0"/>
                </a:rPr>
                <a:t>문서관리</a:t>
              </a:r>
            </a:p>
          </p:txBody>
        </p:sp>
      </p:grpSp>
      <p:pic>
        <p:nvPicPr>
          <p:cNvPr id="96" name="Picture 92" descr="글라데이션도형"/>
          <p:cNvPicPr>
            <a:picLocks noChangeAspect="1" noChangeArrowheads="1"/>
          </p:cNvPicPr>
          <p:nvPr/>
        </p:nvPicPr>
        <p:blipFill>
          <a:blip r:embed="rId10" cstate="print">
            <a:lum bright="12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442758" y="5144029"/>
            <a:ext cx="702197" cy="95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Text Box 42"/>
          <p:cNvSpPr txBox="1">
            <a:spLocks noChangeArrowheads="1"/>
          </p:cNvSpPr>
          <p:nvPr/>
        </p:nvSpPr>
        <p:spPr bwMode="auto">
          <a:xfrm>
            <a:off x="6236619" y="5354855"/>
            <a:ext cx="2776115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 wrap="square" lIns="0" tIns="0" rIns="0" bIns="0">
            <a:spAutoFit/>
          </a:bodyPr>
          <a:lstStyle/>
          <a:p>
            <a:pPr marL="104775" indent="-104775" latinLnBrk="0">
              <a:lnSpc>
                <a:spcPct val="110000"/>
              </a:lnSpc>
              <a:buClr>
                <a:srgbClr val="AFA597"/>
              </a:buClr>
              <a:buSzPct val="90000"/>
              <a:buFont typeface="Wingdings" pitchFamily="2" charset="2"/>
              <a:buChar char="§"/>
            </a:pPr>
            <a:r>
              <a:rPr lang="ko-KR" altLang="en-US" sz="900">
                <a:solidFill>
                  <a:srgbClr val="262626"/>
                </a:solidFill>
                <a:ea typeface="맑은 고딕" pitchFamily="50" charset="-127"/>
              </a:rPr>
              <a:t>보안순찰 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정비 시 별도의 장비 없이 본인의 </a:t>
            </a:r>
            <a:r>
              <a:rPr lang="en-US" altLang="ko-KR" sz="900" dirty="0">
                <a:solidFill>
                  <a:srgbClr val="262626"/>
                </a:solidFill>
                <a:ea typeface="맑은 고딕" pitchFamily="50" charset="-127"/>
              </a:rPr>
              <a:t>Mobile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기기를 활용하여 점검</a:t>
            </a:r>
          </a:p>
          <a:p>
            <a:pPr marL="104775" indent="-104775" latinLnBrk="0">
              <a:lnSpc>
                <a:spcPct val="110000"/>
              </a:lnSpc>
              <a:buClr>
                <a:srgbClr val="AFA597"/>
              </a:buClr>
              <a:buSzPct val="90000"/>
              <a:buFont typeface="Wingdings" pitchFamily="2" charset="2"/>
              <a:buChar char="§"/>
            </a:pP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이상 유무 및 특이사항을 입력</a:t>
            </a:r>
            <a:r>
              <a:rPr lang="en-US" altLang="ko-KR" sz="900" dirty="0">
                <a:solidFill>
                  <a:srgbClr val="262626"/>
                </a:solidFill>
                <a:ea typeface="맑은 고딕" pitchFamily="50" charset="-127"/>
              </a:rPr>
              <a:t>/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사진촬영을 통해 실시간 </a:t>
            </a:r>
            <a:r>
              <a:rPr lang="ko-KR" altLang="en-US" sz="900" dirty="0" err="1">
                <a:solidFill>
                  <a:srgbClr val="262626"/>
                </a:solidFill>
                <a:ea typeface="맑은 고딕" pitchFamily="50" charset="-127"/>
              </a:rPr>
              <a:t>근거유지</a:t>
            </a:r>
            <a:endParaRPr lang="ko-KR" altLang="en-US" sz="900" dirty="0">
              <a:solidFill>
                <a:srgbClr val="262626"/>
              </a:solidFill>
              <a:ea typeface="맑은 고딕" pitchFamily="50" charset="-127"/>
            </a:endParaRPr>
          </a:p>
        </p:txBody>
      </p:sp>
      <p:pic>
        <p:nvPicPr>
          <p:cNvPr id="98" name="Picture 92" descr="글라데이션도형"/>
          <p:cNvPicPr>
            <a:picLocks noChangeAspect="1" noChangeArrowheads="1"/>
          </p:cNvPicPr>
          <p:nvPr/>
        </p:nvPicPr>
        <p:blipFill>
          <a:blip r:embed="rId4" cstate="print">
            <a:lum bright="12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21" y="2499765"/>
            <a:ext cx="950913" cy="79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Text Box 42"/>
          <p:cNvSpPr txBox="1">
            <a:spLocks noChangeArrowheads="1"/>
          </p:cNvSpPr>
          <p:nvPr/>
        </p:nvSpPr>
        <p:spPr bwMode="auto">
          <a:xfrm>
            <a:off x="1897868" y="2646985"/>
            <a:ext cx="2308224" cy="4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 wrap="square" lIns="0" tIns="0" rIns="0" bIns="0">
            <a:spAutoFit/>
          </a:bodyPr>
          <a:lstStyle/>
          <a:p>
            <a:pPr marL="104775" indent="-104775" latinLnBrk="0">
              <a:lnSpc>
                <a:spcPct val="110000"/>
              </a:lnSpc>
              <a:buClr>
                <a:srgbClr val="AFA597"/>
              </a:buClr>
              <a:buSzPct val="90000"/>
              <a:buFont typeface="Wingdings" pitchFamily="2" charset="2"/>
              <a:buChar char="§"/>
            </a:pPr>
            <a:r>
              <a:rPr lang="ko-KR" altLang="en-US" sz="900">
                <a:solidFill>
                  <a:srgbClr val="262626"/>
                </a:solidFill>
                <a:ea typeface="맑은 고딕" pitchFamily="50" charset="-127"/>
              </a:rPr>
              <a:t>건물내 문서관리 </a:t>
            </a:r>
            <a:r>
              <a:rPr lang="en-US" altLang="ko-KR" sz="900" dirty="0">
                <a:solidFill>
                  <a:srgbClr val="262626"/>
                </a:solidFill>
                <a:ea typeface="맑은 고딕" pitchFamily="50" charset="-127"/>
              </a:rPr>
              <a:t>Server </a:t>
            </a:r>
            <a:r>
              <a:rPr lang="ko-KR" altLang="en-US" sz="900">
                <a:solidFill>
                  <a:srgbClr val="262626"/>
                </a:solidFill>
                <a:ea typeface="맑은 고딕" pitchFamily="50" charset="-127"/>
              </a:rPr>
              <a:t>및 </a:t>
            </a:r>
            <a:r>
              <a:rPr lang="en-US" altLang="ko-KR" sz="900">
                <a:solidFill>
                  <a:srgbClr val="262626"/>
                </a:solidFill>
                <a:ea typeface="맑은 고딕" pitchFamily="50" charset="-127"/>
              </a:rPr>
              <a:t>D/B</a:t>
            </a:r>
            <a:r>
              <a:rPr lang="ko-KR" altLang="en-US" sz="900">
                <a:solidFill>
                  <a:srgbClr val="262626"/>
                </a:solidFill>
                <a:ea typeface="맑은 고딕" pitchFamily="50" charset="-127"/>
              </a:rPr>
              <a:t>의 </a:t>
            </a:r>
            <a:r>
              <a:rPr lang="en-US" altLang="ko-KR" sz="900" dirty="0">
                <a:solidFill>
                  <a:srgbClr val="262626"/>
                </a:solidFill>
                <a:ea typeface="맑은 고딕" pitchFamily="50" charset="-127"/>
              </a:rPr>
              <a:t>DATA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와 </a:t>
            </a:r>
            <a:r>
              <a:rPr lang="ko-KR" altLang="en-US" sz="900">
                <a:solidFill>
                  <a:srgbClr val="262626"/>
                </a:solidFill>
                <a:ea typeface="맑은 고딕" pitchFamily="50" charset="-127"/>
              </a:rPr>
              <a:t>링크하여 조회하고</a:t>
            </a:r>
            <a:r>
              <a:rPr lang="en-US" altLang="ko-KR" sz="900">
                <a:solidFill>
                  <a:srgbClr val="262626"/>
                </a:solidFill>
                <a:ea typeface="맑은 고딕" pitchFamily="50" charset="-127"/>
              </a:rPr>
              <a:t>, </a:t>
            </a:r>
            <a:r>
              <a:rPr lang="ko-KR" altLang="en-US" sz="900">
                <a:solidFill>
                  <a:srgbClr val="262626"/>
                </a:solidFill>
                <a:ea typeface="맑은 고딕" pitchFamily="50" charset="-127"/>
              </a:rPr>
              <a:t>도면 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및 문서에 대한 업로드</a:t>
            </a:r>
            <a:r>
              <a:rPr lang="en-US" altLang="ko-KR" sz="900" dirty="0">
                <a:solidFill>
                  <a:srgbClr val="262626"/>
                </a:solidFill>
                <a:ea typeface="맑은 고딕" pitchFamily="50" charset="-127"/>
              </a:rPr>
              <a:t>/</a:t>
            </a:r>
            <a:r>
              <a:rPr lang="ko-KR" altLang="en-US" sz="900" dirty="0">
                <a:solidFill>
                  <a:srgbClr val="262626"/>
                </a:solidFill>
                <a:ea typeface="맑은 고딕" pitchFamily="50" charset="-127"/>
              </a:rPr>
              <a:t>다운로드 관리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99709" y="1003964"/>
            <a:ext cx="6205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▶ 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시스템 개요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4</a:t>
            </a:r>
            <a:r>
              <a:rPr lang="en-US" altLang="ko-KR" sz="2000" b="1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자산관리 시스템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23757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299709" y="1003964"/>
            <a:ext cx="6205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▶ </a:t>
            </a:r>
            <a:r>
              <a:rPr lang="ko-KR" alt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시스템운영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주요 빌딩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9" name="직사각형 118"/>
          <p:cNvSpPr>
            <a:spLocks noChangeArrowheads="1"/>
          </p:cNvSpPr>
          <p:nvPr/>
        </p:nvSpPr>
        <p:spPr bwMode="auto">
          <a:xfrm>
            <a:off x="408217" y="1463421"/>
            <a:ext cx="4831295" cy="5422012"/>
          </a:xfrm>
          <a:prstGeom prst="roundRect">
            <a:avLst>
              <a:gd name="adj" fmla="val 2148"/>
            </a:avLst>
          </a:prstGeom>
          <a:solidFill>
            <a:schemeClr val="bg1">
              <a:lumMod val="65000"/>
            </a:schemeClr>
          </a:solidFill>
          <a:ln w="19050" algn="ctr">
            <a:solidFill>
              <a:sysClr val="window" lastClr="FFFFFF">
                <a:lumMod val="75000"/>
              </a:sysClr>
            </a:solidFill>
            <a:prstDash val="sysDot"/>
            <a:round/>
            <a:headEnd/>
            <a:tailEnd/>
          </a:ln>
          <a:extLst/>
        </p:spPr>
        <p:txBody>
          <a:bodyPr wrap="none" lIns="179898" tIns="143918" rIns="143918" bIns="45694"/>
          <a:lstStyle>
            <a:lvl1pPr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1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직사각형 118"/>
          <p:cNvSpPr>
            <a:spLocks noChangeArrowheads="1"/>
          </p:cNvSpPr>
          <p:nvPr/>
        </p:nvSpPr>
        <p:spPr bwMode="auto">
          <a:xfrm>
            <a:off x="5419129" y="1463421"/>
            <a:ext cx="4831295" cy="5422012"/>
          </a:xfrm>
          <a:prstGeom prst="roundRect">
            <a:avLst>
              <a:gd name="adj" fmla="val 2148"/>
            </a:avLst>
          </a:prstGeom>
          <a:solidFill>
            <a:schemeClr val="bg1">
              <a:lumMod val="65000"/>
            </a:schemeClr>
          </a:solidFill>
          <a:ln w="19050" algn="ctr">
            <a:solidFill>
              <a:sysClr val="window" lastClr="FFFFFF">
                <a:lumMod val="75000"/>
              </a:sysClr>
            </a:solidFill>
            <a:prstDash val="sysDot"/>
            <a:round/>
            <a:headEnd/>
            <a:tailEnd/>
          </a:ln>
          <a:extLst/>
        </p:spPr>
        <p:txBody>
          <a:bodyPr wrap="none" lIns="179898" tIns="143918" rIns="143918" bIns="45694"/>
          <a:lstStyle>
            <a:lvl1pPr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1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87" y="2276855"/>
            <a:ext cx="4607697" cy="4400769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331" y="2276855"/>
            <a:ext cx="4556502" cy="4400769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11" y="1626277"/>
            <a:ext cx="2554445" cy="487722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258" y="1637453"/>
            <a:ext cx="1646063" cy="48772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4</a:t>
            </a:r>
            <a:r>
              <a:rPr lang="en-US" altLang="ko-KR" sz="2000" b="1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자산관리 시스템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1003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5.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자산 실사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그림 3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5675" y="2918169"/>
            <a:ext cx="1724400" cy="11988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2735" y="4485703"/>
            <a:ext cx="41764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>
                <a:latin typeface="+mn-ea"/>
              </a:rPr>
              <a:t>건물 자산실사</a:t>
            </a:r>
            <a:r>
              <a:rPr lang="en-US" altLang="ko-KR" sz="900" b="1">
                <a:latin typeface="+mn-ea"/>
              </a:rPr>
              <a:t>(DD) </a:t>
            </a:r>
            <a:r>
              <a:rPr lang="ko-KR" altLang="en-US" sz="900" b="1">
                <a:latin typeface="+mn-ea"/>
              </a:rPr>
              <a:t>실적</a:t>
            </a:r>
          </a:p>
        </p:txBody>
      </p:sp>
      <p:pic>
        <p:nvPicPr>
          <p:cNvPr id="8" name="그림 7" descr="001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" y="4407147"/>
            <a:ext cx="293972" cy="271645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760169" y="1827190"/>
            <a:ext cx="2089600" cy="2425957"/>
            <a:chOff x="865939" y="2051841"/>
            <a:chExt cx="2089600" cy="1389071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939" y="2051841"/>
              <a:ext cx="2089600" cy="13890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직사각형 10"/>
            <p:cNvSpPr/>
            <p:nvPr/>
          </p:nvSpPr>
          <p:spPr>
            <a:xfrm>
              <a:off x="924442" y="2064199"/>
              <a:ext cx="1035861" cy="1453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altLang="ko-KR" sz="1050" b="1">
                  <a:solidFill>
                    <a:schemeClr val="bg1"/>
                  </a:solidFill>
                  <a:latin typeface="+mn-ea"/>
                </a:rPr>
                <a:t>Four Seasons</a:t>
              </a:r>
              <a:endParaRPr lang="ko-KR" altLang="en-US" sz="105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2" name="Picture 1" descr="C:\Documents and Settings\동우\바탕 화면\코리아벤처타운\입면투시도\[1111]야경조감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3" y="1848773"/>
            <a:ext cx="2088232" cy="241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5598314" y="1836404"/>
            <a:ext cx="112723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050" b="1">
                <a:solidFill>
                  <a:schemeClr val="bg1"/>
                </a:solidFill>
                <a:latin typeface="+mn-ea"/>
              </a:rPr>
              <a:t>코리아벤처타운</a:t>
            </a:r>
            <a:endParaRPr lang="ko-KR" altLang="en-US" sz="105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텍스트 개체 틀 1"/>
          <p:cNvSpPr txBox="1">
            <a:spLocks/>
          </p:cNvSpPr>
          <p:nvPr/>
        </p:nvSpPr>
        <p:spPr>
          <a:xfrm>
            <a:off x="924115" y="1180885"/>
            <a:ext cx="10051995" cy="2800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ct val="130000"/>
              </a:lnSpc>
              <a:buClr>
                <a:prstClr val="black">
                  <a:lumMod val="50000"/>
                  <a:lumOff val="50000"/>
                </a:prstClr>
              </a:buClr>
              <a:buNone/>
              <a:defRPr/>
            </a:pPr>
            <a:r>
              <a:rPr lang="ko-KR" altLang="en-US" sz="1400" b="1" spc="-30">
                <a:solidFill>
                  <a:prstClr val="black"/>
                </a:solidFill>
              </a:rPr>
              <a:t>다양한 고급 상업용자산의 </a:t>
            </a:r>
            <a:r>
              <a:rPr lang="ko-KR" altLang="en-US" sz="1400" b="1" spc="-30">
                <a:solidFill>
                  <a:srgbClr val="FF0000"/>
                </a:solidFill>
              </a:rPr>
              <a:t>건물자산실사</a:t>
            </a:r>
            <a:r>
              <a:rPr lang="en-US" altLang="ko-KR" sz="1400" b="1" spc="-30">
                <a:solidFill>
                  <a:srgbClr val="FF0000"/>
                </a:solidFill>
              </a:rPr>
              <a:t>(Due Diligence) </a:t>
            </a:r>
            <a:r>
              <a:rPr lang="ko-KR" altLang="en-US" sz="1400" b="1" spc="-30">
                <a:solidFill>
                  <a:srgbClr val="FF0000"/>
                </a:solidFill>
              </a:rPr>
              <a:t>경험</a:t>
            </a:r>
            <a:r>
              <a:rPr lang="ko-KR" altLang="en-US" sz="1400" b="1" spc="-30">
                <a:solidFill>
                  <a:prstClr val="black"/>
                </a:solidFill>
              </a:rPr>
              <a:t>을 통해</a:t>
            </a:r>
            <a:r>
              <a:rPr lang="en-US" altLang="ko-KR" sz="1400" b="1" spc="-30">
                <a:solidFill>
                  <a:prstClr val="black"/>
                </a:solidFill>
              </a:rPr>
              <a:t>, </a:t>
            </a:r>
            <a:r>
              <a:rPr lang="ko-KR" altLang="en-US" sz="1400" b="1" spc="-30">
                <a:solidFill>
                  <a:prstClr val="black"/>
                </a:solidFill>
              </a:rPr>
              <a:t>고객의 자산을 </a:t>
            </a:r>
            <a:r>
              <a:rPr lang="ko-KR" altLang="en-US" sz="1400" b="1" spc="-30">
                <a:solidFill>
                  <a:srgbClr val="FF0000"/>
                </a:solidFill>
              </a:rPr>
              <a:t>정확하게 진단 </a:t>
            </a:r>
            <a:r>
              <a:rPr lang="ko-KR" altLang="en-US" sz="1400" b="1" spc="-30">
                <a:solidFill>
                  <a:prstClr val="black"/>
                </a:solidFill>
              </a:rPr>
              <a:t>하고 있습니다</a:t>
            </a:r>
            <a:r>
              <a:rPr lang="en-US" altLang="ko-KR" sz="1400" b="1" spc="-30">
                <a:solidFill>
                  <a:prstClr val="black"/>
                </a:solidFill>
              </a:rPr>
              <a:t>.</a:t>
            </a:r>
            <a:endParaRPr lang="en-US" altLang="ko-KR" sz="1400" b="1" spc="-30" dirty="0">
              <a:solidFill>
                <a:prstClr val="black"/>
              </a:solidFill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17981"/>
              </p:ext>
            </p:extLst>
          </p:nvPr>
        </p:nvGraphicFramePr>
        <p:xfrm>
          <a:off x="744157" y="4733970"/>
          <a:ext cx="8935917" cy="2424757"/>
        </p:xfrm>
        <a:graphic>
          <a:graphicData uri="http://schemas.openxmlformats.org/drawingml/2006/table">
            <a:tbl>
              <a:tblPr/>
              <a:tblGrid>
                <a:gridCol w="51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0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79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57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건물명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면적</a:t>
                      </a:r>
                      <a:r>
                        <a:rPr lang="en-US" altLang="ko-KR" sz="900" b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ko-KR" sz="9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r>
                        <a:rPr lang="en-US" altLang="ko-KR" sz="900" b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b="1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건축주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공사금액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준공일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Four Seasons 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67,127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미래에셋자산운용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3,400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억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2015.07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1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Sheraton D cube city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34,843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대성산업주식회사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 </a:t>
                      </a: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천억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2011.08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코리아벤처타운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27,555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코리아벤처타운 컨소시엄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1,200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억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2011.11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판교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벤처벨리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31,206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판교세븐벤처벨리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관리주식회사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1,165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억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2009.12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CONRAD</a:t>
                      </a:r>
                      <a:r>
                        <a:rPr lang="en-US" altLang="ko-KR" sz="1000" b="1" baseline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1000" b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Seoul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77,877   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AIG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생명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3,600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억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2012.07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Courtyard Marriott Seoul Namdaemun 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31,836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KT&amp;G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700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억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2016.03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블루스퀘어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8,921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인터파크씨어터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400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억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2011.08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지하철 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호선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105,911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메트로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 </a:t>
                      </a: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 </a:t>
                      </a: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768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억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2009.07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ko-KR" altLang="en-US" sz="1000" b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공항철도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55,286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공항철도㈜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 </a:t>
                      </a:r>
                      <a:r>
                        <a:rPr lang="en-US" altLang="ko-KR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천억</a:t>
                      </a: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2007.06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5258" marR="15258" marT="16530" marB="16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그림 15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96341" y="2362090"/>
            <a:ext cx="1724400" cy="11988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그림 16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39598" y="1861664"/>
            <a:ext cx="1722921" cy="119997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7845" y="2267663"/>
            <a:ext cx="1288432" cy="200757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그룹 18"/>
          <p:cNvGrpSpPr/>
          <p:nvPr/>
        </p:nvGrpSpPr>
        <p:grpSpPr>
          <a:xfrm>
            <a:off x="3066975" y="1838453"/>
            <a:ext cx="1315437" cy="2025007"/>
            <a:chOff x="2475941" y="1879987"/>
            <a:chExt cx="1743952" cy="2510445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5941" y="1879987"/>
              <a:ext cx="1743952" cy="25104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29000" y="2745321"/>
              <a:ext cx="778092" cy="1274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97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3400" cy="7561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324" y="1894379"/>
            <a:ext cx="409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>
                <a:solidFill>
                  <a:schemeClr val="bg1"/>
                </a:solidFill>
                <a:latin typeface="+mn-ea"/>
              </a:rPr>
              <a:t>Partnership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24" y="2674407"/>
            <a:ext cx="4092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500" dirty="0">
                <a:solidFill>
                  <a:schemeClr val="bg1"/>
                </a:solidFill>
                <a:latin typeface="+mn-ea"/>
              </a:rPr>
              <a:t>세계가 인정한 대표적 종합부동산관리회사</a:t>
            </a:r>
            <a:endParaRPr lang="en-US" altLang="ko-KR" sz="15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chemeClr val="bg1"/>
                </a:solidFill>
                <a:latin typeface="+mn-ea"/>
              </a:rPr>
              <a:t>동우공영</a:t>
            </a:r>
            <a:r>
              <a:rPr lang="en-US" altLang="ko-KR" sz="18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800" b="1" dirty="0">
                <a:solidFill>
                  <a:schemeClr val="bg1"/>
                </a:solidFill>
                <a:latin typeface="+mn-ea"/>
              </a:rPr>
              <a:t>주</a:t>
            </a:r>
            <a:r>
              <a:rPr lang="en-US" altLang="ko-KR" sz="1800" b="1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500" dirty="0">
                <a:solidFill>
                  <a:schemeClr val="bg1"/>
                </a:solidFill>
                <a:latin typeface="+mn-ea"/>
              </a:rPr>
              <a:t>와 함께 하십시오</a:t>
            </a:r>
            <a:r>
              <a:rPr lang="en-US" altLang="ko-KR" sz="1500" dirty="0">
                <a:solidFill>
                  <a:schemeClr val="bg1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500" dirty="0">
                <a:solidFill>
                  <a:schemeClr val="bg1"/>
                </a:solidFill>
                <a:latin typeface="+mn-ea"/>
              </a:rPr>
              <a:t>고객님의 자산가치는 꾸준히 상승할 것입니다</a:t>
            </a:r>
            <a:r>
              <a:rPr lang="en-US" altLang="ko-KR" sz="1500" dirty="0">
                <a:solidFill>
                  <a:schemeClr val="bg1"/>
                </a:solidFill>
                <a:latin typeface="+mn-ea"/>
              </a:rPr>
              <a:t>.</a:t>
            </a:r>
            <a:endParaRPr lang="ko-KR" altLang="en-US" sz="15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824" y="3918998"/>
            <a:ext cx="409254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Meet Korea’s the most representative real estate management company </a:t>
            </a:r>
            <a:r>
              <a:rPr lang="en-US" altLang="ko-KR" sz="1100" dirty="0" err="1">
                <a:solidFill>
                  <a:schemeClr val="bg1"/>
                </a:solidFill>
                <a:latin typeface="+mn-ea"/>
              </a:rPr>
              <a:t>Dongwoo</a:t>
            </a:r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 Building Management &amp; Construction and see your assets value continue to improve.</a:t>
            </a:r>
          </a:p>
        </p:txBody>
      </p:sp>
    </p:spTree>
    <p:extLst>
      <p:ext uri="{BB962C8B-B14F-4D97-AF65-F5344CB8AC3E}">
        <p14:creationId xmlns:p14="http://schemas.microsoft.com/office/powerpoint/2010/main" val="1003131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1. CEO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인사말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9" name="모서리가 둥근 직사각형 78"/>
          <p:cNvSpPr/>
          <p:nvPr/>
        </p:nvSpPr>
        <p:spPr>
          <a:xfrm>
            <a:off x="913118" y="1748993"/>
            <a:ext cx="8785725" cy="5166799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591"/>
              </a:lnSpc>
            </a:pPr>
            <a:endParaRPr lang="ko-KR" altLang="en-US" sz="151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80" name="AutoShape 9"/>
          <p:cNvSpPr>
            <a:spLocks noChangeArrowheads="1"/>
          </p:cNvSpPr>
          <p:nvPr/>
        </p:nvSpPr>
        <p:spPr bwMode="auto">
          <a:xfrm>
            <a:off x="913118" y="1561115"/>
            <a:ext cx="8861415" cy="5240440"/>
          </a:xfrm>
          <a:prstGeom prst="roundRect">
            <a:avLst>
              <a:gd name="adj" fmla="val 8926"/>
            </a:avLst>
          </a:prstGeom>
          <a:noFill/>
          <a:ln w="28575" algn="ctr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rIns="0"/>
          <a:lstStyle/>
          <a:p>
            <a:pPr marL="193649" indent="-193649">
              <a:lnSpc>
                <a:spcPct val="105000"/>
              </a:lnSpc>
              <a:spcBef>
                <a:spcPct val="40000"/>
              </a:spcBef>
              <a:buFont typeface="바탕" pitchFamily="18" charset="-127"/>
              <a:buChar char="−"/>
            </a:pPr>
            <a:endParaRPr lang="ko-KR" altLang="en-US" sz="1080">
              <a:solidFill>
                <a:srgbClr val="0070C0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81" name="그룹 80"/>
          <p:cNvGrpSpPr/>
          <p:nvPr/>
        </p:nvGrpSpPr>
        <p:grpSpPr>
          <a:xfrm>
            <a:off x="1224043" y="2361790"/>
            <a:ext cx="8239562" cy="3874074"/>
            <a:chOff x="1382382" y="2341238"/>
            <a:chExt cx="8239562" cy="3874074"/>
          </a:xfrm>
        </p:grpSpPr>
        <p:sp>
          <p:nvSpPr>
            <p:cNvPr id="82" name="Text Box 11"/>
            <p:cNvSpPr txBox="1">
              <a:spLocks noChangeArrowheads="1"/>
            </p:cNvSpPr>
            <p:nvPr/>
          </p:nvSpPr>
          <p:spPr bwMode="auto">
            <a:xfrm>
              <a:off x="1382383" y="2341238"/>
              <a:ext cx="5763625" cy="19617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98702" tIns="49351" rIns="98702" bIns="49351">
              <a:spAutoFit/>
            </a:bodyPr>
            <a:lstStyle/>
            <a:p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안녕하십니까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?</a:t>
              </a:r>
            </a:p>
            <a:p>
              <a:endParaRPr lang="en-US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동우공영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주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는 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1978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년 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4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월 창사 이래 지난 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40</a:t>
              </a:r>
              <a:r>
                <a:rPr lang="ko-KR" altLang="en-US" sz="11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여년간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부동산 자산관리서비스 전문기업으로서 고객의 자산가치를 극대화하기 위하여 시설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임대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보안 및 미화관리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건설업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AM/PM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사업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IT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사업 등의 사업다각화로 부동산 자산관리서비스 전문기업으로 성장하기 위하여 끊임없이 노력해 왔습니다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</a:t>
              </a:r>
            </a:p>
            <a:p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 </a:t>
              </a:r>
            </a:p>
            <a:p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동우공영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주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의 미션을 ‘끊임없는 혁신으로 고객의 미래가치 창조’로 정하고 “인재경영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최고지향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혁신경영”을 전략목표로 하여 ‘세계가 신뢰하는 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NO.1 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부동산 자산관리서비스 전문기업’이라는 우리의 새로운 비전을 적극 추구하고자 합니다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</a:t>
              </a:r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1382382" y="4599485"/>
              <a:ext cx="8239562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건물은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관리회사의 기술수준과 관리기법에 따라 그 수명과 부가가치를 달리하게 됩니다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 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동우공영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주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은 쾌적하고 안전하며 보다 위생적인 생활공간이 창출될 수 있도록 고객의 입장에서 최상의 부동산 자산관리 서비스를 제공해 드리고 있습니다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</a:t>
              </a:r>
            </a:p>
            <a:p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 </a:t>
              </a:r>
            </a:p>
            <a:p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귀하의 부동산 자산관리서비스에 동우공영이 참여할 수 있는 기회를 주신다면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40</a:t>
              </a:r>
              <a:r>
                <a:rPr lang="ko-KR" altLang="en-US" sz="11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여년간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축적해온 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Know How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를 바탕으로 최상의 서비스 품질과 최고의 기술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그리고 최대의 고객감동을 통해 효율적인 자산관리 서비스를 제공함으로써 고객의 자산가치를 극대화시키는 기업으로 고객과 함께 성장해 나가겠습니다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 </a:t>
              </a:r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endParaRPr lang="en-US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감사합니다</a:t>
              </a:r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 </a:t>
              </a:r>
            </a:p>
          </p:txBody>
        </p:sp>
      </p:grpSp>
      <p:pic>
        <p:nvPicPr>
          <p:cNvPr id="85" name="Picture 7" descr="img_ceo_sig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1310" y="3972392"/>
            <a:ext cx="1448373" cy="360000"/>
          </a:xfrm>
          <a:prstGeom prst="rect">
            <a:avLst/>
          </a:prstGeom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9385" y="1615574"/>
            <a:ext cx="2254220" cy="249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348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기업 일반현황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1" name="직선 연결선 92"/>
          <p:cNvCxnSpPr>
            <a:cxnSpLocks noChangeShapeType="1"/>
          </p:cNvCxnSpPr>
          <p:nvPr/>
        </p:nvCxnSpPr>
        <p:spPr bwMode="auto">
          <a:xfrm>
            <a:off x="1854406" y="4451183"/>
            <a:ext cx="0" cy="692447"/>
          </a:xfrm>
          <a:prstGeom prst="line">
            <a:avLst/>
          </a:prstGeom>
          <a:noFill/>
          <a:ln w="6350" algn="ctr">
            <a:solidFill>
              <a:srgbClr val="A6A6A6"/>
            </a:solidFill>
            <a:round/>
            <a:headEnd/>
            <a:tailEnd/>
          </a:ln>
        </p:spPr>
      </p:cxnSp>
      <p:cxnSp>
        <p:nvCxnSpPr>
          <p:cNvPr id="12" name="직선 연결선 92"/>
          <p:cNvCxnSpPr>
            <a:cxnSpLocks noChangeShapeType="1"/>
          </p:cNvCxnSpPr>
          <p:nvPr/>
        </p:nvCxnSpPr>
        <p:spPr bwMode="auto">
          <a:xfrm>
            <a:off x="1042877" y="4930327"/>
            <a:ext cx="0" cy="213303"/>
          </a:xfrm>
          <a:prstGeom prst="line">
            <a:avLst/>
          </a:prstGeom>
          <a:noFill/>
          <a:ln w="6350" algn="ctr">
            <a:solidFill>
              <a:srgbClr val="A6A6A6"/>
            </a:solidFill>
            <a:round/>
            <a:headEnd/>
            <a:tailEnd/>
          </a:ln>
        </p:spPr>
      </p:cxnSp>
      <p:cxnSp>
        <p:nvCxnSpPr>
          <p:cNvPr id="13" name="직선 연결선 92"/>
          <p:cNvCxnSpPr>
            <a:cxnSpLocks noChangeShapeType="1"/>
          </p:cNvCxnSpPr>
          <p:nvPr/>
        </p:nvCxnSpPr>
        <p:spPr bwMode="auto">
          <a:xfrm>
            <a:off x="2665935" y="4931954"/>
            <a:ext cx="0" cy="324240"/>
          </a:xfrm>
          <a:prstGeom prst="line">
            <a:avLst/>
          </a:prstGeom>
          <a:noFill/>
          <a:ln w="6350" algn="ctr">
            <a:solidFill>
              <a:srgbClr val="A6A6A6"/>
            </a:solidFill>
            <a:round/>
            <a:headEnd/>
            <a:tailEnd/>
          </a:ln>
        </p:spPr>
      </p:cxnSp>
      <p:pic>
        <p:nvPicPr>
          <p:cNvPr id="14" name="그림 13" descr="63.png"/>
          <p:cNvPicPr>
            <a:picLocks noChangeAspect="1"/>
          </p:cNvPicPr>
          <p:nvPr/>
        </p:nvPicPr>
        <p:blipFill>
          <a:blip r:embed="rId2" cstate="email">
            <a:lum bright="-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4373" y="5651187"/>
            <a:ext cx="8476472" cy="1426949"/>
          </a:xfrm>
          <a:prstGeom prst="rect">
            <a:avLst/>
          </a:prstGeom>
        </p:spPr>
      </p:pic>
      <p:sp>
        <p:nvSpPr>
          <p:cNvPr id="15" name="Rectangle 159"/>
          <p:cNvSpPr>
            <a:spLocks noChangeArrowheads="1"/>
          </p:cNvSpPr>
          <p:nvPr/>
        </p:nvSpPr>
        <p:spPr bwMode="auto">
          <a:xfrm>
            <a:off x="9303363" y="1563238"/>
            <a:ext cx="938213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900" b="1" dirty="0">
                <a:solidFill>
                  <a:srgbClr val="000000"/>
                </a:solidFill>
                <a:latin typeface="+mn-ea"/>
              </a:rPr>
              <a:t>[</a:t>
            </a:r>
            <a:r>
              <a:rPr kumimoji="1" lang="ko-KR" altLang="en-US" sz="900" b="1" dirty="0">
                <a:solidFill>
                  <a:srgbClr val="000000"/>
                </a:solidFill>
                <a:latin typeface="+mn-ea"/>
              </a:rPr>
              <a:t>단위</a:t>
            </a:r>
            <a:r>
              <a:rPr kumimoji="1" lang="en-US" altLang="ko-KR" sz="900" b="1" dirty="0">
                <a:solidFill>
                  <a:srgbClr val="000000"/>
                </a:solidFill>
                <a:latin typeface="+mn-ea"/>
              </a:rPr>
              <a:t>:</a:t>
            </a:r>
            <a:r>
              <a:rPr kumimoji="1" lang="ko-KR" altLang="en-US" sz="900" b="1" dirty="0">
                <a:solidFill>
                  <a:srgbClr val="000000"/>
                </a:solidFill>
                <a:latin typeface="+mn-ea"/>
              </a:rPr>
              <a:t>백만원</a:t>
            </a:r>
            <a:r>
              <a:rPr kumimoji="1" lang="en-US" altLang="ko-KR" sz="900" b="1" dirty="0">
                <a:solidFill>
                  <a:srgbClr val="000000"/>
                </a:solidFill>
                <a:latin typeface="+mn-ea"/>
              </a:rPr>
              <a:t>]</a:t>
            </a:r>
          </a:p>
        </p:txBody>
      </p:sp>
      <p:cxnSp>
        <p:nvCxnSpPr>
          <p:cNvPr id="16" name="직선 연결선 125"/>
          <p:cNvCxnSpPr>
            <a:cxnSpLocks noChangeShapeType="1"/>
          </p:cNvCxnSpPr>
          <p:nvPr/>
        </p:nvCxnSpPr>
        <p:spPr bwMode="auto">
          <a:xfrm>
            <a:off x="1849668" y="4453716"/>
            <a:ext cx="2902527" cy="0"/>
          </a:xfrm>
          <a:prstGeom prst="line">
            <a:avLst/>
          </a:prstGeom>
          <a:noFill/>
          <a:ln w="3175" algn="ctr">
            <a:solidFill>
              <a:srgbClr val="A6A6A6"/>
            </a:solidFill>
            <a:round/>
            <a:headEnd/>
            <a:tailEnd/>
          </a:ln>
        </p:spPr>
      </p:cxnSp>
      <p:sp>
        <p:nvSpPr>
          <p:cNvPr id="17" name="모서리가 둥근 직사각형 20"/>
          <p:cNvSpPr>
            <a:spLocks noChangeArrowheads="1"/>
          </p:cNvSpPr>
          <p:nvPr/>
        </p:nvSpPr>
        <p:spPr bwMode="auto">
          <a:xfrm>
            <a:off x="2620097" y="4105211"/>
            <a:ext cx="907514" cy="188923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019175" latinLnBrk="0"/>
            <a:r>
              <a:rPr kumimoji="0" lang="ko-KR" altLang="en-US" sz="1100" dirty="0">
                <a:solidFill>
                  <a:srgbClr val="FFFFFF"/>
                </a:solidFill>
                <a:ea typeface="맑은 고딕" pitchFamily="50" charset="-127"/>
              </a:rPr>
              <a:t>대표이사</a:t>
            </a:r>
          </a:p>
        </p:txBody>
      </p:sp>
      <p:sp>
        <p:nvSpPr>
          <p:cNvPr id="18" name="모서리가 둥근 직사각형 13"/>
          <p:cNvSpPr>
            <a:spLocks noChangeArrowheads="1"/>
          </p:cNvSpPr>
          <p:nvPr/>
        </p:nvSpPr>
        <p:spPr bwMode="auto">
          <a:xfrm>
            <a:off x="1374296" y="4551442"/>
            <a:ext cx="953922" cy="188923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C9DDEF"/>
            </a:solidFill>
            <a:round/>
            <a:headEnd/>
            <a:tailEnd/>
          </a:ln>
          <a:effectLst>
            <a:outerShdw dist="12700" dir="16200000" algn="ctr" rotWithShape="0">
              <a:srgbClr val="839DC7"/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prstClr val="black"/>
                </a:solidFill>
                <a:ea typeface="맑은 고딕" pitchFamily="50" charset="-127"/>
              </a:rPr>
              <a:t>자산운영부문</a:t>
            </a:r>
          </a:p>
        </p:txBody>
      </p:sp>
      <p:cxnSp>
        <p:nvCxnSpPr>
          <p:cNvPr id="19" name="직선 연결선 92"/>
          <p:cNvCxnSpPr>
            <a:cxnSpLocks noChangeShapeType="1"/>
          </p:cNvCxnSpPr>
          <p:nvPr/>
        </p:nvCxnSpPr>
        <p:spPr bwMode="auto">
          <a:xfrm>
            <a:off x="4753088" y="4451183"/>
            <a:ext cx="0" cy="805011"/>
          </a:xfrm>
          <a:prstGeom prst="line">
            <a:avLst/>
          </a:prstGeom>
          <a:noFill/>
          <a:ln w="6350" algn="ctr">
            <a:solidFill>
              <a:srgbClr val="A6A6A6"/>
            </a:solidFill>
            <a:round/>
            <a:headEnd/>
            <a:tailEnd/>
          </a:ln>
        </p:spPr>
      </p:cxnSp>
      <p:sp>
        <p:nvSpPr>
          <p:cNvPr id="20" name="직사각형 21"/>
          <p:cNvSpPr>
            <a:spLocks noChangeArrowheads="1"/>
          </p:cNvSpPr>
          <p:nvPr/>
        </p:nvSpPr>
        <p:spPr bwMode="auto">
          <a:xfrm>
            <a:off x="709667" y="5085786"/>
            <a:ext cx="681980" cy="318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C9DDEF"/>
            </a:solidFill>
            <a:round/>
            <a:headEnd/>
            <a:tailEnd/>
          </a:ln>
          <a:effectLst>
            <a:outerShdw dist="12700" dir="16200000" algn="ctr" rotWithShape="0">
              <a:srgbClr val="839DC7"/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prstClr val="black"/>
                </a:solidFill>
                <a:ea typeface="맑은 고딕" pitchFamily="50" charset="-127"/>
              </a:rPr>
              <a:t>전략마케팅</a:t>
            </a:r>
            <a:endParaRPr lang="en-US" altLang="ko-KR" sz="800" dirty="0">
              <a:solidFill>
                <a:prstClr val="black"/>
              </a:solidFill>
              <a:ea typeface="맑은 고딕" pitchFamily="50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prstClr val="black"/>
                </a:solidFill>
                <a:ea typeface="맑은 고딕" pitchFamily="50" charset="-127"/>
              </a:rPr>
              <a:t>본부</a:t>
            </a:r>
            <a:endParaRPr lang="en-US" altLang="ko-KR" sz="800" dirty="0">
              <a:solidFill>
                <a:prstClr val="black"/>
              </a:solidFill>
              <a:ea typeface="맑은 고딕" pitchFamily="50" charset="-127"/>
            </a:endParaRPr>
          </a:p>
        </p:txBody>
      </p:sp>
      <p:cxnSp>
        <p:nvCxnSpPr>
          <p:cNvPr id="21" name="직선 연결선 125"/>
          <p:cNvCxnSpPr>
            <a:cxnSpLocks noChangeShapeType="1"/>
          </p:cNvCxnSpPr>
          <p:nvPr/>
        </p:nvCxnSpPr>
        <p:spPr bwMode="auto">
          <a:xfrm>
            <a:off x="1035748" y="4930327"/>
            <a:ext cx="1630187" cy="0"/>
          </a:xfrm>
          <a:prstGeom prst="line">
            <a:avLst/>
          </a:prstGeom>
          <a:noFill/>
          <a:ln w="3175" algn="ctr">
            <a:solidFill>
              <a:srgbClr val="A6A6A6"/>
            </a:solidFill>
            <a:round/>
            <a:headEnd/>
            <a:tailEnd/>
          </a:ln>
        </p:spPr>
      </p:cxnSp>
      <p:sp>
        <p:nvSpPr>
          <p:cNvPr id="22" name="직사각형 21"/>
          <p:cNvSpPr>
            <a:spLocks noChangeArrowheads="1"/>
          </p:cNvSpPr>
          <p:nvPr/>
        </p:nvSpPr>
        <p:spPr bwMode="auto">
          <a:xfrm>
            <a:off x="2364647" y="5084019"/>
            <a:ext cx="609240" cy="318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C9DDEF"/>
            </a:solidFill>
            <a:round/>
            <a:headEnd/>
            <a:tailEnd/>
          </a:ln>
          <a:effectLst>
            <a:outerShdw dist="12700" dir="16200000" algn="ctr" rotWithShape="0">
              <a:srgbClr val="839DC7"/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800" dirty="0">
                <a:solidFill>
                  <a:prstClr val="black"/>
                </a:solidFill>
                <a:ea typeface="맑은 고딕" pitchFamily="50" charset="-127"/>
              </a:rPr>
              <a:t>Technical</a:t>
            </a:r>
            <a:r>
              <a:rPr lang="ko-KR" altLang="en-US" sz="800" dirty="0">
                <a:solidFill>
                  <a:prstClr val="black"/>
                </a:solidFill>
                <a:ea typeface="맑은 고딕" pitchFamily="50" charset="-127"/>
              </a:rPr>
              <a:t> </a:t>
            </a:r>
            <a:r>
              <a:rPr lang="en-US" altLang="ko-KR" sz="800" dirty="0">
                <a:solidFill>
                  <a:prstClr val="black"/>
                </a:solidFill>
                <a:ea typeface="맑은 고딕" pitchFamily="50" charset="-127"/>
              </a:rPr>
              <a:t>Service Team</a:t>
            </a:r>
            <a:endParaRPr lang="ko-KR" altLang="en-US" sz="800" dirty="0">
              <a:solidFill>
                <a:prstClr val="black"/>
              </a:solidFill>
              <a:ea typeface="맑은 고딕" pitchFamily="50" charset="-127"/>
            </a:endParaRPr>
          </a:p>
        </p:txBody>
      </p:sp>
      <p:sp>
        <p:nvSpPr>
          <p:cNvPr id="23" name="직사각형 21"/>
          <p:cNvSpPr>
            <a:spLocks noChangeArrowheads="1"/>
          </p:cNvSpPr>
          <p:nvPr/>
        </p:nvSpPr>
        <p:spPr bwMode="auto">
          <a:xfrm>
            <a:off x="1538888" y="5084019"/>
            <a:ext cx="678517" cy="318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C9DDEF"/>
            </a:solidFill>
            <a:round/>
            <a:headEnd/>
            <a:tailEnd/>
          </a:ln>
          <a:effectLst>
            <a:outerShdw dist="12700" dir="16200000" algn="ctr" rotWithShape="0">
              <a:srgbClr val="839DC7"/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prstClr val="black"/>
                </a:solidFill>
                <a:ea typeface="맑은 고딕" pitchFamily="50" charset="-127"/>
              </a:rPr>
              <a:t>자산운영</a:t>
            </a:r>
            <a:endParaRPr lang="en-US" altLang="ko-KR" sz="800" dirty="0">
              <a:solidFill>
                <a:prstClr val="black"/>
              </a:solidFill>
              <a:ea typeface="맑은 고딕" pitchFamily="50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prstClr val="black"/>
                </a:solidFill>
                <a:ea typeface="맑은 고딕" pitchFamily="50" charset="-127"/>
              </a:rPr>
              <a:t>본부</a:t>
            </a:r>
            <a:endParaRPr lang="en-US" altLang="ko-KR" sz="800" dirty="0">
              <a:solidFill>
                <a:prstClr val="black"/>
              </a:solidFill>
              <a:ea typeface="맑은 고딕" pitchFamily="50" charset="-127"/>
            </a:endParaRPr>
          </a:p>
        </p:txBody>
      </p:sp>
      <p:cxnSp>
        <p:nvCxnSpPr>
          <p:cNvPr id="24" name="직선 연결선 92"/>
          <p:cNvCxnSpPr>
            <a:cxnSpLocks noChangeShapeType="1"/>
          </p:cNvCxnSpPr>
          <p:nvPr/>
        </p:nvCxnSpPr>
        <p:spPr bwMode="auto">
          <a:xfrm>
            <a:off x="3065517" y="4356187"/>
            <a:ext cx="1" cy="91048"/>
          </a:xfrm>
          <a:prstGeom prst="line">
            <a:avLst/>
          </a:prstGeom>
          <a:noFill/>
          <a:ln w="6350" algn="ctr">
            <a:solidFill>
              <a:srgbClr val="A6A6A6"/>
            </a:solidFill>
            <a:round/>
            <a:headEnd/>
            <a:tailEnd/>
          </a:ln>
        </p:spPr>
      </p:cxnSp>
      <p:sp>
        <p:nvSpPr>
          <p:cNvPr id="25" name="직사각형 21"/>
          <p:cNvSpPr>
            <a:spLocks noChangeArrowheads="1"/>
          </p:cNvSpPr>
          <p:nvPr/>
        </p:nvSpPr>
        <p:spPr bwMode="auto">
          <a:xfrm>
            <a:off x="4130550" y="5068719"/>
            <a:ext cx="609240" cy="318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C9DDEF"/>
            </a:solidFill>
            <a:round/>
            <a:headEnd/>
            <a:tailEnd/>
          </a:ln>
          <a:effectLst>
            <a:outerShdw dist="12700" dir="16200000" algn="ctr" rotWithShape="0">
              <a:srgbClr val="839DC7"/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prstClr val="black"/>
                </a:solidFill>
                <a:ea typeface="맑은 고딕" pitchFamily="50" charset="-127"/>
              </a:rPr>
              <a:t>경영기획실</a:t>
            </a:r>
          </a:p>
        </p:txBody>
      </p:sp>
      <p:sp>
        <p:nvSpPr>
          <p:cNvPr id="26" name="직사각형 21"/>
          <p:cNvSpPr>
            <a:spLocks noChangeArrowheads="1"/>
          </p:cNvSpPr>
          <p:nvPr/>
        </p:nvSpPr>
        <p:spPr bwMode="auto">
          <a:xfrm>
            <a:off x="4770531" y="5068719"/>
            <a:ext cx="609240" cy="318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C9DDEF"/>
            </a:solidFill>
            <a:round/>
            <a:headEnd/>
            <a:tailEnd/>
          </a:ln>
          <a:effectLst>
            <a:outerShdw dist="12700" dir="16200000" algn="ctr" rotWithShape="0">
              <a:srgbClr val="839DC7"/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 err="1">
                <a:solidFill>
                  <a:prstClr val="black"/>
                </a:solidFill>
                <a:ea typeface="맑은 고딕" pitchFamily="50" charset="-127"/>
              </a:rPr>
              <a:t>경영지원실</a:t>
            </a:r>
            <a:endParaRPr lang="ko-KR" altLang="en-US" sz="800" dirty="0">
              <a:solidFill>
                <a:prstClr val="black"/>
              </a:solidFill>
              <a:ea typeface="맑은 고딕" pitchFamily="50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 rot="5400000">
            <a:off x="562774" y="5977545"/>
            <a:ext cx="1265237" cy="200025"/>
          </a:xfrm>
          <a:prstGeom prst="roundRect">
            <a:avLst>
              <a:gd name="adj" fmla="val 29262"/>
            </a:avLst>
          </a:prstGeom>
          <a:blipFill>
            <a:blip r:embed="rId4" cstate="print"/>
            <a:stretch>
              <a:fillRect/>
            </a:stretch>
          </a:blipFill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36000" tIns="180000" rIns="36000" bIns="36000" anchor="ctr"/>
          <a:lstStyle>
            <a:defPPr>
              <a:defRPr lang="ko-KR"/>
            </a:defPPr>
            <a:lvl1pPr marL="0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641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282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92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56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8204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845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7486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7127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-76200" latinLnBrk="0">
              <a:spcAft>
                <a:spcPts val="0"/>
              </a:spcAft>
              <a:buClr>
                <a:srgbClr val="808080"/>
              </a:buClr>
              <a:buSzPct val="8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kumimoji="0" lang="ko-KR" altLang="en-US" sz="1200">
              <a:solidFill>
                <a:srgbClr val="808080"/>
              </a:solidFill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 rot="5400000">
            <a:off x="306392" y="5978339"/>
            <a:ext cx="1265237" cy="198438"/>
          </a:xfrm>
          <a:prstGeom prst="roundRect">
            <a:avLst>
              <a:gd name="adj" fmla="val 29262"/>
            </a:avLst>
          </a:prstGeom>
          <a:blipFill>
            <a:blip r:embed="rId4" cstate="print"/>
            <a:stretch>
              <a:fillRect/>
            </a:stretch>
          </a:blipFill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36000" tIns="180000" rIns="36000" bIns="36000" anchor="ctr"/>
          <a:lstStyle>
            <a:defPPr>
              <a:defRPr lang="ko-KR"/>
            </a:defPPr>
            <a:lvl1pPr marL="0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641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282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92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56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8204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845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7486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7127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-76200" latinLnBrk="0">
              <a:spcAft>
                <a:spcPts val="0"/>
              </a:spcAft>
              <a:buClr>
                <a:srgbClr val="808080"/>
              </a:buClr>
              <a:buSzPct val="8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kumimoji="0" lang="ko-KR" altLang="en-US" sz="1200">
              <a:solidFill>
                <a:srgbClr val="808080"/>
              </a:solidFill>
            </a:endParaRPr>
          </a:p>
        </p:txBody>
      </p:sp>
      <p:sp>
        <p:nvSpPr>
          <p:cNvPr id="29" name="직사각형 24"/>
          <p:cNvSpPr>
            <a:spLocks noChangeArrowheads="1"/>
          </p:cNvSpPr>
          <p:nvPr/>
        </p:nvSpPr>
        <p:spPr bwMode="auto">
          <a:xfrm>
            <a:off x="782642" y="5456051"/>
            <a:ext cx="296863" cy="1233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공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공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입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찰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제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안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30" name="직사각형 25"/>
          <p:cNvSpPr>
            <a:spLocks noChangeArrowheads="1"/>
          </p:cNvSpPr>
          <p:nvPr/>
        </p:nvSpPr>
        <p:spPr bwMode="auto">
          <a:xfrm>
            <a:off x="1050930" y="5456051"/>
            <a:ext cx="295275" cy="1233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민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간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입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찰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제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안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478931" y="5447122"/>
            <a:ext cx="296863" cy="1265237"/>
            <a:chOff x="1478931" y="5444938"/>
            <a:chExt cx="296863" cy="1265237"/>
          </a:xfrm>
        </p:grpSpPr>
        <p:sp>
          <p:nvSpPr>
            <p:cNvPr id="31" name="모서리가 둥근 직사각형 30"/>
            <p:cNvSpPr/>
            <p:nvPr/>
          </p:nvSpPr>
          <p:spPr>
            <a:xfrm rot="5400000">
              <a:off x="993156" y="5978338"/>
              <a:ext cx="1265237" cy="198438"/>
            </a:xfrm>
            <a:prstGeom prst="roundRect">
              <a:avLst>
                <a:gd name="adj" fmla="val 29262"/>
              </a:avLst>
            </a:prstGeom>
            <a:blipFill>
              <a:blip r:embed="rId4" cstate="print"/>
              <a:stretch>
                <a:fillRect/>
              </a:stretch>
            </a:blipFill>
            <a:ln w="12700" algn="ctr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lIns="36000" tIns="180000" rIns="36000" bIns="36000" anchor="ctr"/>
            <a:lstStyle>
              <a:defPPr>
                <a:defRPr lang="ko-KR"/>
              </a:defPPr>
              <a:lvl1pPr marL="0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641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9282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923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8563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8204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7845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7486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7127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6200" indent="-76200" latinLnBrk="0">
                <a:spcAft>
                  <a:spcPts val="0"/>
                </a:spcAft>
                <a:buClr>
                  <a:srgbClr val="808080"/>
                </a:buClr>
                <a:buSzPct val="80000"/>
                <a:buFont typeface="Wingdings" pitchFamily="2" charset="2"/>
                <a:buChar char="§"/>
                <a:tabLst>
                  <a:tab pos="7315200" algn="r"/>
                </a:tabLst>
                <a:defRPr/>
              </a:pPr>
              <a:endParaRPr kumimoji="0" lang="ko-KR" altLang="en-US" sz="1200">
                <a:solidFill>
                  <a:srgbClr val="808080"/>
                </a:solidFill>
              </a:endParaRPr>
            </a:p>
          </p:txBody>
        </p:sp>
        <p:sp>
          <p:nvSpPr>
            <p:cNvPr id="32" name="직사각형 24"/>
            <p:cNvSpPr>
              <a:spLocks noChangeArrowheads="1"/>
            </p:cNvSpPr>
            <p:nvPr/>
          </p:nvSpPr>
          <p:spPr bwMode="auto">
            <a:xfrm>
              <a:off x="1478931" y="5456050"/>
              <a:ext cx="296863" cy="12334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오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피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스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운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영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</p:txBody>
        </p:sp>
      </p:grpSp>
      <p:sp>
        <p:nvSpPr>
          <p:cNvPr id="33" name="모서리가 둥근 직사각형 32"/>
          <p:cNvSpPr/>
          <p:nvPr/>
        </p:nvSpPr>
        <p:spPr>
          <a:xfrm rot="5400000">
            <a:off x="2017409" y="5977545"/>
            <a:ext cx="1265237" cy="200025"/>
          </a:xfrm>
          <a:prstGeom prst="roundRect">
            <a:avLst>
              <a:gd name="adj" fmla="val 29262"/>
            </a:avLst>
          </a:prstGeom>
          <a:blipFill>
            <a:blip r:embed="rId4" cstate="print"/>
            <a:stretch>
              <a:fillRect/>
            </a:stretch>
          </a:blipFill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36000" tIns="180000" rIns="36000" bIns="36000" anchor="ctr"/>
          <a:lstStyle>
            <a:defPPr>
              <a:defRPr lang="ko-KR"/>
            </a:defPPr>
            <a:lvl1pPr marL="0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641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282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92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56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8204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845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7486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7127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-76200" latinLnBrk="0">
              <a:spcAft>
                <a:spcPts val="0"/>
              </a:spcAft>
              <a:buClr>
                <a:srgbClr val="808080"/>
              </a:buClr>
              <a:buSzPct val="8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kumimoji="0" lang="ko-KR" altLang="en-US" sz="1200">
              <a:solidFill>
                <a:srgbClr val="808080"/>
              </a:solidFill>
            </a:endParaRPr>
          </a:p>
        </p:txBody>
      </p:sp>
      <p:sp>
        <p:nvSpPr>
          <p:cNvPr id="34" name="직사각형 25"/>
          <p:cNvSpPr>
            <a:spLocks noChangeArrowheads="1"/>
          </p:cNvSpPr>
          <p:nvPr/>
        </p:nvSpPr>
        <p:spPr bwMode="auto">
          <a:xfrm>
            <a:off x="2505565" y="5456051"/>
            <a:ext cx="295275" cy="1233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>
                <a:solidFill>
                  <a:srgbClr val="404040"/>
                </a:solidFill>
                <a:ea typeface="맑은 고딕" pitchFamily="50" charset="-127"/>
              </a:rPr>
              <a:t>기</a:t>
            </a:r>
            <a:endParaRPr lang="en-US" altLang="ko-KR" sz="100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>
                <a:solidFill>
                  <a:srgbClr val="404040"/>
                </a:solidFill>
                <a:ea typeface="맑은 고딕" pitchFamily="50" charset="-127"/>
              </a:rPr>
              <a:t>술</a:t>
            </a:r>
            <a:endParaRPr lang="en-US" altLang="ko-KR" sz="100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>
                <a:solidFill>
                  <a:srgbClr val="404040"/>
                </a:solidFill>
                <a:ea typeface="맑은 고딕" pitchFamily="50" charset="-127"/>
              </a:rPr>
              <a:t>지</a:t>
            </a:r>
            <a:endParaRPr lang="en-US" altLang="ko-KR" sz="100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>
                <a:solidFill>
                  <a:srgbClr val="404040"/>
                </a:solidFill>
                <a:ea typeface="맑은 고딕" pitchFamily="50" charset="-127"/>
              </a:rPr>
              <a:t>원</a:t>
            </a:r>
            <a:endParaRPr lang="en-US" altLang="ko-KR" sz="1000">
              <a:solidFill>
                <a:srgbClr val="404040"/>
              </a:solidFill>
              <a:ea typeface="맑은 고딕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754299" y="5447122"/>
            <a:ext cx="296863" cy="1265237"/>
            <a:chOff x="1761380" y="5447122"/>
            <a:chExt cx="296863" cy="1265237"/>
          </a:xfrm>
        </p:grpSpPr>
        <p:sp>
          <p:nvSpPr>
            <p:cNvPr id="36" name="모서리가 둥근 직사각형 35"/>
            <p:cNvSpPr/>
            <p:nvPr/>
          </p:nvSpPr>
          <p:spPr>
            <a:xfrm rot="5400000">
              <a:off x="1285130" y="5980522"/>
              <a:ext cx="1265237" cy="198438"/>
            </a:xfrm>
            <a:prstGeom prst="roundRect">
              <a:avLst>
                <a:gd name="adj" fmla="val 29262"/>
              </a:avLst>
            </a:prstGeom>
            <a:blipFill>
              <a:blip r:embed="rId4" cstate="print"/>
              <a:stretch>
                <a:fillRect/>
              </a:stretch>
            </a:blipFill>
            <a:ln w="12700" algn="ctr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lIns="36000" tIns="180000" rIns="36000" bIns="36000" anchor="ctr"/>
            <a:lstStyle>
              <a:defPPr>
                <a:defRPr lang="ko-KR"/>
              </a:defPPr>
              <a:lvl1pPr marL="0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641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9282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923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8563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8204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7845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7486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7127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6200" indent="-76200" latinLnBrk="0">
                <a:spcAft>
                  <a:spcPts val="0"/>
                </a:spcAft>
                <a:buClr>
                  <a:srgbClr val="808080"/>
                </a:buClr>
                <a:buSzPct val="80000"/>
                <a:buFont typeface="Wingdings" pitchFamily="2" charset="2"/>
                <a:buChar char="§"/>
                <a:tabLst>
                  <a:tab pos="7315200" algn="r"/>
                </a:tabLst>
                <a:defRPr/>
              </a:pPr>
              <a:endParaRPr kumimoji="0" lang="ko-KR" altLang="en-US" sz="1200">
                <a:solidFill>
                  <a:srgbClr val="808080"/>
                </a:solidFill>
              </a:endParaRPr>
            </a:p>
          </p:txBody>
        </p:sp>
        <p:sp>
          <p:nvSpPr>
            <p:cNvPr id="37" name="직사각형 24"/>
            <p:cNvSpPr>
              <a:spLocks noChangeArrowheads="1"/>
            </p:cNvSpPr>
            <p:nvPr/>
          </p:nvSpPr>
          <p:spPr bwMode="auto">
            <a:xfrm>
              <a:off x="1761380" y="5458234"/>
              <a:ext cx="296863" cy="12334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리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테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일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운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영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029668" y="5447122"/>
            <a:ext cx="295275" cy="1265237"/>
            <a:chOff x="2029668" y="5447122"/>
            <a:chExt cx="295275" cy="1265237"/>
          </a:xfrm>
        </p:grpSpPr>
        <p:sp>
          <p:nvSpPr>
            <p:cNvPr id="35" name="모서리가 둥근 직사각형 34"/>
            <p:cNvSpPr/>
            <p:nvPr/>
          </p:nvSpPr>
          <p:spPr>
            <a:xfrm rot="5400000">
              <a:off x="1541512" y="5979728"/>
              <a:ext cx="1265237" cy="200025"/>
            </a:xfrm>
            <a:prstGeom prst="roundRect">
              <a:avLst>
                <a:gd name="adj" fmla="val 29262"/>
              </a:avLst>
            </a:prstGeom>
            <a:blipFill>
              <a:blip r:embed="rId4" cstate="print"/>
              <a:stretch>
                <a:fillRect/>
              </a:stretch>
            </a:blipFill>
            <a:ln w="12700" algn="ctr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lIns="36000" tIns="180000" rIns="36000" bIns="36000" anchor="ctr"/>
            <a:lstStyle>
              <a:defPPr>
                <a:defRPr lang="ko-KR"/>
              </a:defPPr>
              <a:lvl1pPr marL="0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641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9282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923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8563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8204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7845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7486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7127" algn="l" defTabSz="1019282" rtl="0" eaLnBrk="1" latinLnBrk="1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6200" indent="-76200" latinLnBrk="0">
                <a:spcAft>
                  <a:spcPts val="0"/>
                </a:spcAft>
                <a:buClr>
                  <a:srgbClr val="808080"/>
                </a:buClr>
                <a:buSzPct val="80000"/>
                <a:buFont typeface="Wingdings" pitchFamily="2" charset="2"/>
                <a:buChar char="§"/>
                <a:tabLst>
                  <a:tab pos="7315200" algn="r"/>
                </a:tabLst>
                <a:defRPr/>
              </a:pPr>
              <a:endParaRPr kumimoji="0" lang="ko-KR" altLang="en-US" sz="1200">
                <a:solidFill>
                  <a:srgbClr val="808080"/>
                </a:solidFill>
              </a:endParaRPr>
            </a:p>
          </p:txBody>
        </p:sp>
        <p:sp>
          <p:nvSpPr>
            <p:cNvPr id="38" name="직사각형 25"/>
            <p:cNvSpPr>
              <a:spLocks noChangeArrowheads="1"/>
            </p:cNvSpPr>
            <p:nvPr/>
          </p:nvSpPr>
          <p:spPr bwMode="auto">
            <a:xfrm>
              <a:off x="2029668" y="5458234"/>
              <a:ext cx="295275" cy="12334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en-US" altLang="ko-KR" sz="1000" dirty="0">
                  <a:solidFill>
                    <a:srgbClr val="404040"/>
                  </a:solidFill>
                  <a:ea typeface="맑은 고딕" pitchFamily="50" charset="-127"/>
                </a:rPr>
                <a:t>S</a:t>
              </a: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en-US" altLang="ko-KR" sz="1000" dirty="0">
                  <a:solidFill>
                    <a:srgbClr val="404040"/>
                  </a:solidFill>
                  <a:ea typeface="맑은 고딕" pitchFamily="50" charset="-127"/>
                </a:rPr>
                <a:t>O</a:t>
              </a: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en-US" altLang="ko-KR" sz="1000" dirty="0">
                  <a:solidFill>
                    <a:srgbClr val="404040"/>
                  </a:solidFill>
                  <a:ea typeface="맑은 고딕" pitchFamily="50" charset="-127"/>
                </a:rPr>
                <a:t>C</a:t>
              </a: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운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  <a:p>
              <a:pPr algn="ctr" defTabSz="930275" latinLnBrk="0">
                <a:buClr>
                  <a:srgbClr val="000000"/>
                </a:buClr>
                <a:buSzPct val="80000"/>
              </a:pPr>
              <a:r>
                <a:rPr lang="ko-KR" altLang="en-US" sz="1000" dirty="0">
                  <a:solidFill>
                    <a:srgbClr val="404040"/>
                  </a:solidFill>
                  <a:ea typeface="맑은 고딕" pitchFamily="50" charset="-127"/>
                </a:rPr>
                <a:t>영</a:t>
              </a:r>
              <a:endParaRPr lang="en-US" altLang="ko-KR" sz="1000" dirty="0">
                <a:solidFill>
                  <a:srgbClr val="404040"/>
                </a:solidFill>
                <a:ea typeface="맑은 고딕" pitchFamily="50" charset="-127"/>
              </a:endParaRPr>
            </a:p>
          </p:txBody>
        </p:sp>
      </p:grpSp>
      <p:cxnSp>
        <p:nvCxnSpPr>
          <p:cNvPr id="39" name="직선 연결선 92"/>
          <p:cNvCxnSpPr>
            <a:cxnSpLocks noChangeShapeType="1"/>
          </p:cNvCxnSpPr>
          <p:nvPr/>
        </p:nvCxnSpPr>
        <p:spPr bwMode="auto">
          <a:xfrm flipH="1">
            <a:off x="3506556" y="4462475"/>
            <a:ext cx="9780" cy="606244"/>
          </a:xfrm>
          <a:prstGeom prst="line">
            <a:avLst/>
          </a:prstGeom>
          <a:noFill/>
          <a:ln w="6350" algn="ctr">
            <a:solidFill>
              <a:srgbClr val="A6A6A6"/>
            </a:solidFill>
            <a:round/>
            <a:headEnd/>
            <a:tailEnd/>
          </a:ln>
        </p:spPr>
      </p:cxnSp>
      <p:sp>
        <p:nvSpPr>
          <p:cNvPr id="40" name="모서리가 둥근 직사각형 13"/>
          <p:cNvSpPr>
            <a:spLocks noChangeArrowheads="1"/>
          </p:cNvSpPr>
          <p:nvPr/>
        </p:nvSpPr>
        <p:spPr bwMode="auto">
          <a:xfrm>
            <a:off x="3060067" y="4548497"/>
            <a:ext cx="953920" cy="188923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 algn="ctr">
            <a:solidFill>
              <a:srgbClr val="C9DDEF"/>
            </a:solidFill>
            <a:round/>
            <a:headEnd/>
            <a:tailEnd/>
          </a:ln>
          <a:effectLst>
            <a:outerShdw dist="12700" dir="16200000" algn="ctr" rotWithShape="0">
              <a:srgbClr val="839DC7"/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1000" dirty="0">
                <a:solidFill>
                  <a:prstClr val="black"/>
                </a:solidFill>
                <a:ea typeface="맑은 고딕" pitchFamily="50" charset="-127"/>
              </a:rPr>
              <a:t>건설사업부문</a:t>
            </a:r>
          </a:p>
        </p:txBody>
      </p:sp>
      <p:sp>
        <p:nvSpPr>
          <p:cNvPr id="41" name="모서리가 둥근 직사각형 40"/>
          <p:cNvSpPr/>
          <p:nvPr/>
        </p:nvSpPr>
        <p:spPr>
          <a:xfrm rot="5400000">
            <a:off x="3014680" y="5972358"/>
            <a:ext cx="1265237" cy="200025"/>
          </a:xfrm>
          <a:prstGeom prst="roundRect">
            <a:avLst>
              <a:gd name="adj" fmla="val 29262"/>
            </a:avLst>
          </a:prstGeom>
          <a:blipFill>
            <a:blip r:embed="rId4" cstate="print"/>
            <a:stretch>
              <a:fillRect/>
            </a:stretch>
          </a:blipFill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36000" tIns="180000" rIns="36000" bIns="36000" anchor="ctr"/>
          <a:lstStyle>
            <a:defPPr>
              <a:defRPr lang="ko-KR"/>
            </a:defPPr>
            <a:lvl1pPr marL="0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641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282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92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56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8204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845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7486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7127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-76200" latinLnBrk="0">
              <a:spcAft>
                <a:spcPts val="0"/>
              </a:spcAft>
              <a:buClr>
                <a:srgbClr val="808080"/>
              </a:buClr>
              <a:buSzPct val="8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kumimoji="0" lang="ko-KR" altLang="en-US" sz="1200">
              <a:solidFill>
                <a:srgbClr val="808080"/>
              </a:solidFill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 rot="5400000">
            <a:off x="2758298" y="5973152"/>
            <a:ext cx="1265237" cy="198438"/>
          </a:xfrm>
          <a:prstGeom prst="roundRect">
            <a:avLst>
              <a:gd name="adj" fmla="val 29262"/>
            </a:avLst>
          </a:prstGeom>
          <a:blipFill>
            <a:blip r:embed="rId4" cstate="print"/>
            <a:stretch>
              <a:fillRect/>
            </a:stretch>
          </a:blipFill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36000" tIns="180000" rIns="36000" bIns="36000" anchor="ctr"/>
          <a:lstStyle>
            <a:defPPr>
              <a:defRPr lang="ko-KR"/>
            </a:defPPr>
            <a:lvl1pPr marL="0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641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282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92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56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8204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845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7486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7127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-76200" latinLnBrk="0">
              <a:spcAft>
                <a:spcPts val="0"/>
              </a:spcAft>
              <a:buClr>
                <a:srgbClr val="808080"/>
              </a:buClr>
              <a:buSzPct val="8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kumimoji="0" lang="ko-KR" altLang="en-US" sz="1200" dirty="0">
              <a:solidFill>
                <a:srgbClr val="808080"/>
              </a:solidFill>
            </a:endParaRPr>
          </a:p>
        </p:txBody>
      </p:sp>
      <p:sp>
        <p:nvSpPr>
          <p:cNvPr id="43" name="직사각형 24"/>
          <p:cNvSpPr>
            <a:spLocks noChangeArrowheads="1"/>
          </p:cNvSpPr>
          <p:nvPr/>
        </p:nvSpPr>
        <p:spPr bwMode="auto">
          <a:xfrm>
            <a:off x="3253508" y="5450823"/>
            <a:ext cx="296863" cy="1230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건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축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영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업</a:t>
            </a:r>
          </a:p>
        </p:txBody>
      </p:sp>
      <p:sp>
        <p:nvSpPr>
          <p:cNvPr id="44" name="직사각형 25"/>
          <p:cNvSpPr>
            <a:spLocks noChangeArrowheads="1"/>
          </p:cNvSpPr>
          <p:nvPr/>
        </p:nvSpPr>
        <p:spPr bwMode="auto">
          <a:xfrm>
            <a:off x="3506556" y="5450823"/>
            <a:ext cx="295275" cy="1230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건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축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공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사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 rot="5400000">
            <a:off x="4553309" y="5968657"/>
            <a:ext cx="1265237" cy="200025"/>
          </a:xfrm>
          <a:prstGeom prst="roundRect">
            <a:avLst>
              <a:gd name="adj" fmla="val 29262"/>
            </a:avLst>
          </a:prstGeom>
          <a:blipFill>
            <a:blip r:embed="rId4" cstate="print"/>
            <a:stretch>
              <a:fillRect/>
            </a:stretch>
          </a:blipFill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36000" tIns="180000" rIns="36000" bIns="36000" anchor="ctr"/>
          <a:lstStyle>
            <a:defPPr>
              <a:defRPr lang="ko-KR"/>
            </a:defPPr>
            <a:lvl1pPr marL="0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641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282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92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56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8204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845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7486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7127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-76200" latinLnBrk="0">
              <a:spcAft>
                <a:spcPts val="0"/>
              </a:spcAft>
              <a:buClr>
                <a:srgbClr val="808080"/>
              </a:buClr>
              <a:buSzPct val="8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kumimoji="0" lang="ko-KR" altLang="en-US" sz="1200">
              <a:solidFill>
                <a:srgbClr val="808080"/>
              </a:solidFill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 rot="5400000">
            <a:off x="4296927" y="5969451"/>
            <a:ext cx="1265237" cy="198438"/>
          </a:xfrm>
          <a:prstGeom prst="roundRect">
            <a:avLst>
              <a:gd name="adj" fmla="val 29262"/>
            </a:avLst>
          </a:prstGeom>
          <a:blipFill>
            <a:blip r:embed="rId4" cstate="print"/>
            <a:stretch>
              <a:fillRect/>
            </a:stretch>
          </a:blipFill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36000" tIns="180000" rIns="36000" bIns="36000" anchor="ctr"/>
          <a:lstStyle>
            <a:defPPr>
              <a:defRPr lang="ko-KR"/>
            </a:defPPr>
            <a:lvl1pPr marL="0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641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282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92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56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8204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845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7486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7127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-76200" latinLnBrk="0">
              <a:spcAft>
                <a:spcPts val="0"/>
              </a:spcAft>
              <a:buClr>
                <a:srgbClr val="808080"/>
              </a:buClr>
              <a:buSzPct val="8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kumimoji="0" lang="ko-KR" altLang="en-US" sz="1200" dirty="0">
              <a:solidFill>
                <a:srgbClr val="808080"/>
              </a:solidFill>
            </a:endParaRPr>
          </a:p>
        </p:txBody>
      </p:sp>
      <p:sp>
        <p:nvSpPr>
          <p:cNvPr id="47" name="직사각형 24"/>
          <p:cNvSpPr>
            <a:spLocks noChangeArrowheads="1"/>
          </p:cNvSpPr>
          <p:nvPr/>
        </p:nvSpPr>
        <p:spPr bwMode="auto">
          <a:xfrm>
            <a:off x="4792137" y="5447122"/>
            <a:ext cx="296863" cy="1230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인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사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en-US" altLang="ko-KR" sz="100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총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무</a:t>
            </a:r>
          </a:p>
        </p:txBody>
      </p:sp>
      <p:sp>
        <p:nvSpPr>
          <p:cNvPr id="48" name="직사각형 25"/>
          <p:cNvSpPr>
            <a:spLocks noChangeArrowheads="1"/>
          </p:cNvSpPr>
          <p:nvPr/>
        </p:nvSpPr>
        <p:spPr bwMode="auto">
          <a:xfrm>
            <a:off x="5045185" y="5447122"/>
            <a:ext cx="295275" cy="1230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30275" latinLnBrk="0">
              <a:buClr>
                <a:srgbClr val="000000"/>
              </a:buClr>
              <a:buSzPct val="80000"/>
            </a:pP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재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무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49" name="모서리가 둥근 직사각형 48"/>
          <p:cNvSpPr/>
          <p:nvPr/>
        </p:nvSpPr>
        <p:spPr>
          <a:xfrm rot="5400000">
            <a:off x="3927832" y="5977545"/>
            <a:ext cx="1265237" cy="200025"/>
          </a:xfrm>
          <a:prstGeom prst="roundRect">
            <a:avLst>
              <a:gd name="adj" fmla="val 29262"/>
            </a:avLst>
          </a:prstGeom>
          <a:blipFill>
            <a:blip r:embed="rId4" cstate="print"/>
            <a:stretch>
              <a:fillRect/>
            </a:stretch>
          </a:blipFill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36000" tIns="180000" rIns="36000" bIns="36000" anchor="ctr"/>
          <a:lstStyle>
            <a:defPPr>
              <a:defRPr lang="ko-KR"/>
            </a:defPPr>
            <a:lvl1pPr marL="0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641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282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92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56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8204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845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7486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7127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-76200" latinLnBrk="0">
              <a:spcAft>
                <a:spcPts val="0"/>
              </a:spcAft>
              <a:buClr>
                <a:srgbClr val="808080"/>
              </a:buClr>
              <a:buSzPct val="8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kumimoji="0" lang="ko-KR" altLang="en-US" sz="1200">
              <a:solidFill>
                <a:srgbClr val="808080"/>
              </a:solidFill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 rot="5400000">
            <a:off x="3671450" y="5978339"/>
            <a:ext cx="1265237" cy="198438"/>
          </a:xfrm>
          <a:prstGeom prst="roundRect">
            <a:avLst>
              <a:gd name="adj" fmla="val 29262"/>
            </a:avLst>
          </a:prstGeom>
          <a:blipFill>
            <a:blip r:embed="rId4" cstate="print"/>
            <a:stretch>
              <a:fillRect/>
            </a:stretch>
          </a:blipFill>
          <a:ln w="12700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36000" tIns="180000" rIns="36000" bIns="36000" anchor="ctr"/>
          <a:lstStyle>
            <a:defPPr>
              <a:defRPr lang="ko-KR"/>
            </a:defPPr>
            <a:lvl1pPr marL="0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641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282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92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563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8204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7845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7486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7127" algn="l" defTabSz="1019282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-76200" latinLnBrk="0">
              <a:spcAft>
                <a:spcPts val="0"/>
              </a:spcAft>
              <a:buClr>
                <a:srgbClr val="808080"/>
              </a:buClr>
              <a:buSzPct val="8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kumimoji="0" lang="ko-KR" altLang="en-US" sz="1200" dirty="0">
              <a:solidFill>
                <a:srgbClr val="808080"/>
              </a:solidFill>
            </a:endParaRPr>
          </a:p>
        </p:txBody>
      </p:sp>
      <p:sp>
        <p:nvSpPr>
          <p:cNvPr id="52" name="직사각형 24"/>
          <p:cNvSpPr>
            <a:spLocks noChangeArrowheads="1"/>
          </p:cNvSpPr>
          <p:nvPr/>
        </p:nvSpPr>
        <p:spPr bwMode="auto">
          <a:xfrm>
            <a:off x="4166660" y="5456010"/>
            <a:ext cx="296863" cy="1230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경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영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기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획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53" name="직사각형 25"/>
          <p:cNvSpPr>
            <a:spLocks noChangeArrowheads="1"/>
          </p:cNvSpPr>
          <p:nvPr/>
        </p:nvSpPr>
        <p:spPr bwMode="auto">
          <a:xfrm>
            <a:off x="4419708" y="5456010"/>
            <a:ext cx="295275" cy="1230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사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업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계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  <a:p>
            <a:pPr algn="ctr" defTabSz="930275" latinLnBrk="0">
              <a:buClr>
                <a:srgbClr val="000000"/>
              </a:buClr>
              <a:buSzPct val="80000"/>
            </a:pPr>
            <a:r>
              <a:rPr lang="ko-KR" altLang="en-US" sz="1000" dirty="0">
                <a:solidFill>
                  <a:srgbClr val="404040"/>
                </a:solidFill>
                <a:ea typeface="맑은 고딕" pitchFamily="50" charset="-127"/>
              </a:rPr>
              <a:t>획</a:t>
            </a:r>
            <a:endParaRPr lang="en-US" altLang="ko-KR" sz="100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graphicFrame>
        <p:nvGraphicFramePr>
          <p:cNvPr id="54" name="표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36366"/>
              </p:ext>
            </p:extLst>
          </p:nvPr>
        </p:nvGraphicFramePr>
        <p:xfrm>
          <a:off x="974645" y="1800508"/>
          <a:ext cx="3940742" cy="2186907"/>
        </p:xfrm>
        <a:graphic>
          <a:graphicData uri="http://schemas.openxmlformats.org/drawingml/2006/table">
            <a:tbl>
              <a:tblPr/>
              <a:tblGrid>
                <a:gridCol w="1099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095"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내용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설립일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1978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前 대우그룹 자산관리사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사업분야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>
                          <a:latin typeface="+mn-ea"/>
                          <a:ea typeface="+mn-ea"/>
                        </a:rPr>
                        <a:t> FM, </a:t>
                      </a:r>
                      <a:r>
                        <a:rPr lang="ko-KR" altLang="en-US" sz="1000" baseline="0" dirty="0">
                          <a:latin typeface="+mn-ea"/>
                          <a:ea typeface="+mn-ea"/>
                        </a:rPr>
                        <a:t>건설</a:t>
                      </a:r>
                      <a:r>
                        <a:rPr lang="en-US" altLang="ko-KR" sz="1000" baseline="0" dirty="0">
                          <a:latin typeface="+mn-ea"/>
                          <a:ea typeface="+mn-ea"/>
                        </a:rPr>
                        <a:t>, IT(FMS </a:t>
                      </a:r>
                      <a:r>
                        <a:rPr lang="ko-KR" altLang="en-US" sz="1000" baseline="0" dirty="0">
                          <a:latin typeface="+mn-ea"/>
                          <a:ea typeface="+mn-ea"/>
                        </a:rPr>
                        <a:t>개발</a:t>
                      </a:r>
                      <a:r>
                        <a:rPr lang="en-US" altLang="ko-KR" sz="1000" baseline="0" dirty="0"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1000" baseline="0" dirty="0">
                          <a:latin typeface="+mn-ea"/>
                          <a:ea typeface="+mn-ea"/>
                        </a:rPr>
                        <a:t>부동산투자개발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임직원수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>
                          <a:latin typeface="+mn-ea"/>
                          <a:ea typeface="+mn-ea"/>
                        </a:rPr>
                        <a:t> 1,250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여명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관리면적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150</a:t>
                      </a:r>
                      <a:r>
                        <a:rPr lang="ko-KR" altLang="en-US" sz="1000">
                          <a:latin typeface="+mn-ea"/>
                          <a:ea typeface="+mn-ea"/>
                        </a:rPr>
                        <a:t>만평</a:t>
                      </a:r>
                      <a:r>
                        <a:rPr lang="en-US" altLang="ko-KR" sz="1000">
                          <a:latin typeface="+mn-ea"/>
                          <a:ea typeface="+mn-ea"/>
                        </a:rPr>
                        <a:t>(50</a:t>
                      </a:r>
                      <a:r>
                        <a:rPr lang="ko-KR" altLang="en-US" sz="1000">
                          <a:latin typeface="+mn-ea"/>
                          <a:ea typeface="+mn-ea"/>
                        </a:rPr>
                        <a:t>개소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자본금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15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억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천만원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매출액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582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억원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(‘19)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신용등급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신용평가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“BBB+”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8" name="표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716986"/>
              </p:ext>
            </p:extLst>
          </p:nvPr>
        </p:nvGraphicFramePr>
        <p:xfrm>
          <a:off x="5520343" y="1796253"/>
          <a:ext cx="4638953" cy="496025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2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547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    분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2018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2019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2020</a:t>
                      </a:r>
                      <a:endParaRPr lang="en-US" altLang="ko-KR" sz="11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64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매 출 액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99,009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58,217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44,754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64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총 자산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유동 자산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35,059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20,133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20,304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6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기타 자산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21,939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8126" rtl="0" eaLnBrk="1" latinLnBrk="1" hangingPunct="1"/>
                      <a:r>
                        <a:rPr lang="en-US" altLang="ko-KR" sz="11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21,882</a:t>
                      </a:r>
                      <a:endParaRPr lang="ko-KR" altLang="en-US" sz="11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8126" rtl="0" eaLnBrk="1" latinLnBrk="1" hangingPunct="1"/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21,569</a:t>
                      </a:r>
                      <a:endParaRPr lang="ko-KR" altLang="en-US" sz="10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6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합   계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56,998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8126" rtl="0" eaLnBrk="1" latinLnBrk="1" hangingPunct="1"/>
                      <a:r>
                        <a:rPr lang="en-US" altLang="ko-KR" sz="11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42,015</a:t>
                      </a:r>
                      <a:endParaRPr lang="ko-KR" altLang="en-US" sz="11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8126" rtl="0" eaLnBrk="1" latinLnBrk="1" hangingPunct="1"/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41,873</a:t>
                      </a:r>
                      <a:endParaRPr lang="ko-KR" altLang="en-US" sz="10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964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부  채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유동 부채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33,779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23,970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16,550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96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고정 부채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902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3,672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10,584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96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합  계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34,682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27,643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27,135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964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자기 자본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22,315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14,371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14,737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8964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영업 이익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359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-7,442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128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8964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당기 순이익</a:t>
                      </a: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468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-10,347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366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8964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부채 비율 </a:t>
                      </a:r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155.4%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192.4%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184.1%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8964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+mn-ea"/>
                          <a:ea typeface="+mn-ea"/>
                        </a:rPr>
                        <a:t>유동 비율 </a:t>
                      </a:r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103.8%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+mn-ea"/>
                          <a:ea typeface="+mn-ea"/>
                        </a:rPr>
                        <a:t>83.9%</a:t>
                      </a:r>
                      <a:endParaRPr lang="ko-KR" altLang="en-US" sz="1100" b="0" dirty="0">
                        <a:latin typeface="+mn-ea"/>
                        <a:ea typeface="+mn-ea"/>
                      </a:endParaRPr>
                    </a:p>
                  </a:txBody>
                  <a:tcPr marL="96998" marR="96998" marT="48499" marB="484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122.6%</a:t>
                      </a:r>
                      <a:endParaRPr lang="ko-KR" altLang="en-US" sz="1000" b="0" dirty="0">
                        <a:latin typeface="+mn-ea"/>
                        <a:ea typeface="+mn-ea"/>
                      </a:endParaRPr>
                    </a:p>
                  </a:txBody>
                  <a:tcPr marL="93854" marR="93854" marT="46925" marB="469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5" name="직사각형 21"/>
          <p:cNvSpPr>
            <a:spLocks noChangeArrowheads="1"/>
          </p:cNvSpPr>
          <p:nvPr/>
        </p:nvSpPr>
        <p:spPr bwMode="auto">
          <a:xfrm>
            <a:off x="3173644" y="5065015"/>
            <a:ext cx="681980" cy="318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algn="ctr">
            <a:solidFill>
              <a:srgbClr val="C9DDEF"/>
            </a:solidFill>
            <a:round/>
            <a:headEnd/>
            <a:tailEnd/>
          </a:ln>
          <a:effectLst>
            <a:outerShdw dist="12700" dir="16200000" algn="ctr" rotWithShape="0">
              <a:srgbClr val="839DC7"/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ko-KR" altLang="en-US" sz="800" dirty="0">
                <a:solidFill>
                  <a:prstClr val="black"/>
                </a:solidFill>
                <a:ea typeface="맑은 고딕" pitchFamily="50" charset="-127"/>
              </a:rPr>
              <a:t>건설사업</a:t>
            </a:r>
            <a:endParaRPr lang="en-US" altLang="ko-KR" sz="800" dirty="0">
              <a:solidFill>
                <a:prstClr val="black"/>
              </a:solidFill>
              <a:ea typeface="맑은 고딕" pitchFamily="50" charset="-127"/>
            </a:endParaRPr>
          </a:p>
          <a:p>
            <a:pPr algn="ctr">
              <a:defRPr/>
            </a:pPr>
            <a:r>
              <a:rPr lang="ko-KR" altLang="en-US" sz="800" dirty="0">
                <a:solidFill>
                  <a:prstClr val="black"/>
                </a:solidFill>
                <a:ea typeface="맑은 고딕" pitchFamily="50" charset="-127"/>
              </a:rPr>
              <a:t>본부</a:t>
            </a:r>
            <a:endParaRPr lang="en-US" altLang="ko-KR" sz="800" dirty="0">
              <a:solidFill>
                <a:prstClr val="black"/>
              </a:solidFill>
              <a:ea typeface="맑은 고딕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936239" y="1236905"/>
            <a:ext cx="1870836" cy="3209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ko-KR" altLang="en-US" sz="1485" b="1" dirty="0">
                <a:latin typeface="+mn-ea"/>
              </a:rPr>
              <a:t>기업 현황 및 조직</a:t>
            </a:r>
          </a:p>
        </p:txBody>
      </p:sp>
      <p:pic>
        <p:nvPicPr>
          <p:cNvPr id="63" name="그림 62" descr="icon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1745" y="1215444"/>
            <a:ext cx="224525" cy="360518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5552676" y="1235645"/>
            <a:ext cx="2297517" cy="3208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ko-KR" altLang="en-US" sz="1485" b="1">
                <a:latin typeface="+mn-ea"/>
              </a:rPr>
              <a:t>경영 현황 및 매출규모</a:t>
            </a:r>
            <a:endParaRPr lang="ko-KR" altLang="en-US" sz="1485" b="1" dirty="0">
              <a:latin typeface="+mn-ea"/>
            </a:endParaRPr>
          </a:p>
        </p:txBody>
      </p:sp>
      <p:pic>
        <p:nvPicPr>
          <p:cNvPr id="64" name="그림 63" descr="icon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12132" y="1215444"/>
            <a:ext cx="224525" cy="3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9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기업 연혁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" name="그룹 103"/>
          <p:cNvGrpSpPr/>
          <p:nvPr/>
        </p:nvGrpSpPr>
        <p:grpSpPr bwMode="auto">
          <a:xfrm>
            <a:off x="885268" y="1182093"/>
            <a:ext cx="9288331" cy="5938707"/>
            <a:chOff x="347536" y="1866900"/>
            <a:chExt cx="8458454" cy="4012044"/>
          </a:xfrm>
          <a:solidFill>
            <a:schemeClr val="bg1">
              <a:lumMod val="85000"/>
            </a:schemeClr>
          </a:solidFill>
        </p:grpSpPr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872229" y="3561820"/>
              <a:ext cx="223054" cy="227457"/>
            </a:xfrm>
            <a:custGeom>
              <a:avLst/>
              <a:gdLst>
                <a:gd name="T0" fmla="*/ 91 w 98"/>
                <a:gd name="T1" fmla="*/ 86 h 100"/>
                <a:gd name="T2" fmla="*/ 94 w 98"/>
                <a:gd name="T3" fmla="*/ 86 h 100"/>
                <a:gd name="T4" fmla="*/ 98 w 98"/>
                <a:gd name="T5" fmla="*/ 86 h 100"/>
                <a:gd name="T6" fmla="*/ 96 w 98"/>
                <a:gd name="T7" fmla="*/ 83 h 100"/>
                <a:gd name="T8" fmla="*/ 92 w 98"/>
                <a:gd name="T9" fmla="*/ 79 h 100"/>
                <a:gd name="T10" fmla="*/ 88 w 98"/>
                <a:gd name="T11" fmla="*/ 77 h 100"/>
                <a:gd name="T12" fmla="*/ 84 w 98"/>
                <a:gd name="T13" fmla="*/ 76 h 100"/>
                <a:gd name="T14" fmla="*/ 80 w 98"/>
                <a:gd name="T15" fmla="*/ 69 h 100"/>
                <a:gd name="T16" fmla="*/ 74 w 98"/>
                <a:gd name="T17" fmla="*/ 54 h 100"/>
                <a:gd name="T18" fmla="*/ 80 w 98"/>
                <a:gd name="T19" fmla="*/ 44 h 100"/>
                <a:gd name="T20" fmla="*/ 81 w 98"/>
                <a:gd name="T21" fmla="*/ 29 h 100"/>
                <a:gd name="T22" fmla="*/ 76 w 98"/>
                <a:gd name="T23" fmla="*/ 24 h 100"/>
                <a:gd name="T24" fmla="*/ 77 w 98"/>
                <a:gd name="T25" fmla="*/ 24 h 100"/>
                <a:gd name="T26" fmla="*/ 73 w 98"/>
                <a:gd name="T27" fmla="*/ 24 h 100"/>
                <a:gd name="T28" fmla="*/ 70 w 98"/>
                <a:gd name="T29" fmla="*/ 12 h 100"/>
                <a:gd name="T30" fmla="*/ 60 w 98"/>
                <a:gd name="T31" fmla="*/ 3 h 100"/>
                <a:gd name="T32" fmla="*/ 38 w 98"/>
                <a:gd name="T33" fmla="*/ 9 h 100"/>
                <a:gd name="T34" fmla="*/ 26 w 98"/>
                <a:gd name="T35" fmla="*/ 17 h 100"/>
                <a:gd name="T36" fmla="*/ 27 w 98"/>
                <a:gd name="T37" fmla="*/ 31 h 100"/>
                <a:gd name="T38" fmla="*/ 15 w 98"/>
                <a:gd name="T39" fmla="*/ 58 h 100"/>
                <a:gd name="T40" fmla="*/ 0 w 98"/>
                <a:gd name="T41" fmla="*/ 66 h 100"/>
                <a:gd name="T42" fmla="*/ 3 w 98"/>
                <a:gd name="T43" fmla="*/ 72 h 100"/>
                <a:gd name="T44" fmla="*/ 6 w 98"/>
                <a:gd name="T45" fmla="*/ 79 h 100"/>
                <a:gd name="T46" fmla="*/ 7 w 98"/>
                <a:gd name="T47" fmla="*/ 79 h 100"/>
                <a:gd name="T48" fmla="*/ 13 w 98"/>
                <a:gd name="T49" fmla="*/ 79 h 100"/>
                <a:gd name="T50" fmla="*/ 18 w 98"/>
                <a:gd name="T51" fmla="*/ 80 h 100"/>
                <a:gd name="T52" fmla="*/ 23 w 98"/>
                <a:gd name="T53" fmla="*/ 80 h 100"/>
                <a:gd name="T54" fmla="*/ 31 w 98"/>
                <a:gd name="T55" fmla="*/ 82 h 100"/>
                <a:gd name="T56" fmla="*/ 39 w 98"/>
                <a:gd name="T57" fmla="*/ 85 h 100"/>
                <a:gd name="T58" fmla="*/ 47 w 98"/>
                <a:gd name="T59" fmla="*/ 88 h 100"/>
                <a:gd name="T60" fmla="*/ 50 w 98"/>
                <a:gd name="T61" fmla="*/ 91 h 100"/>
                <a:gd name="T62" fmla="*/ 54 w 98"/>
                <a:gd name="T63" fmla="*/ 92 h 100"/>
                <a:gd name="T64" fmla="*/ 62 w 98"/>
                <a:gd name="T65" fmla="*/ 97 h 100"/>
                <a:gd name="T66" fmla="*/ 70 w 98"/>
                <a:gd name="T67" fmla="*/ 98 h 100"/>
                <a:gd name="T68" fmla="*/ 78 w 98"/>
                <a:gd name="T69" fmla="*/ 98 h 100"/>
                <a:gd name="T70" fmla="*/ 80 w 98"/>
                <a:gd name="T71" fmla="*/ 97 h 100"/>
                <a:gd name="T72" fmla="*/ 82 w 98"/>
                <a:gd name="T73" fmla="*/ 97 h 100"/>
                <a:gd name="T74" fmla="*/ 84 w 98"/>
                <a:gd name="T75" fmla="*/ 95 h 100"/>
                <a:gd name="T76" fmla="*/ 87 w 98"/>
                <a:gd name="T77" fmla="*/ 94 h 100"/>
                <a:gd name="T78" fmla="*/ 89 w 98"/>
                <a:gd name="T79" fmla="*/ 92 h 100"/>
                <a:gd name="T80" fmla="*/ 90 w 98"/>
                <a:gd name="T81" fmla="*/ 89 h 100"/>
                <a:gd name="T82" fmla="*/ 91 w 98"/>
                <a:gd name="T83" fmla="*/ 86 h 100"/>
                <a:gd name="T84" fmla="*/ 80 w 98"/>
                <a:gd name="T85" fmla="*/ 29 h 100"/>
                <a:gd name="T86" fmla="*/ 80 w 98"/>
                <a:gd name="T87" fmla="*/ 27 h 100"/>
                <a:gd name="T88" fmla="*/ 80 w 98"/>
                <a:gd name="T89" fmla="*/ 29 h 100"/>
                <a:gd name="T90" fmla="*/ 80 w 98"/>
                <a:gd name="T91" fmla="*/ 27 h 100"/>
                <a:gd name="T92" fmla="*/ 80 w 98"/>
                <a:gd name="T93" fmla="*/ 26 h 100"/>
                <a:gd name="T94" fmla="*/ 80 w 98"/>
                <a:gd name="T95" fmla="*/ 27 h 100"/>
                <a:gd name="T96" fmla="*/ 80 w 98"/>
                <a:gd name="T97" fmla="*/ 25 h 100"/>
                <a:gd name="T98" fmla="*/ 79 w 98"/>
                <a:gd name="T99" fmla="*/ 25 h 100"/>
                <a:gd name="T100" fmla="*/ 80 w 98"/>
                <a:gd name="T101" fmla="*/ 25 h 100"/>
                <a:gd name="T102" fmla="*/ 79 w 98"/>
                <a:gd name="T103" fmla="*/ 25 h 100"/>
                <a:gd name="T104" fmla="*/ 78 w 98"/>
                <a:gd name="T105" fmla="*/ 24 h 100"/>
                <a:gd name="T106" fmla="*/ 79 w 98"/>
                <a:gd name="T107" fmla="*/ 25 h 100"/>
                <a:gd name="T108" fmla="*/ 78 w 98"/>
                <a:gd name="T109" fmla="*/ 24 h 100"/>
                <a:gd name="T110" fmla="*/ 77 w 98"/>
                <a:gd name="T111" fmla="*/ 24 h 100"/>
                <a:gd name="T112" fmla="*/ 78 w 98"/>
                <a:gd name="T113" fmla="*/ 2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8" h="100">
                  <a:moveTo>
                    <a:pt x="91" y="86"/>
                  </a:moveTo>
                  <a:cubicBezTo>
                    <a:pt x="92" y="85"/>
                    <a:pt x="93" y="85"/>
                    <a:pt x="94" y="86"/>
                  </a:cubicBezTo>
                  <a:cubicBezTo>
                    <a:pt x="95" y="86"/>
                    <a:pt x="97" y="86"/>
                    <a:pt x="98" y="86"/>
                  </a:cubicBezTo>
                  <a:cubicBezTo>
                    <a:pt x="98" y="85"/>
                    <a:pt x="96" y="84"/>
                    <a:pt x="96" y="83"/>
                  </a:cubicBezTo>
                  <a:cubicBezTo>
                    <a:pt x="95" y="82"/>
                    <a:pt x="93" y="80"/>
                    <a:pt x="92" y="79"/>
                  </a:cubicBezTo>
                  <a:cubicBezTo>
                    <a:pt x="91" y="78"/>
                    <a:pt x="89" y="77"/>
                    <a:pt x="88" y="77"/>
                  </a:cubicBezTo>
                  <a:cubicBezTo>
                    <a:pt x="87" y="77"/>
                    <a:pt x="86" y="77"/>
                    <a:pt x="84" y="76"/>
                  </a:cubicBezTo>
                  <a:cubicBezTo>
                    <a:pt x="83" y="75"/>
                    <a:pt x="81" y="70"/>
                    <a:pt x="80" y="69"/>
                  </a:cubicBezTo>
                  <a:cubicBezTo>
                    <a:pt x="77" y="65"/>
                    <a:pt x="72" y="60"/>
                    <a:pt x="74" y="54"/>
                  </a:cubicBezTo>
                  <a:cubicBezTo>
                    <a:pt x="75" y="50"/>
                    <a:pt x="79" y="49"/>
                    <a:pt x="80" y="44"/>
                  </a:cubicBezTo>
                  <a:cubicBezTo>
                    <a:pt x="81" y="40"/>
                    <a:pt x="81" y="33"/>
                    <a:pt x="81" y="29"/>
                  </a:cubicBezTo>
                  <a:cubicBezTo>
                    <a:pt x="80" y="24"/>
                    <a:pt x="79" y="24"/>
                    <a:pt x="76" y="24"/>
                  </a:cubicBezTo>
                  <a:cubicBezTo>
                    <a:pt x="76" y="24"/>
                    <a:pt x="77" y="24"/>
                    <a:pt x="77" y="24"/>
                  </a:cubicBezTo>
                  <a:cubicBezTo>
                    <a:pt x="76" y="24"/>
                    <a:pt x="75" y="24"/>
                    <a:pt x="73" y="24"/>
                  </a:cubicBezTo>
                  <a:cubicBezTo>
                    <a:pt x="70" y="20"/>
                    <a:pt x="72" y="16"/>
                    <a:pt x="70" y="12"/>
                  </a:cubicBezTo>
                  <a:cubicBezTo>
                    <a:pt x="68" y="8"/>
                    <a:pt x="63" y="5"/>
                    <a:pt x="60" y="3"/>
                  </a:cubicBezTo>
                  <a:cubicBezTo>
                    <a:pt x="51" y="0"/>
                    <a:pt x="45" y="5"/>
                    <a:pt x="38" y="9"/>
                  </a:cubicBezTo>
                  <a:cubicBezTo>
                    <a:pt x="35" y="11"/>
                    <a:pt x="28" y="13"/>
                    <a:pt x="26" y="17"/>
                  </a:cubicBezTo>
                  <a:cubicBezTo>
                    <a:pt x="26" y="19"/>
                    <a:pt x="27" y="28"/>
                    <a:pt x="27" y="31"/>
                  </a:cubicBezTo>
                  <a:cubicBezTo>
                    <a:pt x="26" y="41"/>
                    <a:pt x="22" y="51"/>
                    <a:pt x="15" y="58"/>
                  </a:cubicBezTo>
                  <a:cubicBezTo>
                    <a:pt x="11" y="62"/>
                    <a:pt x="5" y="64"/>
                    <a:pt x="0" y="66"/>
                  </a:cubicBezTo>
                  <a:cubicBezTo>
                    <a:pt x="2" y="68"/>
                    <a:pt x="3" y="70"/>
                    <a:pt x="3" y="72"/>
                  </a:cubicBezTo>
                  <a:cubicBezTo>
                    <a:pt x="3" y="74"/>
                    <a:pt x="6" y="76"/>
                    <a:pt x="6" y="79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9" y="79"/>
                    <a:pt x="11" y="79"/>
                    <a:pt x="13" y="79"/>
                  </a:cubicBezTo>
                  <a:cubicBezTo>
                    <a:pt x="15" y="78"/>
                    <a:pt x="16" y="79"/>
                    <a:pt x="18" y="80"/>
                  </a:cubicBezTo>
                  <a:cubicBezTo>
                    <a:pt x="20" y="80"/>
                    <a:pt x="21" y="80"/>
                    <a:pt x="23" y="80"/>
                  </a:cubicBezTo>
                  <a:cubicBezTo>
                    <a:pt x="26" y="80"/>
                    <a:pt x="28" y="81"/>
                    <a:pt x="31" y="82"/>
                  </a:cubicBezTo>
                  <a:cubicBezTo>
                    <a:pt x="34" y="82"/>
                    <a:pt x="36" y="84"/>
                    <a:pt x="39" y="85"/>
                  </a:cubicBezTo>
                  <a:cubicBezTo>
                    <a:pt x="41" y="87"/>
                    <a:pt x="44" y="87"/>
                    <a:pt x="47" y="88"/>
                  </a:cubicBezTo>
                  <a:cubicBezTo>
                    <a:pt x="48" y="89"/>
                    <a:pt x="49" y="90"/>
                    <a:pt x="50" y="91"/>
                  </a:cubicBezTo>
                  <a:cubicBezTo>
                    <a:pt x="51" y="91"/>
                    <a:pt x="53" y="91"/>
                    <a:pt x="54" y="92"/>
                  </a:cubicBezTo>
                  <a:cubicBezTo>
                    <a:pt x="56" y="93"/>
                    <a:pt x="59" y="95"/>
                    <a:pt x="62" y="97"/>
                  </a:cubicBezTo>
                  <a:cubicBezTo>
                    <a:pt x="64" y="98"/>
                    <a:pt x="67" y="98"/>
                    <a:pt x="70" y="98"/>
                  </a:cubicBezTo>
                  <a:cubicBezTo>
                    <a:pt x="73" y="98"/>
                    <a:pt x="75" y="100"/>
                    <a:pt x="78" y="98"/>
                  </a:cubicBezTo>
                  <a:cubicBezTo>
                    <a:pt x="79" y="98"/>
                    <a:pt x="79" y="97"/>
                    <a:pt x="80" y="97"/>
                  </a:cubicBezTo>
                  <a:cubicBezTo>
                    <a:pt x="81" y="97"/>
                    <a:pt x="81" y="97"/>
                    <a:pt x="82" y="97"/>
                  </a:cubicBezTo>
                  <a:cubicBezTo>
                    <a:pt x="83" y="97"/>
                    <a:pt x="83" y="95"/>
                    <a:pt x="84" y="95"/>
                  </a:cubicBezTo>
                  <a:cubicBezTo>
                    <a:pt x="85" y="94"/>
                    <a:pt x="86" y="95"/>
                    <a:pt x="87" y="94"/>
                  </a:cubicBezTo>
                  <a:cubicBezTo>
                    <a:pt x="88" y="94"/>
                    <a:pt x="88" y="93"/>
                    <a:pt x="89" y="92"/>
                  </a:cubicBezTo>
                  <a:cubicBezTo>
                    <a:pt x="90" y="91"/>
                    <a:pt x="90" y="90"/>
                    <a:pt x="90" y="89"/>
                  </a:cubicBezTo>
                  <a:cubicBezTo>
                    <a:pt x="90" y="88"/>
                    <a:pt x="90" y="87"/>
                    <a:pt x="91" y="86"/>
                  </a:cubicBezTo>
                  <a:close/>
                  <a:moveTo>
                    <a:pt x="80" y="29"/>
                  </a:moveTo>
                  <a:cubicBezTo>
                    <a:pt x="80" y="28"/>
                    <a:pt x="80" y="28"/>
                    <a:pt x="80" y="27"/>
                  </a:cubicBezTo>
                  <a:cubicBezTo>
                    <a:pt x="80" y="28"/>
                    <a:pt x="80" y="28"/>
                    <a:pt x="80" y="29"/>
                  </a:cubicBezTo>
                  <a:close/>
                  <a:moveTo>
                    <a:pt x="80" y="27"/>
                  </a:moveTo>
                  <a:cubicBezTo>
                    <a:pt x="80" y="26"/>
                    <a:pt x="80" y="26"/>
                    <a:pt x="80" y="26"/>
                  </a:cubicBezTo>
                  <a:cubicBezTo>
                    <a:pt x="80" y="26"/>
                    <a:pt x="80" y="26"/>
                    <a:pt x="80" y="27"/>
                  </a:cubicBezTo>
                  <a:close/>
                  <a:moveTo>
                    <a:pt x="80" y="25"/>
                  </a:moveTo>
                  <a:cubicBezTo>
                    <a:pt x="79" y="25"/>
                    <a:pt x="79" y="25"/>
                    <a:pt x="79" y="25"/>
                  </a:cubicBezTo>
                  <a:cubicBezTo>
                    <a:pt x="79" y="25"/>
                    <a:pt x="79" y="25"/>
                    <a:pt x="80" y="25"/>
                  </a:cubicBezTo>
                  <a:close/>
                  <a:moveTo>
                    <a:pt x="79" y="25"/>
                  </a:moveTo>
                  <a:cubicBezTo>
                    <a:pt x="79" y="24"/>
                    <a:pt x="79" y="24"/>
                    <a:pt x="78" y="24"/>
                  </a:cubicBezTo>
                  <a:cubicBezTo>
                    <a:pt x="79" y="24"/>
                    <a:pt x="79" y="24"/>
                    <a:pt x="79" y="25"/>
                  </a:cubicBezTo>
                  <a:close/>
                  <a:moveTo>
                    <a:pt x="78" y="24"/>
                  </a:moveTo>
                  <a:cubicBezTo>
                    <a:pt x="78" y="24"/>
                    <a:pt x="78" y="24"/>
                    <a:pt x="77" y="24"/>
                  </a:cubicBezTo>
                  <a:cubicBezTo>
                    <a:pt x="78" y="24"/>
                    <a:pt x="78" y="24"/>
                    <a:pt x="78" y="2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2074739" y="3755525"/>
              <a:ext cx="22012" cy="14675"/>
            </a:xfrm>
            <a:custGeom>
              <a:avLst/>
              <a:gdLst>
                <a:gd name="T0" fmla="*/ 10 w 10"/>
                <a:gd name="T1" fmla="*/ 2 h 7"/>
                <a:gd name="T2" fmla="*/ 9 w 10"/>
                <a:gd name="T3" fmla="*/ 1 h 7"/>
                <a:gd name="T4" fmla="*/ 5 w 10"/>
                <a:gd name="T5" fmla="*/ 1 h 7"/>
                <a:gd name="T6" fmla="*/ 2 w 10"/>
                <a:gd name="T7" fmla="*/ 1 h 7"/>
                <a:gd name="T8" fmla="*/ 1 w 10"/>
                <a:gd name="T9" fmla="*/ 4 h 7"/>
                <a:gd name="T10" fmla="*/ 0 w 10"/>
                <a:gd name="T11" fmla="*/ 7 h 7"/>
                <a:gd name="T12" fmla="*/ 0 w 10"/>
                <a:gd name="T13" fmla="*/ 7 h 7"/>
                <a:gd name="T14" fmla="*/ 7 w 10"/>
                <a:gd name="T15" fmla="*/ 7 h 7"/>
                <a:gd name="T16" fmla="*/ 9 w 10"/>
                <a:gd name="T17" fmla="*/ 7 h 7"/>
                <a:gd name="T18" fmla="*/ 9 w 10"/>
                <a:gd name="T19" fmla="*/ 7 h 7"/>
                <a:gd name="T20" fmla="*/ 9 w 10"/>
                <a:gd name="T21" fmla="*/ 6 h 7"/>
                <a:gd name="T22" fmla="*/ 10 w 10"/>
                <a:gd name="T23" fmla="*/ 3 h 7"/>
                <a:gd name="T24" fmla="*/ 10 w 10"/>
                <a:gd name="T25" fmla="*/ 3 h 7"/>
                <a:gd name="T26" fmla="*/ 10 w 10"/>
                <a:gd name="T27" fmla="*/ 3 h 7"/>
                <a:gd name="T28" fmla="*/ 10 w 10"/>
                <a:gd name="T2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7">
                  <a:moveTo>
                    <a:pt x="10" y="2"/>
                  </a:moveTo>
                  <a:cubicBezTo>
                    <a:pt x="10" y="1"/>
                    <a:pt x="9" y="1"/>
                    <a:pt x="9" y="1"/>
                  </a:cubicBezTo>
                  <a:cubicBezTo>
                    <a:pt x="8" y="1"/>
                    <a:pt x="6" y="1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6"/>
                    <a:pt x="6" y="7"/>
                    <a:pt x="7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2087947" y="3012989"/>
              <a:ext cx="962655" cy="428499"/>
            </a:xfrm>
            <a:custGeom>
              <a:avLst/>
              <a:gdLst>
                <a:gd name="T0" fmla="*/ 394 w 424"/>
                <a:gd name="T1" fmla="*/ 84 h 189"/>
                <a:gd name="T2" fmla="*/ 358 w 424"/>
                <a:gd name="T3" fmla="*/ 71 h 189"/>
                <a:gd name="T4" fmla="*/ 319 w 424"/>
                <a:gd name="T5" fmla="*/ 27 h 189"/>
                <a:gd name="T6" fmla="*/ 291 w 424"/>
                <a:gd name="T7" fmla="*/ 30 h 189"/>
                <a:gd name="T8" fmla="*/ 283 w 424"/>
                <a:gd name="T9" fmla="*/ 31 h 189"/>
                <a:gd name="T10" fmla="*/ 275 w 424"/>
                <a:gd name="T11" fmla="*/ 24 h 189"/>
                <a:gd name="T12" fmla="*/ 261 w 424"/>
                <a:gd name="T13" fmla="*/ 11 h 189"/>
                <a:gd name="T14" fmla="*/ 203 w 424"/>
                <a:gd name="T15" fmla="*/ 14 h 189"/>
                <a:gd name="T16" fmla="*/ 171 w 424"/>
                <a:gd name="T17" fmla="*/ 29 h 189"/>
                <a:gd name="T18" fmla="*/ 165 w 424"/>
                <a:gd name="T19" fmla="*/ 46 h 189"/>
                <a:gd name="T20" fmla="*/ 163 w 424"/>
                <a:gd name="T21" fmla="*/ 48 h 189"/>
                <a:gd name="T22" fmla="*/ 160 w 424"/>
                <a:gd name="T23" fmla="*/ 56 h 189"/>
                <a:gd name="T24" fmla="*/ 162 w 424"/>
                <a:gd name="T25" fmla="*/ 67 h 189"/>
                <a:gd name="T26" fmla="*/ 166 w 424"/>
                <a:gd name="T27" fmla="*/ 80 h 189"/>
                <a:gd name="T28" fmla="*/ 154 w 424"/>
                <a:gd name="T29" fmla="*/ 83 h 189"/>
                <a:gd name="T30" fmla="*/ 106 w 424"/>
                <a:gd name="T31" fmla="*/ 73 h 189"/>
                <a:gd name="T32" fmla="*/ 78 w 424"/>
                <a:gd name="T33" fmla="*/ 65 h 189"/>
                <a:gd name="T34" fmla="*/ 50 w 424"/>
                <a:gd name="T35" fmla="*/ 57 h 189"/>
                <a:gd name="T36" fmla="*/ 4 w 424"/>
                <a:gd name="T37" fmla="*/ 56 h 189"/>
                <a:gd name="T38" fmla="*/ 11 w 424"/>
                <a:gd name="T39" fmla="*/ 86 h 189"/>
                <a:gd name="T40" fmla="*/ 19 w 424"/>
                <a:gd name="T41" fmla="*/ 120 h 189"/>
                <a:gd name="T42" fmla="*/ 28 w 424"/>
                <a:gd name="T43" fmla="*/ 110 h 189"/>
                <a:gd name="T44" fmla="*/ 32 w 424"/>
                <a:gd name="T45" fmla="*/ 105 h 189"/>
                <a:gd name="T46" fmla="*/ 47 w 424"/>
                <a:gd name="T47" fmla="*/ 100 h 189"/>
                <a:gd name="T48" fmla="*/ 69 w 424"/>
                <a:gd name="T49" fmla="*/ 95 h 189"/>
                <a:gd name="T50" fmla="*/ 78 w 424"/>
                <a:gd name="T51" fmla="*/ 100 h 189"/>
                <a:gd name="T52" fmla="*/ 72 w 424"/>
                <a:gd name="T53" fmla="*/ 112 h 189"/>
                <a:gd name="T54" fmla="*/ 57 w 424"/>
                <a:gd name="T55" fmla="*/ 124 h 189"/>
                <a:gd name="T56" fmla="*/ 50 w 424"/>
                <a:gd name="T57" fmla="*/ 129 h 189"/>
                <a:gd name="T58" fmla="*/ 46 w 424"/>
                <a:gd name="T59" fmla="*/ 141 h 189"/>
                <a:gd name="T60" fmla="*/ 69 w 424"/>
                <a:gd name="T61" fmla="*/ 159 h 189"/>
                <a:gd name="T62" fmla="*/ 74 w 424"/>
                <a:gd name="T63" fmla="*/ 167 h 189"/>
                <a:gd name="T64" fmla="*/ 104 w 424"/>
                <a:gd name="T65" fmla="*/ 176 h 189"/>
                <a:gd name="T66" fmla="*/ 113 w 424"/>
                <a:gd name="T67" fmla="*/ 171 h 189"/>
                <a:gd name="T68" fmla="*/ 111 w 424"/>
                <a:gd name="T69" fmla="*/ 152 h 189"/>
                <a:gd name="T70" fmla="*/ 113 w 424"/>
                <a:gd name="T71" fmla="*/ 125 h 189"/>
                <a:gd name="T72" fmla="*/ 131 w 424"/>
                <a:gd name="T73" fmla="*/ 118 h 189"/>
                <a:gd name="T74" fmla="*/ 160 w 424"/>
                <a:gd name="T75" fmla="*/ 129 h 189"/>
                <a:gd name="T76" fmla="*/ 175 w 424"/>
                <a:gd name="T77" fmla="*/ 140 h 189"/>
                <a:gd name="T78" fmla="*/ 191 w 424"/>
                <a:gd name="T79" fmla="*/ 149 h 189"/>
                <a:gd name="T80" fmla="*/ 204 w 424"/>
                <a:gd name="T81" fmla="*/ 145 h 189"/>
                <a:gd name="T82" fmla="*/ 213 w 424"/>
                <a:gd name="T83" fmla="*/ 156 h 189"/>
                <a:gd name="T84" fmla="*/ 223 w 424"/>
                <a:gd name="T85" fmla="*/ 171 h 189"/>
                <a:gd name="T86" fmla="*/ 221 w 424"/>
                <a:gd name="T87" fmla="*/ 179 h 189"/>
                <a:gd name="T88" fmla="*/ 251 w 424"/>
                <a:gd name="T89" fmla="*/ 187 h 189"/>
                <a:gd name="T90" fmla="*/ 264 w 424"/>
                <a:gd name="T91" fmla="*/ 178 h 189"/>
                <a:gd name="T92" fmla="*/ 285 w 424"/>
                <a:gd name="T93" fmla="*/ 169 h 189"/>
                <a:gd name="T94" fmla="*/ 292 w 424"/>
                <a:gd name="T95" fmla="*/ 155 h 189"/>
                <a:gd name="T96" fmla="*/ 300 w 424"/>
                <a:gd name="T97" fmla="*/ 157 h 189"/>
                <a:gd name="T98" fmla="*/ 306 w 424"/>
                <a:gd name="T99" fmla="*/ 158 h 189"/>
                <a:gd name="T100" fmla="*/ 309 w 424"/>
                <a:gd name="T101" fmla="*/ 146 h 189"/>
                <a:gd name="T102" fmla="*/ 331 w 424"/>
                <a:gd name="T103" fmla="*/ 155 h 189"/>
                <a:gd name="T104" fmla="*/ 360 w 424"/>
                <a:gd name="T105" fmla="*/ 160 h 189"/>
                <a:gd name="T106" fmla="*/ 367 w 424"/>
                <a:gd name="T107" fmla="*/ 155 h 189"/>
                <a:gd name="T108" fmla="*/ 379 w 424"/>
                <a:gd name="T109" fmla="*/ 135 h 189"/>
                <a:gd name="T110" fmla="*/ 386 w 424"/>
                <a:gd name="T111" fmla="*/ 126 h 189"/>
                <a:gd name="T112" fmla="*/ 394 w 424"/>
                <a:gd name="T113" fmla="*/ 126 h 189"/>
                <a:gd name="T114" fmla="*/ 410 w 424"/>
                <a:gd name="T115" fmla="*/ 115 h 189"/>
                <a:gd name="T116" fmla="*/ 423 w 424"/>
                <a:gd name="T117" fmla="*/ 9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4" h="189">
                  <a:moveTo>
                    <a:pt x="423" y="91"/>
                  </a:moveTo>
                  <a:cubicBezTo>
                    <a:pt x="413" y="93"/>
                    <a:pt x="403" y="91"/>
                    <a:pt x="394" y="84"/>
                  </a:cubicBezTo>
                  <a:cubicBezTo>
                    <a:pt x="388" y="79"/>
                    <a:pt x="386" y="79"/>
                    <a:pt x="379" y="77"/>
                  </a:cubicBezTo>
                  <a:cubicBezTo>
                    <a:pt x="372" y="75"/>
                    <a:pt x="366" y="72"/>
                    <a:pt x="358" y="71"/>
                  </a:cubicBezTo>
                  <a:cubicBezTo>
                    <a:pt x="347" y="70"/>
                    <a:pt x="348" y="71"/>
                    <a:pt x="343" y="62"/>
                  </a:cubicBezTo>
                  <a:cubicBezTo>
                    <a:pt x="336" y="50"/>
                    <a:pt x="328" y="36"/>
                    <a:pt x="319" y="27"/>
                  </a:cubicBezTo>
                  <a:cubicBezTo>
                    <a:pt x="315" y="22"/>
                    <a:pt x="310" y="20"/>
                    <a:pt x="305" y="22"/>
                  </a:cubicBezTo>
                  <a:cubicBezTo>
                    <a:pt x="300" y="24"/>
                    <a:pt x="296" y="28"/>
                    <a:pt x="291" y="30"/>
                  </a:cubicBezTo>
                  <a:cubicBezTo>
                    <a:pt x="290" y="30"/>
                    <a:pt x="288" y="31"/>
                    <a:pt x="286" y="31"/>
                  </a:cubicBezTo>
                  <a:cubicBezTo>
                    <a:pt x="286" y="31"/>
                    <a:pt x="284" y="32"/>
                    <a:pt x="283" y="31"/>
                  </a:cubicBezTo>
                  <a:cubicBezTo>
                    <a:pt x="282" y="31"/>
                    <a:pt x="282" y="29"/>
                    <a:pt x="281" y="28"/>
                  </a:cubicBezTo>
                  <a:cubicBezTo>
                    <a:pt x="279" y="26"/>
                    <a:pt x="278" y="25"/>
                    <a:pt x="275" y="24"/>
                  </a:cubicBezTo>
                  <a:cubicBezTo>
                    <a:pt x="274" y="24"/>
                    <a:pt x="272" y="24"/>
                    <a:pt x="271" y="23"/>
                  </a:cubicBezTo>
                  <a:cubicBezTo>
                    <a:pt x="259" y="19"/>
                    <a:pt x="266" y="22"/>
                    <a:pt x="261" y="11"/>
                  </a:cubicBezTo>
                  <a:cubicBezTo>
                    <a:pt x="256" y="0"/>
                    <a:pt x="234" y="7"/>
                    <a:pt x="223" y="10"/>
                  </a:cubicBezTo>
                  <a:cubicBezTo>
                    <a:pt x="217" y="12"/>
                    <a:pt x="209" y="11"/>
                    <a:pt x="203" y="14"/>
                  </a:cubicBezTo>
                  <a:cubicBezTo>
                    <a:pt x="196" y="17"/>
                    <a:pt x="191" y="20"/>
                    <a:pt x="183" y="22"/>
                  </a:cubicBezTo>
                  <a:cubicBezTo>
                    <a:pt x="179" y="24"/>
                    <a:pt x="174" y="25"/>
                    <a:pt x="171" y="29"/>
                  </a:cubicBezTo>
                  <a:cubicBezTo>
                    <a:pt x="168" y="32"/>
                    <a:pt x="167" y="36"/>
                    <a:pt x="166" y="40"/>
                  </a:cubicBezTo>
                  <a:cubicBezTo>
                    <a:pt x="166" y="42"/>
                    <a:pt x="165" y="44"/>
                    <a:pt x="165" y="46"/>
                  </a:cubicBezTo>
                  <a:cubicBezTo>
                    <a:pt x="165" y="46"/>
                    <a:pt x="165" y="47"/>
                    <a:pt x="165" y="48"/>
                  </a:cubicBezTo>
                  <a:cubicBezTo>
                    <a:pt x="164" y="48"/>
                    <a:pt x="163" y="48"/>
                    <a:pt x="163" y="48"/>
                  </a:cubicBezTo>
                  <a:cubicBezTo>
                    <a:pt x="162" y="49"/>
                    <a:pt x="162" y="51"/>
                    <a:pt x="162" y="52"/>
                  </a:cubicBezTo>
                  <a:cubicBezTo>
                    <a:pt x="161" y="53"/>
                    <a:pt x="161" y="55"/>
                    <a:pt x="160" y="56"/>
                  </a:cubicBezTo>
                  <a:cubicBezTo>
                    <a:pt x="160" y="59"/>
                    <a:pt x="159" y="62"/>
                    <a:pt x="161" y="65"/>
                  </a:cubicBezTo>
                  <a:cubicBezTo>
                    <a:pt x="161" y="66"/>
                    <a:pt x="161" y="67"/>
                    <a:pt x="162" y="67"/>
                  </a:cubicBezTo>
                  <a:cubicBezTo>
                    <a:pt x="163" y="69"/>
                    <a:pt x="164" y="72"/>
                    <a:pt x="164" y="74"/>
                  </a:cubicBezTo>
                  <a:cubicBezTo>
                    <a:pt x="165" y="76"/>
                    <a:pt x="165" y="78"/>
                    <a:pt x="166" y="80"/>
                  </a:cubicBezTo>
                  <a:cubicBezTo>
                    <a:pt x="166" y="82"/>
                    <a:pt x="167" y="86"/>
                    <a:pt x="163" y="86"/>
                  </a:cubicBezTo>
                  <a:cubicBezTo>
                    <a:pt x="160" y="85"/>
                    <a:pt x="157" y="84"/>
                    <a:pt x="154" y="83"/>
                  </a:cubicBezTo>
                  <a:cubicBezTo>
                    <a:pt x="144" y="78"/>
                    <a:pt x="136" y="70"/>
                    <a:pt x="124" y="71"/>
                  </a:cubicBezTo>
                  <a:cubicBezTo>
                    <a:pt x="118" y="72"/>
                    <a:pt x="112" y="75"/>
                    <a:pt x="106" y="73"/>
                  </a:cubicBezTo>
                  <a:cubicBezTo>
                    <a:pt x="101" y="72"/>
                    <a:pt x="97" y="69"/>
                    <a:pt x="93" y="67"/>
                  </a:cubicBezTo>
                  <a:cubicBezTo>
                    <a:pt x="88" y="66"/>
                    <a:pt x="83" y="67"/>
                    <a:pt x="78" y="65"/>
                  </a:cubicBezTo>
                  <a:cubicBezTo>
                    <a:pt x="73" y="64"/>
                    <a:pt x="70" y="60"/>
                    <a:pt x="65" y="59"/>
                  </a:cubicBezTo>
                  <a:cubicBezTo>
                    <a:pt x="60" y="57"/>
                    <a:pt x="55" y="57"/>
                    <a:pt x="50" y="57"/>
                  </a:cubicBezTo>
                  <a:cubicBezTo>
                    <a:pt x="43" y="57"/>
                    <a:pt x="39" y="55"/>
                    <a:pt x="33" y="53"/>
                  </a:cubicBezTo>
                  <a:cubicBezTo>
                    <a:pt x="26" y="51"/>
                    <a:pt x="10" y="50"/>
                    <a:pt x="4" y="56"/>
                  </a:cubicBezTo>
                  <a:cubicBezTo>
                    <a:pt x="0" y="60"/>
                    <a:pt x="0" y="65"/>
                    <a:pt x="0" y="71"/>
                  </a:cubicBezTo>
                  <a:cubicBezTo>
                    <a:pt x="1" y="78"/>
                    <a:pt x="7" y="80"/>
                    <a:pt x="11" y="86"/>
                  </a:cubicBezTo>
                  <a:cubicBezTo>
                    <a:pt x="16" y="92"/>
                    <a:pt x="19" y="98"/>
                    <a:pt x="19" y="106"/>
                  </a:cubicBezTo>
                  <a:cubicBezTo>
                    <a:pt x="19" y="113"/>
                    <a:pt x="19" y="116"/>
                    <a:pt x="19" y="120"/>
                  </a:cubicBezTo>
                  <a:cubicBezTo>
                    <a:pt x="21" y="119"/>
                    <a:pt x="22" y="117"/>
                    <a:pt x="22" y="116"/>
                  </a:cubicBezTo>
                  <a:cubicBezTo>
                    <a:pt x="24" y="114"/>
                    <a:pt x="26" y="112"/>
                    <a:pt x="28" y="110"/>
                  </a:cubicBezTo>
                  <a:cubicBezTo>
                    <a:pt x="29" y="108"/>
                    <a:pt x="26" y="106"/>
                    <a:pt x="28" y="104"/>
                  </a:cubicBezTo>
                  <a:cubicBezTo>
                    <a:pt x="30" y="104"/>
                    <a:pt x="31" y="105"/>
                    <a:pt x="32" y="105"/>
                  </a:cubicBezTo>
                  <a:cubicBezTo>
                    <a:pt x="34" y="104"/>
                    <a:pt x="35" y="103"/>
                    <a:pt x="37" y="103"/>
                  </a:cubicBezTo>
                  <a:cubicBezTo>
                    <a:pt x="40" y="101"/>
                    <a:pt x="43" y="100"/>
                    <a:pt x="47" y="100"/>
                  </a:cubicBezTo>
                  <a:cubicBezTo>
                    <a:pt x="52" y="99"/>
                    <a:pt x="58" y="97"/>
                    <a:pt x="63" y="96"/>
                  </a:cubicBezTo>
                  <a:cubicBezTo>
                    <a:pt x="65" y="95"/>
                    <a:pt x="67" y="94"/>
                    <a:pt x="69" y="95"/>
                  </a:cubicBezTo>
                  <a:cubicBezTo>
                    <a:pt x="70" y="96"/>
                    <a:pt x="71" y="97"/>
                    <a:pt x="72" y="98"/>
                  </a:cubicBezTo>
                  <a:cubicBezTo>
                    <a:pt x="74" y="99"/>
                    <a:pt x="76" y="100"/>
                    <a:pt x="78" y="100"/>
                  </a:cubicBezTo>
                  <a:cubicBezTo>
                    <a:pt x="80" y="101"/>
                    <a:pt x="78" y="107"/>
                    <a:pt x="78" y="108"/>
                  </a:cubicBezTo>
                  <a:cubicBezTo>
                    <a:pt x="77" y="110"/>
                    <a:pt x="75" y="111"/>
                    <a:pt x="72" y="112"/>
                  </a:cubicBezTo>
                  <a:cubicBezTo>
                    <a:pt x="68" y="115"/>
                    <a:pt x="63" y="116"/>
                    <a:pt x="59" y="120"/>
                  </a:cubicBezTo>
                  <a:cubicBezTo>
                    <a:pt x="58" y="121"/>
                    <a:pt x="57" y="122"/>
                    <a:pt x="57" y="124"/>
                  </a:cubicBezTo>
                  <a:cubicBezTo>
                    <a:pt x="56" y="125"/>
                    <a:pt x="56" y="128"/>
                    <a:pt x="54" y="129"/>
                  </a:cubicBezTo>
                  <a:cubicBezTo>
                    <a:pt x="53" y="130"/>
                    <a:pt x="51" y="129"/>
                    <a:pt x="50" y="129"/>
                  </a:cubicBezTo>
                  <a:cubicBezTo>
                    <a:pt x="49" y="130"/>
                    <a:pt x="48" y="131"/>
                    <a:pt x="47" y="132"/>
                  </a:cubicBezTo>
                  <a:cubicBezTo>
                    <a:pt x="45" y="134"/>
                    <a:pt x="46" y="138"/>
                    <a:pt x="46" y="141"/>
                  </a:cubicBezTo>
                  <a:cubicBezTo>
                    <a:pt x="51" y="143"/>
                    <a:pt x="56" y="145"/>
                    <a:pt x="57" y="151"/>
                  </a:cubicBezTo>
                  <a:cubicBezTo>
                    <a:pt x="62" y="151"/>
                    <a:pt x="66" y="155"/>
                    <a:pt x="69" y="159"/>
                  </a:cubicBezTo>
                  <a:cubicBezTo>
                    <a:pt x="71" y="161"/>
                    <a:pt x="72" y="164"/>
                    <a:pt x="74" y="167"/>
                  </a:cubicBezTo>
                  <a:cubicBezTo>
                    <a:pt x="74" y="167"/>
                    <a:pt x="74" y="167"/>
                    <a:pt x="74" y="167"/>
                  </a:cubicBezTo>
                  <a:cubicBezTo>
                    <a:pt x="80" y="166"/>
                    <a:pt x="93" y="163"/>
                    <a:pt x="98" y="166"/>
                  </a:cubicBezTo>
                  <a:cubicBezTo>
                    <a:pt x="101" y="168"/>
                    <a:pt x="101" y="173"/>
                    <a:pt x="104" y="176"/>
                  </a:cubicBezTo>
                  <a:cubicBezTo>
                    <a:pt x="108" y="178"/>
                    <a:pt x="110" y="178"/>
                    <a:pt x="112" y="176"/>
                  </a:cubicBezTo>
                  <a:cubicBezTo>
                    <a:pt x="113" y="174"/>
                    <a:pt x="113" y="172"/>
                    <a:pt x="113" y="171"/>
                  </a:cubicBezTo>
                  <a:cubicBezTo>
                    <a:pt x="113" y="168"/>
                    <a:pt x="112" y="168"/>
                    <a:pt x="111" y="165"/>
                  </a:cubicBezTo>
                  <a:cubicBezTo>
                    <a:pt x="110" y="160"/>
                    <a:pt x="110" y="157"/>
                    <a:pt x="111" y="152"/>
                  </a:cubicBezTo>
                  <a:cubicBezTo>
                    <a:pt x="111" y="147"/>
                    <a:pt x="111" y="143"/>
                    <a:pt x="112" y="139"/>
                  </a:cubicBezTo>
                  <a:cubicBezTo>
                    <a:pt x="112" y="135"/>
                    <a:pt x="111" y="128"/>
                    <a:pt x="113" y="125"/>
                  </a:cubicBezTo>
                  <a:cubicBezTo>
                    <a:pt x="114" y="122"/>
                    <a:pt x="121" y="119"/>
                    <a:pt x="123" y="118"/>
                  </a:cubicBezTo>
                  <a:cubicBezTo>
                    <a:pt x="125" y="117"/>
                    <a:pt x="129" y="119"/>
                    <a:pt x="131" y="118"/>
                  </a:cubicBezTo>
                  <a:cubicBezTo>
                    <a:pt x="134" y="117"/>
                    <a:pt x="133" y="115"/>
                    <a:pt x="135" y="114"/>
                  </a:cubicBezTo>
                  <a:cubicBezTo>
                    <a:pt x="146" y="109"/>
                    <a:pt x="156" y="123"/>
                    <a:pt x="160" y="129"/>
                  </a:cubicBezTo>
                  <a:cubicBezTo>
                    <a:pt x="163" y="133"/>
                    <a:pt x="166" y="133"/>
                    <a:pt x="170" y="136"/>
                  </a:cubicBezTo>
                  <a:cubicBezTo>
                    <a:pt x="172" y="137"/>
                    <a:pt x="173" y="139"/>
                    <a:pt x="175" y="140"/>
                  </a:cubicBezTo>
                  <a:cubicBezTo>
                    <a:pt x="177" y="141"/>
                    <a:pt x="180" y="141"/>
                    <a:pt x="182" y="141"/>
                  </a:cubicBezTo>
                  <a:cubicBezTo>
                    <a:pt x="185" y="143"/>
                    <a:pt x="188" y="148"/>
                    <a:pt x="191" y="149"/>
                  </a:cubicBezTo>
                  <a:cubicBezTo>
                    <a:pt x="195" y="149"/>
                    <a:pt x="198" y="148"/>
                    <a:pt x="200" y="147"/>
                  </a:cubicBezTo>
                  <a:cubicBezTo>
                    <a:pt x="202" y="146"/>
                    <a:pt x="203" y="146"/>
                    <a:pt x="204" y="145"/>
                  </a:cubicBezTo>
                  <a:cubicBezTo>
                    <a:pt x="205" y="144"/>
                    <a:pt x="205" y="143"/>
                    <a:pt x="207" y="142"/>
                  </a:cubicBezTo>
                  <a:cubicBezTo>
                    <a:pt x="212" y="141"/>
                    <a:pt x="212" y="153"/>
                    <a:pt x="213" y="156"/>
                  </a:cubicBezTo>
                  <a:cubicBezTo>
                    <a:pt x="213" y="160"/>
                    <a:pt x="215" y="162"/>
                    <a:pt x="218" y="165"/>
                  </a:cubicBezTo>
                  <a:cubicBezTo>
                    <a:pt x="220" y="167"/>
                    <a:pt x="223" y="169"/>
                    <a:pt x="223" y="171"/>
                  </a:cubicBezTo>
                  <a:cubicBezTo>
                    <a:pt x="223" y="174"/>
                    <a:pt x="220" y="173"/>
                    <a:pt x="219" y="175"/>
                  </a:cubicBezTo>
                  <a:cubicBezTo>
                    <a:pt x="219" y="177"/>
                    <a:pt x="220" y="178"/>
                    <a:pt x="221" y="179"/>
                  </a:cubicBezTo>
                  <a:cubicBezTo>
                    <a:pt x="224" y="180"/>
                    <a:pt x="230" y="180"/>
                    <a:pt x="233" y="180"/>
                  </a:cubicBezTo>
                  <a:cubicBezTo>
                    <a:pt x="241" y="180"/>
                    <a:pt x="244" y="185"/>
                    <a:pt x="251" y="187"/>
                  </a:cubicBezTo>
                  <a:cubicBezTo>
                    <a:pt x="254" y="189"/>
                    <a:pt x="258" y="189"/>
                    <a:pt x="261" y="186"/>
                  </a:cubicBezTo>
                  <a:cubicBezTo>
                    <a:pt x="265" y="184"/>
                    <a:pt x="263" y="182"/>
                    <a:pt x="264" y="178"/>
                  </a:cubicBezTo>
                  <a:cubicBezTo>
                    <a:pt x="268" y="171"/>
                    <a:pt x="275" y="172"/>
                    <a:pt x="283" y="172"/>
                  </a:cubicBezTo>
                  <a:cubicBezTo>
                    <a:pt x="284" y="171"/>
                    <a:pt x="284" y="170"/>
                    <a:pt x="285" y="169"/>
                  </a:cubicBezTo>
                  <a:cubicBezTo>
                    <a:pt x="285" y="166"/>
                    <a:pt x="281" y="163"/>
                    <a:pt x="283" y="159"/>
                  </a:cubicBezTo>
                  <a:cubicBezTo>
                    <a:pt x="284" y="155"/>
                    <a:pt x="289" y="155"/>
                    <a:pt x="292" y="155"/>
                  </a:cubicBezTo>
                  <a:cubicBezTo>
                    <a:pt x="294" y="155"/>
                    <a:pt x="296" y="156"/>
                    <a:pt x="297" y="156"/>
                  </a:cubicBezTo>
                  <a:cubicBezTo>
                    <a:pt x="298" y="156"/>
                    <a:pt x="299" y="157"/>
                    <a:pt x="300" y="157"/>
                  </a:cubicBezTo>
                  <a:cubicBezTo>
                    <a:pt x="301" y="158"/>
                    <a:pt x="300" y="159"/>
                    <a:pt x="302" y="159"/>
                  </a:cubicBezTo>
                  <a:cubicBezTo>
                    <a:pt x="304" y="160"/>
                    <a:pt x="306" y="160"/>
                    <a:pt x="306" y="158"/>
                  </a:cubicBezTo>
                  <a:cubicBezTo>
                    <a:pt x="307" y="157"/>
                    <a:pt x="307" y="156"/>
                    <a:pt x="307" y="155"/>
                  </a:cubicBezTo>
                  <a:cubicBezTo>
                    <a:pt x="307" y="152"/>
                    <a:pt x="307" y="149"/>
                    <a:pt x="309" y="146"/>
                  </a:cubicBezTo>
                  <a:cubicBezTo>
                    <a:pt x="310" y="144"/>
                    <a:pt x="314" y="145"/>
                    <a:pt x="316" y="147"/>
                  </a:cubicBezTo>
                  <a:cubicBezTo>
                    <a:pt x="321" y="151"/>
                    <a:pt x="324" y="154"/>
                    <a:pt x="331" y="155"/>
                  </a:cubicBezTo>
                  <a:cubicBezTo>
                    <a:pt x="338" y="156"/>
                    <a:pt x="347" y="153"/>
                    <a:pt x="354" y="155"/>
                  </a:cubicBezTo>
                  <a:cubicBezTo>
                    <a:pt x="357" y="156"/>
                    <a:pt x="357" y="159"/>
                    <a:pt x="360" y="160"/>
                  </a:cubicBezTo>
                  <a:cubicBezTo>
                    <a:pt x="361" y="161"/>
                    <a:pt x="362" y="161"/>
                    <a:pt x="363" y="161"/>
                  </a:cubicBezTo>
                  <a:cubicBezTo>
                    <a:pt x="364" y="159"/>
                    <a:pt x="365" y="157"/>
                    <a:pt x="367" y="155"/>
                  </a:cubicBezTo>
                  <a:cubicBezTo>
                    <a:pt x="376" y="148"/>
                    <a:pt x="376" y="152"/>
                    <a:pt x="378" y="141"/>
                  </a:cubicBezTo>
                  <a:cubicBezTo>
                    <a:pt x="379" y="139"/>
                    <a:pt x="379" y="137"/>
                    <a:pt x="379" y="135"/>
                  </a:cubicBezTo>
                  <a:cubicBezTo>
                    <a:pt x="380" y="133"/>
                    <a:pt x="380" y="130"/>
                    <a:pt x="382" y="128"/>
                  </a:cubicBezTo>
                  <a:cubicBezTo>
                    <a:pt x="383" y="127"/>
                    <a:pt x="384" y="126"/>
                    <a:pt x="386" y="126"/>
                  </a:cubicBezTo>
                  <a:cubicBezTo>
                    <a:pt x="387" y="125"/>
                    <a:pt x="388" y="126"/>
                    <a:pt x="390" y="126"/>
                  </a:cubicBezTo>
                  <a:cubicBezTo>
                    <a:pt x="391" y="126"/>
                    <a:pt x="392" y="126"/>
                    <a:pt x="394" y="126"/>
                  </a:cubicBezTo>
                  <a:cubicBezTo>
                    <a:pt x="397" y="127"/>
                    <a:pt x="401" y="127"/>
                    <a:pt x="404" y="124"/>
                  </a:cubicBezTo>
                  <a:cubicBezTo>
                    <a:pt x="407" y="122"/>
                    <a:pt x="409" y="118"/>
                    <a:pt x="410" y="115"/>
                  </a:cubicBezTo>
                  <a:cubicBezTo>
                    <a:pt x="413" y="107"/>
                    <a:pt x="412" y="108"/>
                    <a:pt x="417" y="102"/>
                  </a:cubicBezTo>
                  <a:cubicBezTo>
                    <a:pt x="420" y="98"/>
                    <a:pt x="424" y="98"/>
                    <a:pt x="423" y="9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2337415" y="3259523"/>
              <a:ext cx="393280" cy="281753"/>
            </a:xfrm>
            <a:custGeom>
              <a:avLst/>
              <a:gdLst>
                <a:gd name="T0" fmla="*/ 154 w 173"/>
                <a:gd name="T1" fmla="*/ 69 h 124"/>
                <a:gd name="T2" fmla="*/ 151 w 173"/>
                <a:gd name="T3" fmla="*/ 77 h 124"/>
                <a:gd name="T4" fmla="*/ 141 w 173"/>
                <a:gd name="T5" fmla="*/ 78 h 124"/>
                <a:gd name="T6" fmla="*/ 123 w 173"/>
                <a:gd name="T7" fmla="*/ 71 h 124"/>
                <a:gd name="T8" fmla="*/ 111 w 173"/>
                <a:gd name="T9" fmla="*/ 70 h 124"/>
                <a:gd name="T10" fmla="*/ 109 w 173"/>
                <a:gd name="T11" fmla="*/ 66 h 124"/>
                <a:gd name="T12" fmla="*/ 113 w 173"/>
                <a:gd name="T13" fmla="*/ 62 h 124"/>
                <a:gd name="T14" fmla="*/ 108 w 173"/>
                <a:gd name="T15" fmla="*/ 56 h 124"/>
                <a:gd name="T16" fmla="*/ 103 w 173"/>
                <a:gd name="T17" fmla="*/ 47 h 124"/>
                <a:gd name="T18" fmla="*/ 97 w 173"/>
                <a:gd name="T19" fmla="*/ 33 h 124"/>
                <a:gd name="T20" fmla="*/ 94 w 173"/>
                <a:gd name="T21" fmla="*/ 36 h 124"/>
                <a:gd name="T22" fmla="*/ 90 w 173"/>
                <a:gd name="T23" fmla="*/ 38 h 124"/>
                <a:gd name="T24" fmla="*/ 81 w 173"/>
                <a:gd name="T25" fmla="*/ 40 h 124"/>
                <a:gd name="T26" fmla="*/ 72 w 173"/>
                <a:gd name="T27" fmla="*/ 32 h 124"/>
                <a:gd name="T28" fmla="*/ 65 w 173"/>
                <a:gd name="T29" fmla="*/ 31 h 124"/>
                <a:gd name="T30" fmla="*/ 60 w 173"/>
                <a:gd name="T31" fmla="*/ 27 h 124"/>
                <a:gd name="T32" fmla="*/ 50 w 173"/>
                <a:gd name="T33" fmla="*/ 20 h 124"/>
                <a:gd name="T34" fmla="*/ 25 w 173"/>
                <a:gd name="T35" fmla="*/ 5 h 124"/>
                <a:gd name="T36" fmla="*/ 21 w 173"/>
                <a:gd name="T37" fmla="*/ 9 h 124"/>
                <a:gd name="T38" fmla="*/ 13 w 173"/>
                <a:gd name="T39" fmla="*/ 9 h 124"/>
                <a:gd name="T40" fmla="*/ 3 w 173"/>
                <a:gd name="T41" fmla="*/ 16 h 124"/>
                <a:gd name="T42" fmla="*/ 2 w 173"/>
                <a:gd name="T43" fmla="*/ 30 h 124"/>
                <a:gd name="T44" fmla="*/ 1 w 173"/>
                <a:gd name="T45" fmla="*/ 43 h 124"/>
                <a:gd name="T46" fmla="*/ 1 w 173"/>
                <a:gd name="T47" fmla="*/ 56 h 124"/>
                <a:gd name="T48" fmla="*/ 3 w 173"/>
                <a:gd name="T49" fmla="*/ 62 h 124"/>
                <a:gd name="T50" fmla="*/ 2 w 173"/>
                <a:gd name="T51" fmla="*/ 67 h 124"/>
                <a:gd name="T52" fmla="*/ 5 w 173"/>
                <a:gd name="T53" fmla="*/ 65 h 124"/>
                <a:gd name="T54" fmla="*/ 26 w 173"/>
                <a:gd name="T55" fmla="*/ 51 h 124"/>
                <a:gd name="T56" fmla="*/ 47 w 173"/>
                <a:gd name="T57" fmla="*/ 71 h 124"/>
                <a:gd name="T58" fmla="*/ 49 w 173"/>
                <a:gd name="T59" fmla="*/ 76 h 124"/>
                <a:gd name="T60" fmla="*/ 52 w 173"/>
                <a:gd name="T61" fmla="*/ 73 h 124"/>
                <a:gd name="T62" fmla="*/ 57 w 173"/>
                <a:gd name="T63" fmla="*/ 73 h 124"/>
                <a:gd name="T64" fmla="*/ 63 w 173"/>
                <a:gd name="T65" fmla="*/ 82 h 124"/>
                <a:gd name="T66" fmla="*/ 74 w 173"/>
                <a:gd name="T67" fmla="*/ 96 h 124"/>
                <a:gd name="T68" fmla="*/ 82 w 173"/>
                <a:gd name="T69" fmla="*/ 98 h 124"/>
                <a:gd name="T70" fmla="*/ 89 w 173"/>
                <a:gd name="T71" fmla="*/ 104 h 124"/>
                <a:gd name="T72" fmla="*/ 103 w 173"/>
                <a:gd name="T73" fmla="*/ 111 h 124"/>
                <a:gd name="T74" fmla="*/ 116 w 173"/>
                <a:gd name="T75" fmla="*/ 124 h 124"/>
                <a:gd name="T76" fmla="*/ 116 w 173"/>
                <a:gd name="T77" fmla="*/ 124 h 124"/>
                <a:gd name="T78" fmla="*/ 126 w 173"/>
                <a:gd name="T79" fmla="*/ 124 h 124"/>
                <a:gd name="T80" fmla="*/ 131 w 173"/>
                <a:gd name="T81" fmla="*/ 124 h 124"/>
                <a:gd name="T82" fmla="*/ 134 w 173"/>
                <a:gd name="T83" fmla="*/ 115 h 124"/>
                <a:gd name="T84" fmla="*/ 134 w 173"/>
                <a:gd name="T85" fmla="*/ 105 h 124"/>
                <a:gd name="T86" fmla="*/ 127 w 173"/>
                <a:gd name="T87" fmla="*/ 97 h 124"/>
                <a:gd name="T88" fmla="*/ 134 w 173"/>
                <a:gd name="T89" fmla="*/ 96 h 124"/>
                <a:gd name="T90" fmla="*/ 136 w 173"/>
                <a:gd name="T91" fmla="*/ 90 h 124"/>
                <a:gd name="T92" fmla="*/ 146 w 173"/>
                <a:gd name="T93" fmla="*/ 83 h 124"/>
                <a:gd name="T94" fmla="*/ 154 w 173"/>
                <a:gd name="T95" fmla="*/ 81 h 124"/>
                <a:gd name="T96" fmla="*/ 158 w 173"/>
                <a:gd name="T97" fmla="*/ 76 h 124"/>
                <a:gd name="T98" fmla="*/ 171 w 173"/>
                <a:gd name="T99" fmla="*/ 69 h 124"/>
                <a:gd name="T100" fmla="*/ 173 w 173"/>
                <a:gd name="T101" fmla="*/ 69 h 124"/>
                <a:gd name="T102" fmla="*/ 170 w 173"/>
                <a:gd name="T103" fmla="*/ 66 h 124"/>
                <a:gd name="T104" fmla="*/ 172 w 173"/>
                <a:gd name="T105" fmla="*/ 64 h 124"/>
                <a:gd name="T106" fmla="*/ 173 w 173"/>
                <a:gd name="T107" fmla="*/ 63 h 124"/>
                <a:gd name="T108" fmla="*/ 154 w 173"/>
                <a:gd name="T109" fmla="*/ 6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3" h="124">
                  <a:moveTo>
                    <a:pt x="154" y="69"/>
                  </a:moveTo>
                  <a:cubicBezTo>
                    <a:pt x="153" y="73"/>
                    <a:pt x="155" y="75"/>
                    <a:pt x="151" y="77"/>
                  </a:cubicBezTo>
                  <a:cubicBezTo>
                    <a:pt x="148" y="80"/>
                    <a:pt x="144" y="80"/>
                    <a:pt x="141" y="78"/>
                  </a:cubicBezTo>
                  <a:cubicBezTo>
                    <a:pt x="134" y="76"/>
                    <a:pt x="131" y="71"/>
                    <a:pt x="123" y="71"/>
                  </a:cubicBezTo>
                  <a:cubicBezTo>
                    <a:pt x="120" y="71"/>
                    <a:pt x="114" y="71"/>
                    <a:pt x="111" y="70"/>
                  </a:cubicBezTo>
                  <a:cubicBezTo>
                    <a:pt x="110" y="69"/>
                    <a:pt x="109" y="68"/>
                    <a:pt x="109" y="66"/>
                  </a:cubicBezTo>
                  <a:cubicBezTo>
                    <a:pt x="110" y="64"/>
                    <a:pt x="113" y="65"/>
                    <a:pt x="113" y="62"/>
                  </a:cubicBezTo>
                  <a:cubicBezTo>
                    <a:pt x="113" y="60"/>
                    <a:pt x="110" y="58"/>
                    <a:pt x="108" y="56"/>
                  </a:cubicBezTo>
                  <a:cubicBezTo>
                    <a:pt x="105" y="53"/>
                    <a:pt x="103" y="51"/>
                    <a:pt x="103" y="47"/>
                  </a:cubicBezTo>
                  <a:cubicBezTo>
                    <a:pt x="102" y="44"/>
                    <a:pt x="102" y="32"/>
                    <a:pt x="97" y="33"/>
                  </a:cubicBezTo>
                  <a:cubicBezTo>
                    <a:pt x="95" y="34"/>
                    <a:pt x="95" y="35"/>
                    <a:pt x="94" y="36"/>
                  </a:cubicBezTo>
                  <a:cubicBezTo>
                    <a:pt x="93" y="37"/>
                    <a:pt x="92" y="37"/>
                    <a:pt x="90" y="38"/>
                  </a:cubicBezTo>
                  <a:cubicBezTo>
                    <a:pt x="88" y="39"/>
                    <a:pt x="85" y="40"/>
                    <a:pt x="81" y="40"/>
                  </a:cubicBezTo>
                  <a:cubicBezTo>
                    <a:pt x="78" y="39"/>
                    <a:pt x="75" y="34"/>
                    <a:pt x="72" y="32"/>
                  </a:cubicBezTo>
                  <a:cubicBezTo>
                    <a:pt x="70" y="32"/>
                    <a:pt x="67" y="32"/>
                    <a:pt x="65" y="31"/>
                  </a:cubicBezTo>
                  <a:cubicBezTo>
                    <a:pt x="63" y="30"/>
                    <a:pt x="62" y="28"/>
                    <a:pt x="60" y="27"/>
                  </a:cubicBezTo>
                  <a:cubicBezTo>
                    <a:pt x="56" y="24"/>
                    <a:pt x="53" y="24"/>
                    <a:pt x="50" y="20"/>
                  </a:cubicBezTo>
                  <a:cubicBezTo>
                    <a:pt x="46" y="14"/>
                    <a:pt x="36" y="0"/>
                    <a:pt x="25" y="5"/>
                  </a:cubicBezTo>
                  <a:cubicBezTo>
                    <a:pt x="23" y="6"/>
                    <a:pt x="24" y="8"/>
                    <a:pt x="21" y="9"/>
                  </a:cubicBezTo>
                  <a:cubicBezTo>
                    <a:pt x="19" y="10"/>
                    <a:pt x="15" y="8"/>
                    <a:pt x="13" y="9"/>
                  </a:cubicBezTo>
                  <a:cubicBezTo>
                    <a:pt x="11" y="10"/>
                    <a:pt x="4" y="13"/>
                    <a:pt x="3" y="16"/>
                  </a:cubicBezTo>
                  <a:cubicBezTo>
                    <a:pt x="1" y="19"/>
                    <a:pt x="2" y="26"/>
                    <a:pt x="2" y="30"/>
                  </a:cubicBezTo>
                  <a:cubicBezTo>
                    <a:pt x="1" y="34"/>
                    <a:pt x="1" y="38"/>
                    <a:pt x="1" y="43"/>
                  </a:cubicBezTo>
                  <a:cubicBezTo>
                    <a:pt x="0" y="48"/>
                    <a:pt x="0" y="51"/>
                    <a:pt x="1" y="56"/>
                  </a:cubicBezTo>
                  <a:cubicBezTo>
                    <a:pt x="2" y="59"/>
                    <a:pt x="3" y="59"/>
                    <a:pt x="3" y="62"/>
                  </a:cubicBezTo>
                  <a:cubicBezTo>
                    <a:pt x="3" y="63"/>
                    <a:pt x="3" y="65"/>
                    <a:pt x="2" y="67"/>
                  </a:cubicBezTo>
                  <a:cubicBezTo>
                    <a:pt x="3" y="67"/>
                    <a:pt x="4" y="66"/>
                    <a:pt x="5" y="65"/>
                  </a:cubicBezTo>
                  <a:cubicBezTo>
                    <a:pt x="10" y="62"/>
                    <a:pt x="19" y="51"/>
                    <a:pt x="26" y="51"/>
                  </a:cubicBezTo>
                  <a:cubicBezTo>
                    <a:pt x="36" y="51"/>
                    <a:pt x="42" y="64"/>
                    <a:pt x="47" y="71"/>
                  </a:cubicBezTo>
                  <a:cubicBezTo>
                    <a:pt x="47" y="72"/>
                    <a:pt x="48" y="76"/>
                    <a:pt x="49" y="76"/>
                  </a:cubicBezTo>
                  <a:cubicBezTo>
                    <a:pt x="51" y="76"/>
                    <a:pt x="51" y="74"/>
                    <a:pt x="52" y="73"/>
                  </a:cubicBezTo>
                  <a:cubicBezTo>
                    <a:pt x="54" y="72"/>
                    <a:pt x="56" y="72"/>
                    <a:pt x="57" y="73"/>
                  </a:cubicBezTo>
                  <a:cubicBezTo>
                    <a:pt x="61" y="74"/>
                    <a:pt x="62" y="79"/>
                    <a:pt x="63" y="82"/>
                  </a:cubicBezTo>
                  <a:cubicBezTo>
                    <a:pt x="66" y="86"/>
                    <a:pt x="70" y="94"/>
                    <a:pt x="74" y="96"/>
                  </a:cubicBezTo>
                  <a:cubicBezTo>
                    <a:pt x="76" y="98"/>
                    <a:pt x="80" y="97"/>
                    <a:pt x="82" y="98"/>
                  </a:cubicBezTo>
                  <a:cubicBezTo>
                    <a:pt x="85" y="99"/>
                    <a:pt x="86" y="102"/>
                    <a:pt x="89" y="104"/>
                  </a:cubicBezTo>
                  <a:cubicBezTo>
                    <a:pt x="93" y="107"/>
                    <a:pt x="99" y="109"/>
                    <a:pt x="103" y="111"/>
                  </a:cubicBezTo>
                  <a:cubicBezTo>
                    <a:pt x="112" y="114"/>
                    <a:pt x="115" y="114"/>
                    <a:pt x="116" y="124"/>
                  </a:cubicBezTo>
                  <a:cubicBezTo>
                    <a:pt x="116" y="124"/>
                    <a:pt x="116" y="124"/>
                    <a:pt x="116" y="124"/>
                  </a:cubicBezTo>
                  <a:cubicBezTo>
                    <a:pt x="119" y="124"/>
                    <a:pt x="123" y="124"/>
                    <a:pt x="126" y="124"/>
                  </a:cubicBezTo>
                  <a:cubicBezTo>
                    <a:pt x="127" y="124"/>
                    <a:pt x="129" y="124"/>
                    <a:pt x="131" y="124"/>
                  </a:cubicBezTo>
                  <a:cubicBezTo>
                    <a:pt x="127" y="121"/>
                    <a:pt x="131" y="118"/>
                    <a:pt x="134" y="115"/>
                  </a:cubicBezTo>
                  <a:cubicBezTo>
                    <a:pt x="137" y="111"/>
                    <a:pt x="139" y="109"/>
                    <a:pt x="134" y="105"/>
                  </a:cubicBezTo>
                  <a:cubicBezTo>
                    <a:pt x="132" y="102"/>
                    <a:pt x="125" y="100"/>
                    <a:pt x="127" y="97"/>
                  </a:cubicBezTo>
                  <a:cubicBezTo>
                    <a:pt x="128" y="96"/>
                    <a:pt x="133" y="97"/>
                    <a:pt x="134" y="96"/>
                  </a:cubicBezTo>
                  <a:cubicBezTo>
                    <a:pt x="138" y="94"/>
                    <a:pt x="135" y="92"/>
                    <a:pt x="136" y="90"/>
                  </a:cubicBezTo>
                  <a:cubicBezTo>
                    <a:pt x="138" y="86"/>
                    <a:pt x="142" y="84"/>
                    <a:pt x="146" y="83"/>
                  </a:cubicBezTo>
                  <a:cubicBezTo>
                    <a:pt x="149" y="82"/>
                    <a:pt x="151" y="83"/>
                    <a:pt x="154" y="81"/>
                  </a:cubicBezTo>
                  <a:cubicBezTo>
                    <a:pt x="156" y="80"/>
                    <a:pt x="156" y="77"/>
                    <a:pt x="158" y="76"/>
                  </a:cubicBezTo>
                  <a:cubicBezTo>
                    <a:pt x="161" y="73"/>
                    <a:pt x="167" y="71"/>
                    <a:pt x="171" y="69"/>
                  </a:cubicBezTo>
                  <a:cubicBezTo>
                    <a:pt x="172" y="69"/>
                    <a:pt x="172" y="69"/>
                    <a:pt x="173" y="69"/>
                  </a:cubicBezTo>
                  <a:cubicBezTo>
                    <a:pt x="172" y="68"/>
                    <a:pt x="170" y="67"/>
                    <a:pt x="170" y="66"/>
                  </a:cubicBezTo>
                  <a:cubicBezTo>
                    <a:pt x="171" y="65"/>
                    <a:pt x="171" y="64"/>
                    <a:pt x="172" y="64"/>
                  </a:cubicBezTo>
                  <a:cubicBezTo>
                    <a:pt x="172" y="63"/>
                    <a:pt x="172" y="63"/>
                    <a:pt x="173" y="63"/>
                  </a:cubicBezTo>
                  <a:cubicBezTo>
                    <a:pt x="165" y="63"/>
                    <a:pt x="158" y="62"/>
                    <a:pt x="154" y="6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862108" y="3544210"/>
              <a:ext cx="73373" cy="99787"/>
            </a:xfrm>
            <a:custGeom>
              <a:avLst/>
              <a:gdLst>
                <a:gd name="T0" fmla="*/ 5 w 32"/>
                <a:gd name="T1" fmla="*/ 2 h 44"/>
                <a:gd name="T2" fmla="*/ 3 w 32"/>
                <a:gd name="T3" fmla="*/ 3 h 44"/>
                <a:gd name="T4" fmla="*/ 2 w 32"/>
                <a:gd name="T5" fmla="*/ 4 h 44"/>
                <a:gd name="T6" fmla="*/ 1 w 32"/>
                <a:gd name="T7" fmla="*/ 5 h 44"/>
                <a:gd name="T8" fmla="*/ 2 w 32"/>
                <a:gd name="T9" fmla="*/ 7 h 44"/>
                <a:gd name="T10" fmla="*/ 0 w 32"/>
                <a:gd name="T11" fmla="*/ 10 h 44"/>
                <a:gd name="T12" fmla="*/ 2 w 32"/>
                <a:gd name="T13" fmla="*/ 11 h 44"/>
                <a:gd name="T14" fmla="*/ 4 w 32"/>
                <a:gd name="T15" fmla="*/ 22 h 44"/>
                <a:gd name="T16" fmla="*/ 3 w 32"/>
                <a:gd name="T17" fmla="*/ 39 h 44"/>
                <a:gd name="T18" fmla="*/ 2 w 32"/>
                <a:gd name="T19" fmla="*/ 44 h 44"/>
                <a:gd name="T20" fmla="*/ 10 w 32"/>
                <a:gd name="T21" fmla="*/ 42 h 44"/>
                <a:gd name="T22" fmla="*/ 22 w 32"/>
                <a:gd name="T23" fmla="*/ 42 h 44"/>
                <a:gd name="T24" fmla="*/ 26 w 32"/>
                <a:gd name="T25" fmla="*/ 39 h 44"/>
                <a:gd name="T26" fmla="*/ 31 w 32"/>
                <a:gd name="T27" fmla="*/ 34 h 44"/>
                <a:gd name="T28" fmla="*/ 29 w 32"/>
                <a:gd name="T29" fmla="*/ 33 h 44"/>
                <a:gd name="T30" fmla="*/ 30 w 32"/>
                <a:gd name="T31" fmla="*/ 22 h 44"/>
                <a:gd name="T32" fmla="*/ 29 w 32"/>
                <a:gd name="T33" fmla="*/ 9 h 44"/>
                <a:gd name="T34" fmla="*/ 23 w 32"/>
                <a:gd name="T35" fmla="*/ 0 h 44"/>
                <a:gd name="T36" fmla="*/ 11 w 32"/>
                <a:gd name="T37" fmla="*/ 0 h 44"/>
                <a:gd name="T38" fmla="*/ 5 w 32"/>
                <a:gd name="T3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44">
                  <a:moveTo>
                    <a:pt x="5" y="2"/>
                  </a:moveTo>
                  <a:cubicBezTo>
                    <a:pt x="4" y="2"/>
                    <a:pt x="3" y="3"/>
                    <a:pt x="3" y="3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1" y="9"/>
                    <a:pt x="0" y="9"/>
                    <a:pt x="0" y="10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4" y="14"/>
                    <a:pt x="3" y="17"/>
                    <a:pt x="4" y="22"/>
                  </a:cubicBezTo>
                  <a:cubicBezTo>
                    <a:pt x="5" y="27"/>
                    <a:pt x="5" y="35"/>
                    <a:pt x="3" y="39"/>
                  </a:cubicBezTo>
                  <a:cubicBezTo>
                    <a:pt x="2" y="42"/>
                    <a:pt x="2" y="44"/>
                    <a:pt x="2" y="44"/>
                  </a:cubicBezTo>
                  <a:cubicBezTo>
                    <a:pt x="2" y="44"/>
                    <a:pt x="7" y="43"/>
                    <a:pt x="10" y="42"/>
                  </a:cubicBezTo>
                  <a:cubicBezTo>
                    <a:pt x="12" y="41"/>
                    <a:pt x="18" y="42"/>
                    <a:pt x="22" y="42"/>
                  </a:cubicBezTo>
                  <a:cubicBezTo>
                    <a:pt x="25" y="42"/>
                    <a:pt x="26" y="39"/>
                    <a:pt x="26" y="39"/>
                  </a:cubicBezTo>
                  <a:cubicBezTo>
                    <a:pt x="26" y="39"/>
                    <a:pt x="30" y="36"/>
                    <a:pt x="31" y="34"/>
                  </a:cubicBezTo>
                  <a:cubicBezTo>
                    <a:pt x="32" y="33"/>
                    <a:pt x="29" y="33"/>
                    <a:pt x="29" y="33"/>
                  </a:cubicBezTo>
                  <a:cubicBezTo>
                    <a:pt x="29" y="33"/>
                    <a:pt x="29" y="29"/>
                    <a:pt x="30" y="22"/>
                  </a:cubicBezTo>
                  <a:cubicBezTo>
                    <a:pt x="31" y="15"/>
                    <a:pt x="30" y="11"/>
                    <a:pt x="29" y="9"/>
                  </a:cubicBezTo>
                  <a:cubicBezTo>
                    <a:pt x="29" y="7"/>
                    <a:pt x="25" y="3"/>
                    <a:pt x="23" y="0"/>
                  </a:cubicBezTo>
                  <a:cubicBezTo>
                    <a:pt x="19" y="0"/>
                    <a:pt x="15" y="0"/>
                    <a:pt x="11" y="0"/>
                  </a:cubicBezTo>
                  <a:cubicBezTo>
                    <a:pt x="9" y="0"/>
                    <a:pt x="7" y="1"/>
                    <a:pt x="5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3825422" y="3428280"/>
              <a:ext cx="127670" cy="137941"/>
            </a:xfrm>
            <a:custGeom>
              <a:avLst/>
              <a:gdLst>
                <a:gd name="T0" fmla="*/ 48 w 56"/>
                <a:gd name="T1" fmla="*/ 18 h 61"/>
                <a:gd name="T2" fmla="*/ 56 w 56"/>
                <a:gd name="T3" fmla="*/ 7 h 61"/>
                <a:gd name="T4" fmla="*/ 56 w 56"/>
                <a:gd name="T5" fmla="*/ 3 h 61"/>
                <a:gd name="T6" fmla="*/ 55 w 56"/>
                <a:gd name="T7" fmla="*/ 1 h 61"/>
                <a:gd name="T8" fmla="*/ 56 w 56"/>
                <a:gd name="T9" fmla="*/ 0 h 61"/>
                <a:gd name="T10" fmla="*/ 37 w 56"/>
                <a:gd name="T11" fmla="*/ 13 h 61"/>
                <a:gd name="T12" fmla="*/ 12 w 56"/>
                <a:gd name="T13" fmla="*/ 25 h 61"/>
                <a:gd name="T14" fmla="*/ 0 w 56"/>
                <a:gd name="T15" fmla="*/ 34 h 61"/>
                <a:gd name="T16" fmla="*/ 3 w 56"/>
                <a:gd name="T17" fmla="*/ 34 h 61"/>
                <a:gd name="T18" fmla="*/ 7 w 56"/>
                <a:gd name="T19" fmla="*/ 42 h 61"/>
                <a:gd name="T20" fmla="*/ 5 w 56"/>
                <a:gd name="T21" fmla="*/ 49 h 61"/>
                <a:gd name="T22" fmla="*/ 7 w 56"/>
                <a:gd name="T23" fmla="*/ 53 h 61"/>
                <a:gd name="T24" fmla="*/ 12 w 56"/>
                <a:gd name="T25" fmla="*/ 57 h 61"/>
                <a:gd name="T26" fmla="*/ 16 w 56"/>
                <a:gd name="T27" fmla="*/ 61 h 61"/>
                <a:gd name="T28" fmla="*/ 18 w 56"/>
                <a:gd name="T29" fmla="*/ 58 h 61"/>
                <a:gd name="T30" fmla="*/ 17 w 56"/>
                <a:gd name="T31" fmla="*/ 56 h 61"/>
                <a:gd name="T32" fmla="*/ 18 w 56"/>
                <a:gd name="T33" fmla="*/ 55 h 61"/>
                <a:gd name="T34" fmla="*/ 19 w 56"/>
                <a:gd name="T35" fmla="*/ 54 h 61"/>
                <a:gd name="T36" fmla="*/ 21 w 56"/>
                <a:gd name="T37" fmla="*/ 53 h 61"/>
                <a:gd name="T38" fmla="*/ 27 w 56"/>
                <a:gd name="T39" fmla="*/ 51 h 61"/>
                <a:gd name="T40" fmla="*/ 39 w 56"/>
                <a:gd name="T41" fmla="*/ 51 h 61"/>
                <a:gd name="T42" fmla="*/ 37 w 56"/>
                <a:gd name="T43" fmla="*/ 50 h 61"/>
                <a:gd name="T44" fmla="*/ 30 w 56"/>
                <a:gd name="T45" fmla="*/ 40 h 61"/>
                <a:gd name="T46" fmla="*/ 31 w 56"/>
                <a:gd name="T47" fmla="*/ 33 h 61"/>
                <a:gd name="T48" fmla="*/ 38 w 56"/>
                <a:gd name="T49" fmla="*/ 29 h 61"/>
                <a:gd name="T50" fmla="*/ 40 w 56"/>
                <a:gd name="T51" fmla="*/ 24 h 61"/>
                <a:gd name="T52" fmla="*/ 48 w 56"/>
                <a:gd name="T53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61">
                  <a:moveTo>
                    <a:pt x="48" y="18"/>
                  </a:moveTo>
                  <a:cubicBezTo>
                    <a:pt x="52" y="15"/>
                    <a:pt x="54" y="10"/>
                    <a:pt x="56" y="7"/>
                  </a:cubicBezTo>
                  <a:cubicBezTo>
                    <a:pt x="56" y="6"/>
                    <a:pt x="56" y="4"/>
                    <a:pt x="56" y="3"/>
                  </a:cubicBezTo>
                  <a:cubicBezTo>
                    <a:pt x="56" y="2"/>
                    <a:pt x="55" y="2"/>
                    <a:pt x="55" y="1"/>
                  </a:cubicBezTo>
                  <a:cubicBezTo>
                    <a:pt x="55" y="0"/>
                    <a:pt x="55" y="0"/>
                    <a:pt x="56" y="0"/>
                  </a:cubicBezTo>
                  <a:cubicBezTo>
                    <a:pt x="54" y="8"/>
                    <a:pt x="45" y="11"/>
                    <a:pt x="37" y="13"/>
                  </a:cubicBezTo>
                  <a:cubicBezTo>
                    <a:pt x="29" y="16"/>
                    <a:pt x="20" y="20"/>
                    <a:pt x="12" y="25"/>
                  </a:cubicBezTo>
                  <a:cubicBezTo>
                    <a:pt x="7" y="28"/>
                    <a:pt x="4" y="30"/>
                    <a:pt x="0" y="34"/>
                  </a:cubicBezTo>
                  <a:cubicBezTo>
                    <a:pt x="1" y="34"/>
                    <a:pt x="2" y="34"/>
                    <a:pt x="3" y="34"/>
                  </a:cubicBezTo>
                  <a:cubicBezTo>
                    <a:pt x="8" y="35"/>
                    <a:pt x="7" y="38"/>
                    <a:pt x="7" y="42"/>
                  </a:cubicBezTo>
                  <a:cubicBezTo>
                    <a:pt x="6" y="45"/>
                    <a:pt x="6" y="47"/>
                    <a:pt x="5" y="49"/>
                  </a:cubicBezTo>
                  <a:cubicBezTo>
                    <a:pt x="3" y="51"/>
                    <a:pt x="4" y="53"/>
                    <a:pt x="7" y="53"/>
                  </a:cubicBezTo>
                  <a:cubicBezTo>
                    <a:pt x="10" y="54"/>
                    <a:pt x="10" y="54"/>
                    <a:pt x="12" y="57"/>
                  </a:cubicBezTo>
                  <a:cubicBezTo>
                    <a:pt x="13" y="59"/>
                    <a:pt x="14" y="60"/>
                    <a:pt x="16" y="61"/>
                  </a:cubicBezTo>
                  <a:cubicBezTo>
                    <a:pt x="16" y="60"/>
                    <a:pt x="17" y="60"/>
                    <a:pt x="18" y="58"/>
                  </a:cubicBezTo>
                  <a:cubicBezTo>
                    <a:pt x="18" y="57"/>
                    <a:pt x="17" y="57"/>
                    <a:pt x="17" y="56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9" y="55"/>
                    <a:pt x="19" y="55"/>
                    <a:pt x="19" y="54"/>
                  </a:cubicBezTo>
                  <a:cubicBezTo>
                    <a:pt x="19" y="54"/>
                    <a:pt x="20" y="53"/>
                    <a:pt x="21" y="53"/>
                  </a:cubicBezTo>
                  <a:cubicBezTo>
                    <a:pt x="23" y="52"/>
                    <a:pt x="25" y="51"/>
                    <a:pt x="27" y="51"/>
                  </a:cubicBezTo>
                  <a:cubicBezTo>
                    <a:pt x="31" y="51"/>
                    <a:pt x="35" y="51"/>
                    <a:pt x="39" y="51"/>
                  </a:cubicBezTo>
                  <a:cubicBezTo>
                    <a:pt x="38" y="51"/>
                    <a:pt x="38" y="50"/>
                    <a:pt x="37" y="50"/>
                  </a:cubicBezTo>
                  <a:cubicBezTo>
                    <a:pt x="35" y="48"/>
                    <a:pt x="32" y="42"/>
                    <a:pt x="30" y="40"/>
                  </a:cubicBezTo>
                  <a:cubicBezTo>
                    <a:pt x="28" y="37"/>
                    <a:pt x="30" y="35"/>
                    <a:pt x="31" y="33"/>
                  </a:cubicBezTo>
                  <a:cubicBezTo>
                    <a:pt x="32" y="31"/>
                    <a:pt x="34" y="30"/>
                    <a:pt x="38" y="29"/>
                  </a:cubicBezTo>
                  <a:cubicBezTo>
                    <a:pt x="41" y="28"/>
                    <a:pt x="39" y="26"/>
                    <a:pt x="40" y="24"/>
                  </a:cubicBezTo>
                  <a:cubicBezTo>
                    <a:pt x="41" y="22"/>
                    <a:pt x="44" y="21"/>
                    <a:pt x="48" y="1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2357960" y="2195612"/>
              <a:ext cx="2954003" cy="1248811"/>
            </a:xfrm>
            <a:custGeom>
              <a:avLst/>
              <a:gdLst>
                <a:gd name="T0" fmla="*/ 1252 w 1302"/>
                <a:gd name="T1" fmla="*/ 211 h 550"/>
                <a:gd name="T2" fmla="*/ 1185 w 1302"/>
                <a:gd name="T3" fmla="*/ 163 h 550"/>
                <a:gd name="T4" fmla="*/ 1099 w 1302"/>
                <a:gd name="T5" fmla="*/ 171 h 550"/>
                <a:gd name="T6" fmla="*/ 1025 w 1302"/>
                <a:gd name="T7" fmla="*/ 152 h 550"/>
                <a:gd name="T8" fmla="*/ 971 w 1302"/>
                <a:gd name="T9" fmla="*/ 130 h 550"/>
                <a:gd name="T10" fmla="*/ 890 w 1302"/>
                <a:gd name="T11" fmla="*/ 118 h 550"/>
                <a:gd name="T12" fmla="*/ 851 w 1302"/>
                <a:gd name="T13" fmla="*/ 119 h 550"/>
                <a:gd name="T14" fmla="*/ 847 w 1302"/>
                <a:gd name="T15" fmla="*/ 98 h 550"/>
                <a:gd name="T16" fmla="*/ 794 w 1302"/>
                <a:gd name="T17" fmla="*/ 123 h 550"/>
                <a:gd name="T18" fmla="*/ 746 w 1302"/>
                <a:gd name="T19" fmla="*/ 125 h 550"/>
                <a:gd name="T20" fmla="*/ 691 w 1302"/>
                <a:gd name="T21" fmla="*/ 114 h 550"/>
                <a:gd name="T22" fmla="*/ 685 w 1302"/>
                <a:gd name="T23" fmla="*/ 107 h 550"/>
                <a:gd name="T24" fmla="*/ 636 w 1302"/>
                <a:gd name="T25" fmla="*/ 84 h 550"/>
                <a:gd name="T26" fmla="*/ 585 w 1302"/>
                <a:gd name="T27" fmla="*/ 83 h 550"/>
                <a:gd name="T28" fmla="*/ 506 w 1302"/>
                <a:gd name="T29" fmla="*/ 77 h 550"/>
                <a:gd name="T30" fmla="*/ 474 w 1302"/>
                <a:gd name="T31" fmla="*/ 83 h 550"/>
                <a:gd name="T32" fmla="*/ 540 w 1302"/>
                <a:gd name="T33" fmla="*/ 38 h 550"/>
                <a:gd name="T34" fmla="*/ 478 w 1302"/>
                <a:gd name="T35" fmla="*/ 22 h 550"/>
                <a:gd name="T36" fmla="*/ 416 w 1302"/>
                <a:gd name="T37" fmla="*/ 13 h 550"/>
                <a:gd name="T38" fmla="*/ 403 w 1302"/>
                <a:gd name="T39" fmla="*/ 41 h 550"/>
                <a:gd name="T40" fmla="*/ 321 w 1302"/>
                <a:gd name="T41" fmla="*/ 39 h 550"/>
                <a:gd name="T42" fmla="*/ 266 w 1302"/>
                <a:gd name="T43" fmla="*/ 88 h 550"/>
                <a:gd name="T44" fmla="*/ 238 w 1302"/>
                <a:gd name="T45" fmla="*/ 138 h 550"/>
                <a:gd name="T46" fmla="*/ 183 w 1302"/>
                <a:gd name="T47" fmla="*/ 114 h 550"/>
                <a:gd name="T48" fmla="*/ 165 w 1302"/>
                <a:gd name="T49" fmla="*/ 128 h 550"/>
                <a:gd name="T50" fmla="*/ 158 w 1302"/>
                <a:gd name="T51" fmla="*/ 166 h 550"/>
                <a:gd name="T52" fmla="*/ 163 w 1302"/>
                <a:gd name="T53" fmla="*/ 172 h 550"/>
                <a:gd name="T54" fmla="*/ 114 w 1302"/>
                <a:gd name="T55" fmla="*/ 216 h 550"/>
                <a:gd name="T56" fmla="*/ 122 w 1302"/>
                <a:gd name="T57" fmla="*/ 203 h 550"/>
                <a:gd name="T58" fmla="*/ 115 w 1302"/>
                <a:gd name="T59" fmla="*/ 97 h 550"/>
                <a:gd name="T60" fmla="*/ 74 w 1302"/>
                <a:gd name="T61" fmla="*/ 148 h 550"/>
                <a:gd name="T62" fmla="*/ 70 w 1302"/>
                <a:gd name="T63" fmla="*/ 173 h 550"/>
                <a:gd name="T64" fmla="*/ 52 w 1302"/>
                <a:gd name="T65" fmla="*/ 194 h 550"/>
                <a:gd name="T66" fmla="*/ 35 w 1302"/>
                <a:gd name="T67" fmla="*/ 443 h 550"/>
                <a:gd name="T68" fmla="*/ 44 w 1302"/>
                <a:gd name="T69" fmla="*/ 408 h 550"/>
                <a:gd name="T70" fmla="*/ 142 w 1302"/>
                <a:gd name="T71" fmla="*/ 371 h 550"/>
                <a:gd name="T72" fmla="*/ 200 w 1302"/>
                <a:gd name="T73" fmla="*/ 387 h 550"/>
                <a:gd name="T74" fmla="*/ 395 w 1302"/>
                <a:gd name="T75" fmla="*/ 445 h 550"/>
                <a:gd name="T76" fmla="*/ 544 w 1302"/>
                <a:gd name="T77" fmla="*/ 447 h 550"/>
                <a:gd name="T78" fmla="*/ 643 w 1302"/>
                <a:gd name="T79" fmla="*/ 394 h 550"/>
                <a:gd name="T80" fmla="*/ 712 w 1302"/>
                <a:gd name="T81" fmla="*/ 478 h 550"/>
                <a:gd name="T82" fmla="*/ 703 w 1302"/>
                <a:gd name="T83" fmla="*/ 542 h 550"/>
                <a:gd name="T84" fmla="*/ 727 w 1302"/>
                <a:gd name="T85" fmla="*/ 540 h 550"/>
                <a:gd name="T86" fmla="*/ 800 w 1302"/>
                <a:gd name="T87" fmla="*/ 469 h 550"/>
                <a:gd name="T88" fmla="*/ 784 w 1302"/>
                <a:gd name="T89" fmla="*/ 394 h 550"/>
                <a:gd name="T90" fmla="*/ 769 w 1302"/>
                <a:gd name="T91" fmla="*/ 374 h 550"/>
                <a:gd name="T92" fmla="*/ 841 w 1302"/>
                <a:gd name="T93" fmla="*/ 318 h 550"/>
                <a:gd name="T94" fmla="*/ 918 w 1302"/>
                <a:gd name="T95" fmla="*/ 313 h 550"/>
                <a:gd name="T96" fmla="*/ 944 w 1302"/>
                <a:gd name="T97" fmla="*/ 317 h 550"/>
                <a:gd name="T98" fmla="*/ 1004 w 1302"/>
                <a:gd name="T99" fmla="*/ 302 h 550"/>
                <a:gd name="T100" fmla="*/ 1044 w 1302"/>
                <a:gd name="T101" fmla="*/ 282 h 550"/>
                <a:gd name="T102" fmla="*/ 968 w 1302"/>
                <a:gd name="T103" fmla="*/ 348 h 550"/>
                <a:gd name="T104" fmla="*/ 986 w 1302"/>
                <a:gd name="T105" fmla="*/ 419 h 550"/>
                <a:gd name="T106" fmla="*/ 1029 w 1302"/>
                <a:gd name="T107" fmla="*/ 367 h 550"/>
                <a:gd name="T108" fmla="*/ 1054 w 1302"/>
                <a:gd name="T109" fmla="*/ 310 h 550"/>
                <a:gd name="T110" fmla="*/ 1110 w 1302"/>
                <a:gd name="T111" fmla="*/ 305 h 550"/>
                <a:gd name="T112" fmla="*/ 1160 w 1302"/>
                <a:gd name="T113" fmla="*/ 274 h 550"/>
                <a:gd name="T114" fmla="*/ 1183 w 1302"/>
                <a:gd name="T115" fmla="*/ 247 h 550"/>
                <a:gd name="T116" fmla="*/ 1204 w 1302"/>
                <a:gd name="T117" fmla="*/ 233 h 550"/>
                <a:gd name="T118" fmla="*/ 1256 w 1302"/>
                <a:gd name="T119" fmla="*/ 246 h 550"/>
                <a:gd name="T120" fmla="*/ 1300 w 1302"/>
                <a:gd name="T121" fmla="*/ 215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2" h="550">
                  <a:moveTo>
                    <a:pt x="1292" y="211"/>
                  </a:moveTo>
                  <a:cubicBezTo>
                    <a:pt x="1287" y="211"/>
                    <a:pt x="1288" y="210"/>
                    <a:pt x="1287" y="205"/>
                  </a:cubicBezTo>
                  <a:cubicBezTo>
                    <a:pt x="1285" y="200"/>
                    <a:pt x="1284" y="204"/>
                    <a:pt x="1278" y="201"/>
                  </a:cubicBezTo>
                  <a:cubicBezTo>
                    <a:pt x="1272" y="199"/>
                    <a:pt x="1271" y="200"/>
                    <a:pt x="1266" y="201"/>
                  </a:cubicBezTo>
                  <a:cubicBezTo>
                    <a:pt x="1262" y="201"/>
                    <a:pt x="1260" y="200"/>
                    <a:pt x="1257" y="198"/>
                  </a:cubicBezTo>
                  <a:cubicBezTo>
                    <a:pt x="1258" y="202"/>
                    <a:pt x="1258" y="202"/>
                    <a:pt x="1258" y="202"/>
                  </a:cubicBezTo>
                  <a:cubicBezTo>
                    <a:pt x="1258" y="202"/>
                    <a:pt x="1263" y="208"/>
                    <a:pt x="1262" y="211"/>
                  </a:cubicBezTo>
                  <a:cubicBezTo>
                    <a:pt x="1260" y="214"/>
                    <a:pt x="1256" y="214"/>
                    <a:pt x="1252" y="211"/>
                  </a:cubicBezTo>
                  <a:cubicBezTo>
                    <a:pt x="1247" y="207"/>
                    <a:pt x="1251" y="202"/>
                    <a:pt x="1250" y="198"/>
                  </a:cubicBezTo>
                  <a:cubicBezTo>
                    <a:pt x="1250" y="194"/>
                    <a:pt x="1249" y="194"/>
                    <a:pt x="1243" y="192"/>
                  </a:cubicBezTo>
                  <a:cubicBezTo>
                    <a:pt x="1237" y="190"/>
                    <a:pt x="1240" y="189"/>
                    <a:pt x="1239" y="188"/>
                  </a:cubicBezTo>
                  <a:cubicBezTo>
                    <a:pt x="1237" y="186"/>
                    <a:pt x="1231" y="185"/>
                    <a:pt x="1226" y="182"/>
                  </a:cubicBezTo>
                  <a:cubicBezTo>
                    <a:pt x="1220" y="180"/>
                    <a:pt x="1220" y="179"/>
                    <a:pt x="1215" y="179"/>
                  </a:cubicBezTo>
                  <a:cubicBezTo>
                    <a:pt x="1211" y="179"/>
                    <a:pt x="1211" y="174"/>
                    <a:pt x="1207" y="172"/>
                  </a:cubicBezTo>
                  <a:cubicBezTo>
                    <a:pt x="1202" y="171"/>
                    <a:pt x="1200" y="171"/>
                    <a:pt x="1198" y="166"/>
                  </a:cubicBezTo>
                  <a:cubicBezTo>
                    <a:pt x="1197" y="162"/>
                    <a:pt x="1191" y="163"/>
                    <a:pt x="1185" y="163"/>
                  </a:cubicBezTo>
                  <a:cubicBezTo>
                    <a:pt x="1180" y="163"/>
                    <a:pt x="1177" y="159"/>
                    <a:pt x="1170" y="156"/>
                  </a:cubicBezTo>
                  <a:cubicBezTo>
                    <a:pt x="1163" y="152"/>
                    <a:pt x="1164" y="151"/>
                    <a:pt x="1154" y="151"/>
                  </a:cubicBezTo>
                  <a:cubicBezTo>
                    <a:pt x="1145" y="151"/>
                    <a:pt x="1138" y="153"/>
                    <a:pt x="1131" y="153"/>
                  </a:cubicBezTo>
                  <a:cubicBezTo>
                    <a:pt x="1125" y="154"/>
                    <a:pt x="1124" y="152"/>
                    <a:pt x="1120" y="150"/>
                  </a:cubicBezTo>
                  <a:cubicBezTo>
                    <a:pt x="1115" y="147"/>
                    <a:pt x="1113" y="146"/>
                    <a:pt x="1108" y="147"/>
                  </a:cubicBezTo>
                  <a:cubicBezTo>
                    <a:pt x="1104" y="147"/>
                    <a:pt x="1106" y="151"/>
                    <a:pt x="1106" y="156"/>
                  </a:cubicBezTo>
                  <a:cubicBezTo>
                    <a:pt x="1106" y="162"/>
                    <a:pt x="1107" y="168"/>
                    <a:pt x="1106" y="170"/>
                  </a:cubicBezTo>
                  <a:cubicBezTo>
                    <a:pt x="1105" y="172"/>
                    <a:pt x="1102" y="171"/>
                    <a:pt x="1099" y="171"/>
                  </a:cubicBezTo>
                  <a:cubicBezTo>
                    <a:pt x="1096" y="172"/>
                    <a:pt x="1095" y="172"/>
                    <a:pt x="1093" y="168"/>
                  </a:cubicBezTo>
                  <a:cubicBezTo>
                    <a:pt x="1092" y="165"/>
                    <a:pt x="1088" y="165"/>
                    <a:pt x="1085" y="163"/>
                  </a:cubicBezTo>
                  <a:cubicBezTo>
                    <a:pt x="1082" y="162"/>
                    <a:pt x="1083" y="160"/>
                    <a:pt x="1081" y="156"/>
                  </a:cubicBezTo>
                  <a:cubicBezTo>
                    <a:pt x="1079" y="152"/>
                    <a:pt x="1077" y="156"/>
                    <a:pt x="1073" y="157"/>
                  </a:cubicBezTo>
                  <a:cubicBezTo>
                    <a:pt x="1069" y="157"/>
                    <a:pt x="1067" y="157"/>
                    <a:pt x="1062" y="155"/>
                  </a:cubicBezTo>
                  <a:cubicBezTo>
                    <a:pt x="1057" y="153"/>
                    <a:pt x="1053" y="156"/>
                    <a:pt x="1048" y="156"/>
                  </a:cubicBezTo>
                  <a:cubicBezTo>
                    <a:pt x="1043" y="156"/>
                    <a:pt x="1044" y="154"/>
                    <a:pt x="1041" y="152"/>
                  </a:cubicBezTo>
                  <a:cubicBezTo>
                    <a:pt x="1037" y="150"/>
                    <a:pt x="1032" y="151"/>
                    <a:pt x="1025" y="152"/>
                  </a:cubicBezTo>
                  <a:cubicBezTo>
                    <a:pt x="1018" y="152"/>
                    <a:pt x="1017" y="158"/>
                    <a:pt x="1016" y="162"/>
                  </a:cubicBezTo>
                  <a:cubicBezTo>
                    <a:pt x="1015" y="166"/>
                    <a:pt x="1013" y="171"/>
                    <a:pt x="1012" y="169"/>
                  </a:cubicBezTo>
                  <a:cubicBezTo>
                    <a:pt x="1010" y="166"/>
                    <a:pt x="1009" y="159"/>
                    <a:pt x="1008" y="156"/>
                  </a:cubicBezTo>
                  <a:cubicBezTo>
                    <a:pt x="1006" y="152"/>
                    <a:pt x="1004" y="156"/>
                    <a:pt x="1002" y="155"/>
                  </a:cubicBezTo>
                  <a:cubicBezTo>
                    <a:pt x="999" y="153"/>
                    <a:pt x="1002" y="143"/>
                    <a:pt x="1002" y="139"/>
                  </a:cubicBezTo>
                  <a:cubicBezTo>
                    <a:pt x="1002" y="136"/>
                    <a:pt x="999" y="140"/>
                    <a:pt x="996" y="137"/>
                  </a:cubicBezTo>
                  <a:cubicBezTo>
                    <a:pt x="993" y="135"/>
                    <a:pt x="991" y="133"/>
                    <a:pt x="986" y="131"/>
                  </a:cubicBezTo>
                  <a:cubicBezTo>
                    <a:pt x="981" y="130"/>
                    <a:pt x="976" y="130"/>
                    <a:pt x="971" y="130"/>
                  </a:cubicBezTo>
                  <a:cubicBezTo>
                    <a:pt x="966" y="129"/>
                    <a:pt x="967" y="127"/>
                    <a:pt x="963" y="127"/>
                  </a:cubicBezTo>
                  <a:cubicBezTo>
                    <a:pt x="958" y="127"/>
                    <a:pt x="956" y="131"/>
                    <a:pt x="956" y="131"/>
                  </a:cubicBezTo>
                  <a:cubicBezTo>
                    <a:pt x="956" y="131"/>
                    <a:pt x="948" y="131"/>
                    <a:pt x="938" y="133"/>
                  </a:cubicBezTo>
                  <a:cubicBezTo>
                    <a:pt x="929" y="134"/>
                    <a:pt x="923" y="132"/>
                    <a:pt x="923" y="132"/>
                  </a:cubicBezTo>
                  <a:cubicBezTo>
                    <a:pt x="922" y="129"/>
                    <a:pt x="917" y="125"/>
                    <a:pt x="915" y="124"/>
                  </a:cubicBezTo>
                  <a:cubicBezTo>
                    <a:pt x="912" y="122"/>
                    <a:pt x="909" y="122"/>
                    <a:pt x="906" y="123"/>
                  </a:cubicBezTo>
                  <a:cubicBezTo>
                    <a:pt x="902" y="123"/>
                    <a:pt x="900" y="121"/>
                    <a:pt x="896" y="121"/>
                  </a:cubicBezTo>
                  <a:cubicBezTo>
                    <a:pt x="891" y="120"/>
                    <a:pt x="890" y="120"/>
                    <a:pt x="890" y="118"/>
                  </a:cubicBezTo>
                  <a:cubicBezTo>
                    <a:pt x="891" y="115"/>
                    <a:pt x="896" y="117"/>
                    <a:pt x="899" y="117"/>
                  </a:cubicBezTo>
                  <a:cubicBezTo>
                    <a:pt x="901" y="116"/>
                    <a:pt x="901" y="112"/>
                    <a:pt x="899" y="111"/>
                  </a:cubicBezTo>
                  <a:cubicBezTo>
                    <a:pt x="897" y="110"/>
                    <a:pt x="894" y="110"/>
                    <a:pt x="891" y="108"/>
                  </a:cubicBezTo>
                  <a:cubicBezTo>
                    <a:pt x="888" y="106"/>
                    <a:pt x="884" y="105"/>
                    <a:pt x="880" y="104"/>
                  </a:cubicBezTo>
                  <a:cubicBezTo>
                    <a:pt x="875" y="102"/>
                    <a:pt x="873" y="104"/>
                    <a:pt x="872" y="107"/>
                  </a:cubicBezTo>
                  <a:cubicBezTo>
                    <a:pt x="872" y="109"/>
                    <a:pt x="868" y="114"/>
                    <a:pt x="868" y="114"/>
                  </a:cubicBezTo>
                  <a:cubicBezTo>
                    <a:pt x="868" y="114"/>
                    <a:pt x="864" y="115"/>
                    <a:pt x="861" y="115"/>
                  </a:cubicBezTo>
                  <a:cubicBezTo>
                    <a:pt x="857" y="116"/>
                    <a:pt x="855" y="120"/>
                    <a:pt x="851" y="119"/>
                  </a:cubicBezTo>
                  <a:cubicBezTo>
                    <a:pt x="846" y="118"/>
                    <a:pt x="852" y="115"/>
                    <a:pt x="856" y="111"/>
                  </a:cubicBezTo>
                  <a:cubicBezTo>
                    <a:pt x="858" y="108"/>
                    <a:pt x="860" y="108"/>
                    <a:pt x="861" y="108"/>
                  </a:cubicBezTo>
                  <a:cubicBezTo>
                    <a:pt x="861" y="108"/>
                    <a:pt x="860" y="107"/>
                    <a:pt x="859" y="107"/>
                  </a:cubicBezTo>
                  <a:cubicBezTo>
                    <a:pt x="856" y="107"/>
                    <a:pt x="851" y="107"/>
                    <a:pt x="845" y="107"/>
                  </a:cubicBezTo>
                  <a:cubicBezTo>
                    <a:pt x="840" y="107"/>
                    <a:pt x="842" y="104"/>
                    <a:pt x="846" y="104"/>
                  </a:cubicBezTo>
                  <a:cubicBezTo>
                    <a:pt x="849" y="104"/>
                    <a:pt x="856" y="103"/>
                    <a:pt x="860" y="102"/>
                  </a:cubicBezTo>
                  <a:cubicBezTo>
                    <a:pt x="864" y="102"/>
                    <a:pt x="865" y="101"/>
                    <a:pt x="862" y="100"/>
                  </a:cubicBezTo>
                  <a:cubicBezTo>
                    <a:pt x="859" y="99"/>
                    <a:pt x="852" y="98"/>
                    <a:pt x="847" y="98"/>
                  </a:cubicBezTo>
                  <a:cubicBezTo>
                    <a:pt x="842" y="98"/>
                    <a:pt x="841" y="96"/>
                    <a:pt x="835" y="96"/>
                  </a:cubicBezTo>
                  <a:cubicBezTo>
                    <a:pt x="828" y="97"/>
                    <a:pt x="822" y="95"/>
                    <a:pt x="814" y="97"/>
                  </a:cubicBezTo>
                  <a:cubicBezTo>
                    <a:pt x="807" y="99"/>
                    <a:pt x="800" y="98"/>
                    <a:pt x="797" y="98"/>
                  </a:cubicBezTo>
                  <a:cubicBezTo>
                    <a:pt x="794" y="98"/>
                    <a:pt x="791" y="101"/>
                    <a:pt x="795" y="103"/>
                  </a:cubicBezTo>
                  <a:cubicBezTo>
                    <a:pt x="798" y="105"/>
                    <a:pt x="801" y="103"/>
                    <a:pt x="804" y="105"/>
                  </a:cubicBezTo>
                  <a:cubicBezTo>
                    <a:pt x="806" y="107"/>
                    <a:pt x="800" y="107"/>
                    <a:pt x="798" y="110"/>
                  </a:cubicBezTo>
                  <a:cubicBezTo>
                    <a:pt x="797" y="114"/>
                    <a:pt x="800" y="121"/>
                    <a:pt x="800" y="121"/>
                  </a:cubicBezTo>
                  <a:cubicBezTo>
                    <a:pt x="800" y="121"/>
                    <a:pt x="797" y="123"/>
                    <a:pt x="794" y="123"/>
                  </a:cubicBezTo>
                  <a:cubicBezTo>
                    <a:pt x="792" y="122"/>
                    <a:pt x="790" y="119"/>
                    <a:pt x="785" y="117"/>
                  </a:cubicBezTo>
                  <a:cubicBezTo>
                    <a:pt x="781" y="114"/>
                    <a:pt x="779" y="114"/>
                    <a:pt x="775" y="114"/>
                  </a:cubicBezTo>
                  <a:cubicBezTo>
                    <a:pt x="770" y="114"/>
                    <a:pt x="773" y="116"/>
                    <a:pt x="779" y="118"/>
                  </a:cubicBezTo>
                  <a:cubicBezTo>
                    <a:pt x="785" y="120"/>
                    <a:pt x="781" y="124"/>
                    <a:pt x="777" y="124"/>
                  </a:cubicBezTo>
                  <a:cubicBezTo>
                    <a:pt x="774" y="125"/>
                    <a:pt x="772" y="121"/>
                    <a:pt x="769" y="120"/>
                  </a:cubicBezTo>
                  <a:cubicBezTo>
                    <a:pt x="766" y="118"/>
                    <a:pt x="763" y="118"/>
                    <a:pt x="760" y="117"/>
                  </a:cubicBezTo>
                  <a:cubicBezTo>
                    <a:pt x="756" y="115"/>
                    <a:pt x="756" y="118"/>
                    <a:pt x="752" y="121"/>
                  </a:cubicBezTo>
                  <a:cubicBezTo>
                    <a:pt x="749" y="124"/>
                    <a:pt x="750" y="124"/>
                    <a:pt x="746" y="125"/>
                  </a:cubicBezTo>
                  <a:cubicBezTo>
                    <a:pt x="742" y="126"/>
                    <a:pt x="733" y="124"/>
                    <a:pt x="730" y="124"/>
                  </a:cubicBezTo>
                  <a:cubicBezTo>
                    <a:pt x="727" y="124"/>
                    <a:pt x="731" y="122"/>
                    <a:pt x="730" y="118"/>
                  </a:cubicBezTo>
                  <a:cubicBezTo>
                    <a:pt x="729" y="115"/>
                    <a:pt x="724" y="119"/>
                    <a:pt x="723" y="125"/>
                  </a:cubicBezTo>
                  <a:cubicBezTo>
                    <a:pt x="722" y="131"/>
                    <a:pt x="717" y="133"/>
                    <a:pt x="713" y="136"/>
                  </a:cubicBezTo>
                  <a:cubicBezTo>
                    <a:pt x="708" y="138"/>
                    <a:pt x="708" y="133"/>
                    <a:pt x="704" y="130"/>
                  </a:cubicBezTo>
                  <a:cubicBezTo>
                    <a:pt x="701" y="127"/>
                    <a:pt x="702" y="124"/>
                    <a:pt x="698" y="124"/>
                  </a:cubicBezTo>
                  <a:cubicBezTo>
                    <a:pt x="694" y="123"/>
                    <a:pt x="695" y="122"/>
                    <a:pt x="694" y="119"/>
                  </a:cubicBezTo>
                  <a:cubicBezTo>
                    <a:pt x="694" y="116"/>
                    <a:pt x="694" y="114"/>
                    <a:pt x="691" y="114"/>
                  </a:cubicBezTo>
                  <a:cubicBezTo>
                    <a:pt x="689" y="114"/>
                    <a:pt x="688" y="114"/>
                    <a:pt x="684" y="111"/>
                  </a:cubicBezTo>
                  <a:cubicBezTo>
                    <a:pt x="681" y="108"/>
                    <a:pt x="679" y="108"/>
                    <a:pt x="672" y="108"/>
                  </a:cubicBezTo>
                  <a:cubicBezTo>
                    <a:pt x="664" y="108"/>
                    <a:pt x="666" y="107"/>
                    <a:pt x="665" y="105"/>
                  </a:cubicBezTo>
                  <a:cubicBezTo>
                    <a:pt x="663" y="102"/>
                    <a:pt x="670" y="101"/>
                    <a:pt x="675" y="100"/>
                  </a:cubicBezTo>
                  <a:cubicBezTo>
                    <a:pt x="681" y="99"/>
                    <a:pt x="685" y="101"/>
                    <a:pt x="690" y="101"/>
                  </a:cubicBezTo>
                  <a:cubicBezTo>
                    <a:pt x="695" y="101"/>
                    <a:pt x="692" y="105"/>
                    <a:pt x="689" y="105"/>
                  </a:cubicBezTo>
                  <a:cubicBezTo>
                    <a:pt x="687" y="104"/>
                    <a:pt x="679" y="104"/>
                    <a:pt x="679" y="104"/>
                  </a:cubicBezTo>
                  <a:cubicBezTo>
                    <a:pt x="679" y="104"/>
                    <a:pt x="682" y="106"/>
                    <a:pt x="685" y="107"/>
                  </a:cubicBezTo>
                  <a:cubicBezTo>
                    <a:pt x="688" y="108"/>
                    <a:pt x="691" y="109"/>
                    <a:pt x="694" y="108"/>
                  </a:cubicBezTo>
                  <a:cubicBezTo>
                    <a:pt x="696" y="108"/>
                    <a:pt x="694" y="99"/>
                    <a:pt x="694" y="99"/>
                  </a:cubicBezTo>
                  <a:cubicBezTo>
                    <a:pt x="694" y="99"/>
                    <a:pt x="690" y="92"/>
                    <a:pt x="686" y="89"/>
                  </a:cubicBezTo>
                  <a:cubicBezTo>
                    <a:pt x="682" y="85"/>
                    <a:pt x="678" y="85"/>
                    <a:pt x="673" y="83"/>
                  </a:cubicBezTo>
                  <a:cubicBezTo>
                    <a:pt x="668" y="82"/>
                    <a:pt x="668" y="84"/>
                    <a:pt x="662" y="86"/>
                  </a:cubicBezTo>
                  <a:cubicBezTo>
                    <a:pt x="657" y="88"/>
                    <a:pt x="660" y="84"/>
                    <a:pt x="650" y="82"/>
                  </a:cubicBezTo>
                  <a:cubicBezTo>
                    <a:pt x="641" y="80"/>
                    <a:pt x="644" y="80"/>
                    <a:pt x="640" y="81"/>
                  </a:cubicBezTo>
                  <a:cubicBezTo>
                    <a:pt x="636" y="82"/>
                    <a:pt x="636" y="82"/>
                    <a:pt x="636" y="84"/>
                  </a:cubicBezTo>
                  <a:cubicBezTo>
                    <a:pt x="635" y="86"/>
                    <a:pt x="638" y="91"/>
                    <a:pt x="636" y="91"/>
                  </a:cubicBezTo>
                  <a:cubicBezTo>
                    <a:pt x="634" y="91"/>
                    <a:pt x="628" y="92"/>
                    <a:pt x="630" y="95"/>
                  </a:cubicBezTo>
                  <a:cubicBezTo>
                    <a:pt x="632" y="98"/>
                    <a:pt x="639" y="99"/>
                    <a:pt x="637" y="102"/>
                  </a:cubicBezTo>
                  <a:cubicBezTo>
                    <a:pt x="634" y="104"/>
                    <a:pt x="631" y="101"/>
                    <a:pt x="627" y="100"/>
                  </a:cubicBezTo>
                  <a:cubicBezTo>
                    <a:pt x="624" y="99"/>
                    <a:pt x="621" y="98"/>
                    <a:pt x="614" y="98"/>
                  </a:cubicBezTo>
                  <a:cubicBezTo>
                    <a:pt x="608" y="98"/>
                    <a:pt x="601" y="94"/>
                    <a:pt x="594" y="94"/>
                  </a:cubicBezTo>
                  <a:cubicBezTo>
                    <a:pt x="588" y="94"/>
                    <a:pt x="589" y="91"/>
                    <a:pt x="593" y="87"/>
                  </a:cubicBezTo>
                  <a:cubicBezTo>
                    <a:pt x="596" y="83"/>
                    <a:pt x="592" y="83"/>
                    <a:pt x="585" y="83"/>
                  </a:cubicBezTo>
                  <a:cubicBezTo>
                    <a:pt x="578" y="82"/>
                    <a:pt x="577" y="80"/>
                    <a:pt x="566" y="78"/>
                  </a:cubicBezTo>
                  <a:cubicBezTo>
                    <a:pt x="555" y="75"/>
                    <a:pt x="548" y="77"/>
                    <a:pt x="544" y="79"/>
                  </a:cubicBezTo>
                  <a:cubicBezTo>
                    <a:pt x="540" y="80"/>
                    <a:pt x="542" y="83"/>
                    <a:pt x="540" y="85"/>
                  </a:cubicBezTo>
                  <a:cubicBezTo>
                    <a:pt x="538" y="87"/>
                    <a:pt x="538" y="83"/>
                    <a:pt x="538" y="80"/>
                  </a:cubicBezTo>
                  <a:cubicBezTo>
                    <a:pt x="538" y="77"/>
                    <a:pt x="535" y="76"/>
                    <a:pt x="531" y="78"/>
                  </a:cubicBezTo>
                  <a:cubicBezTo>
                    <a:pt x="527" y="79"/>
                    <a:pt x="526" y="79"/>
                    <a:pt x="522" y="76"/>
                  </a:cubicBezTo>
                  <a:cubicBezTo>
                    <a:pt x="518" y="73"/>
                    <a:pt x="518" y="73"/>
                    <a:pt x="513" y="72"/>
                  </a:cubicBezTo>
                  <a:cubicBezTo>
                    <a:pt x="508" y="70"/>
                    <a:pt x="504" y="76"/>
                    <a:pt x="506" y="77"/>
                  </a:cubicBezTo>
                  <a:cubicBezTo>
                    <a:pt x="508" y="78"/>
                    <a:pt x="508" y="82"/>
                    <a:pt x="503" y="83"/>
                  </a:cubicBezTo>
                  <a:cubicBezTo>
                    <a:pt x="498" y="85"/>
                    <a:pt x="500" y="87"/>
                    <a:pt x="495" y="87"/>
                  </a:cubicBezTo>
                  <a:cubicBezTo>
                    <a:pt x="489" y="87"/>
                    <a:pt x="488" y="91"/>
                    <a:pt x="485" y="92"/>
                  </a:cubicBezTo>
                  <a:cubicBezTo>
                    <a:pt x="482" y="94"/>
                    <a:pt x="477" y="92"/>
                    <a:pt x="472" y="94"/>
                  </a:cubicBezTo>
                  <a:cubicBezTo>
                    <a:pt x="467" y="96"/>
                    <a:pt x="467" y="100"/>
                    <a:pt x="463" y="102"/>
                  </a:cubicBezTo>
                  <a:cubicBezTo>
                    <a:pt x="459" y="104"/>
                    <a:pt x="451" y="105"/>
                    <a:pt x="454" y="104"/>
                  </a:cubicBezTo>
                  <a:cubicBezTo>
                    <a:pt x="457" y="102"/>
                    <a:pt x="460" y="98"/>
                    <a:pt x="461" y="94"/>
                  </a:cubicBezTo>
                  <a:cubicBezTo>
                    <a:pt x="463" y="90"/>
                    <a:pt x="470" y="85"/>
                    <a:pt x="474" y="83"/>
                  </a:cubicBezTo>
                  <a:cubicBezTo>
                    <a:pt x="478" y="80"/>
                    <a:pt x="483" y="82"/>
                    <a:pt x="487" y="80"/>
                  </a:cubicBezTo>
                  <a:cubicBezTo>
                    <a:pt x="491" y="79"/>
                    <a:pt x="494" y="75"/>
                    <a:pt x="499" y="70"/>
                  </a:cubicBezTo>
                  <a:cubicBezTo>
                    <a:pt x="503" y="65"/>
                    <a:pt x="503" y="64"/>
                    <a:pt x="509" y="63"/>
                  </a:cubicBezTo>
                  <a:cubicBezTo>
                    <a:pt x="516" y="62"/>
                    <a:pt x="518" y="62"/>
                    <a:pt x="520" y="58"/>
                  </a:cubicBezTo>
                  <a:cubicBezTo>
                    <a:pt x="522" y="54"/>
                    <a:pt x="528" y="56"/>
                    <a:pt x="534" y="53"/>
                  </a:cubicBezTo>
                  <a:cubicBezTo>
                    <a:pt x="540" y="50"/>
                    <a:pt x="539" y="49"/>
                    <a:pt x="537" y="46"/>
                  </a:cubicBezTo>
                  <a:cubicBezTo>
                    <a:pt x="535" y="42"/>
                    <a:pt x="534" y="39"/>
                    <a:pt x="534" y="37"/>
                  </a:cubicBezTo>
                  <a:cubicBezTo>
                    <a:pt x="535" y="35"/>
                    <a:pt x="536" y="39"/>
                    <a:pt x="540" y="38"/>
                  </a:cubicBezTo>
                  <a:cubicBezTo>
                    <a:pt x="543" y="38"/>
                    <a:pt x="538" y="30"/>
                    <a:pt x="534" y="29"/>
                  </a:cubicBezTo>
                  <a:cubicBezTo>
                    <a:pt x="529" y="28"/>
                    <a:pt x="528" y="25"/>
                    <a:pt x="528" y="25"/>
                  </a:cubicBezTo>
                  <a:cubicBezTo>
                    <a:pt x="528" y="25"/>
                    <a:pt x="519" y="19"/>
                    <a:pt x="516" y="17"/>
                  </a:cubicBezTo>
                  <a:cubicBezTo>
                    <a:pt x="513" y="15"/>
                    <a:pt x="506" y="17"/>
                    <a:pt x="501" y="18"/>
                  </a:cubicBezTo>
                  <a:cubicBezTo>
                    <a:pt x="496" y="19"/>
                    <a:pt x="493" y="18"/>
                    <a:pt x="489" y="19"/>
                  </a:cubicBezTo>
                  <a:cubicBezTo>
                    <a:pt x="484" y="21"/>
                    <a:pt x="484" y="27"/>
                    <a:pt x="483" y="28"/>
                  </a:cubicBezTo>
                  <a:cubicBezTo>
                    <a:pt x="482" y="30"/>
                    <a:pt x="479" y="30"/>
                    <a:pt x="476" y="29"/>
                  </a:cubicBezTo>
                  <a:cubicBezTo>
                    <a:pt x="472" y="28"/>
                    <a:pt x="476" y="24"/>
                    <a:pt x="478" y="22"/>
                  </a:cubicBezTo>
                  <a:cubicBezTo>
                    <a:pt x="480" y="19"/>
                    <a:pt x="473" y="19"/>
                    <a:pt x="470" y="19"/>
                  </a:cubicBezTo>
                  <a:cubicBezTo>
                    <a:pt x="466" y="20"/>
                    <a:pt x="466" y="19"/>
                    <a:pt x="465" y="17"/>
                  </a:cubicBezTo>
                  <a:cubicBezTo>
                    <a:pt x="465" y="15"/>
                    <a:pt x="458" y="16"/>
                    <a:pt x="458" y="15"/>
                  </a:cubicBezTo>
                  <a:cubicBezTo>
                    <a:pt x="458" y="13"/>
                    <a:pt x="463" y="11"/>
                    <a:pt x="464" y="8"/>
                  </a:cubicBezTo>
                  <a:cubicBezTo>
                    <a:pt x="466" y="5"/>
                    <a:pt x="461" y="3"/>
                    <a:pt x="456" y="4"/>
                  </a:cubicBezTo>
                  <a:cubicBezTo>
                    <a:pt x="451" y="5"/>
                    <a:pt x="445" y="2"/>
                    <a:pt x="439" y="1"/>
                  </a:cubicBezTo>
                  <a:cubicBezTo>
                    <a:pt x="432" y="0"/>
                    <a:pt x="432" y="5"/>
                    <a:pt x="428" y="8"/>
                  </a:cubicBezTo>
                  <a:cubicBezTo>
                    <a:pt x="423" y="11"/>
                    <a:pt x="420" y="9"/>
                    <a:pt x="416" y="13"/>
                  </a:cubicBezTo>
                  <a:cubicBezTo>
                    <a:pt x="412" y="16"/>
                    <a:pt x="419" y="20"/>
                    <a:pt x="422" y="22"/>
                  </a:cubicBezTo>
                  <a:cubicBezTo>
                    <a:pt x="424" y="24"/>
                    <a:pt x="431" y="27"/>
                    <a:pt x="437" y="29"/>
                  </a:cubicBezTo>
                  <a:cubicBezTo>
                    <a:pt x="444" y="31"/>
                    <a:pt x="433" y="32"/>
                    <a:pt x="429" y="31"/>
                  </a:cubicBezTo>
                  <a:cubicBezTo>
                    <a:pt x="425" y="30"/>
                    <a:pt x="422" y="27"/>
                    <a:pt x="416" y="26"/>
                  </a:cubicBezTo>
                  <a:cubicBezTo>
                    <a:pt x="411" y="25"/>
                    <a:pt x="410" y="27"/>
                    <a:pt x="403" y="25"/>
                  </a:cubicBezTo>
                  <a:cubicBezTo>
                    <a:pt x="396" y="24"/>
                    <a:pt x="396" y="25"/>
                    <a:pt x="396" y="25"/>
                  </a:cubicBezTo>
                  <a:cubicBezTo>
                    <a:pt x="396" y="25"/>
                    <a:pt x="400" y="28"/>
                    <a:pt x="403" y="31"/>
                  </a:cubicBezTo>
                  <a:cubicBezTo>
                    <a:pt x="406" y="34"/>
                    <a:pt x="409" y="41"/>
                    <a:pt x="403" y="41"/>
                  </a:cubicBezTo>
                  <a:cubicBezTo>
                    <a:pt x="398" y="41"/>
                    <a:pt x="394" y="32"/>
                    <a:pt x="390" y="30"/>
                  </a:cubicBezTo>
                  <a:cubicBezTo>
                    <a:pt x="387" y="28"/>
                    <a:pt x="383" y="31"/>
                    <a:pt x="380" y="34"/>
                  </a:cubicBezTo>
                  <a:cubicBezTo>
                    <a:pt x="377" y="37"/>
                    <a:pt x="371" y="35"/>
                    <a:pt x="370" y="33"/>
                  </a:cubicBezTo>
                  <a:cubicBezTo>
                    <a:pt x="369" y="31"/>
                    <a:pt x="367" y="29"/>
                    <a:pt x="364" y="30"/>
                  </a:cubicBezTo>
                  <a:cubicBezTo>
                    <a:pt x="361" y="30"/>
                    <a:pt x="355" y="30"/>
                    <a:pt x="346" y="30"/>
                  </a:cubicBezTo>
                  <a:cubicBezTo>
                    <a:pt x="338" y="30"/>
                    <a:pt x="334" y="29"/>
                    <a:pt x="335" y="35"/>
                  </a:cubicBezTo>
                  <a:cubicBezTo>
                    <a:pt x="336" y="42"/>
                    <a:pt x="339" y="40"/>
                    <a:pt x="336" y="41"/>
                  </a:cubicBezTo>
                  <a:cubicBezTo>
                    <a:pt x="332" y="43"/>
                    <a:pt x="329" y="40"/>
                    <a:pt x="321" y="39"/>
                  </a:cubicBezTo>
                  <a:cubicBezTo>
                    <a:pt x="313" y="38"/>
                    <a:pt x="317" y="40"/>
                    <a:pt x="310" y="40"/>
                  </a:cubicBezTo>
                  <a:cubicBezTo>
                    <a:pt x="302" y="40"/>
                    <a:pt x="301" y="41"/>
                    <a:pt x="295" y="43"/>
                  </a:cubicBezTo>
                  <a:cubicBezTo>
                    <a:pt x="288" y="45"/>
                    <a:pt x="290" y="47"/>
                    <a:pt x="285" y="48"/>
                  </a:cubicBezTo>
                  <a:cubicBezTo>
                    <a:pt x="280" y="50"/>
                    <a:pt x="277" y="46"/>
                    <a:pt x="274" y="47"/>
                  </a:cubicBezTo>
                  <a:cubicBezTo>
                    <a:pt x="272" y="49"/>
                    <a:pt x="277" y="56"/>
                    <a:pt x="274" y="62"/>
                  </a:cubicBezTo>
                  <a:cubicBezTo>
                    <a:pt x="271" y="69"/>
                    <a:pt x="271" y="67"/>
                    <a:pt x="278" y="76"/>
                  </a:cubicBezTo>
                  <a:cubicBezTo>
                    <a:pt x="285" y="84"/>
                    <a:pt x="272" y="90"/>
                    <a:pt x="268" y="91"/>
                  </a:cubicBezTo>
                  <a:cubicBezTo>
                    <a:pt x="264" y="91"/>
                    <a:pt x="260" y="93"/>
                    <a:pt x="266" y="88"/>
                  </a:cubicBezTo>
                  <a:cubicBezTo>
                    <a:pt x="272" y="82"/>
                    <a:pt x="272" y="79"/>
                    <a:pt x="268" y="79"/>
                  </a:cubicBezTo>
                  <a:cubicBezTo>
                    <a:pt x="265" y="79"/>
                    <a:pt x="248" y="81"/>
                    <a:pt x="239" y="80"/>
                  </a:cubicBezTo>
                  <a:cubicBezTo>
                    <a:pt x="229" y="80"/>
                    <a:pt x="227" y="82"/>
                    <a:pt x="220" y="83"/>
                  </a:cubicBezTo>
                  <a:cubicBezTo>
                    <a:pt x="213" y="84"/>
                    <a:pt x="210" y="88"/>
                    <a:pt x="211" y="98"/>
                  </a:cubicBezTo>
                  <a:cubicBezTo>
                    <a:pt x="213" y="109"/>
                    <a:pt x="220" y="107"/>
                    <a:pt x="223" y="108"/>
                  </a:cubicBezTo>
                  <a:cubicBezTo>
                    <a:pt x="225" y="109"/>
                    <a:pt x="226" y="110"/>
                    <a:pt x="230" y="113"/>
                  </a:cubicBezTo>
                  <a:cubicBezTo>
                    <a:pt x="235" y="116"/>
                    <a:pt x="237" y="119"/>
                    <a:pt x="239" y="124"/>
                  </a:cubicBezTo>
                  <a:cubicBezTo>
                    <a:pt x="242" y="130"/>
                    <a:pt x="238" y="138"/>
                    <a:pt x="238" y="138"/>
                  </a:cubicBezTo>
                  <a:cubicBezTo>
                    <a:pt x="238" y="138"/>
                    <a:pt x="238" y="138"/>
                    <a:pt x="236" y="137"/>
                  </a:cubicBezTo>
                  <a:cubicBezTo>
                    <a:pt x="233" y="137"/>
                    <a:pt x="229" y="140"/>
                    <a:pt x="225" y="136"/>
                  </a:cubicBezTo>
                  <a:cubicBezTo>
                    <a:pt x="221" y="131"/>
                    <a:pt x="227" y="126"/>
                    <a:pt x="231" y="124"/>
                  </a:cubicBezTo>
                  <a:cubicBezTo>
                    <a:pt x="236" y="123"/>
                    <a:pt x="230" y="117"/>
                    <a:pt x="223" y="119"/>
                  </a:cubicBezTo>
                  <a:cubicBezTo>
                    <a:pt x="215" y="121"/>
                    <a:pt x="215" y="114"/>
                    <a:pt x="212" y="112"/>
                  </a:cubicBezTo>
                  <a:cubicBezTo>
                    <a:pt x="209" y="111"/>
                    <a:pt x="204" y="110"/>
                    <a:pt x="196" y="108"/>
                  </a:cubicBezTo>
                  <a:cubicBezTo>
                    <a:pt x="188" y="105"/>
                    <a:pt x="183" y="107"/>
                    <a:pt x="182" y="109"/>
                  </a:cubicBezTo>
                  <a:cubicBezTo>
                    <a:pt x="181" y="111"/>
                    <a:pt x="185" y="110"/>
                    <a:pt x="183" y="114"/>
                  </a:cubicBezTo>
                  <a:cubicBezTo>
                    <a:pt x="182" y="117"/>
                    <a:pt x="179" y="117"/>
                    <a:pt x="178" y="115"/>
                  </a:cubicBezTo>
                  <a:cubicBezTo>
                    <a:pt x="176" y="114"/>
                    <a:pt x="173" y="112"/>
                    <a:pt x="169" y="112"/>
                  </a:cubicBezTo>
                  <a:cubicBezTo>
                    <a:pt x="164" y="112"/>
                    <a:pt x="165" y="116"/>
                    <a:pt x="167" y="119"/>
                  </a:cubicBezTo>
                  <a:cubicBezTo>
                    <a:pt x="169" y="122"/>
                    <a:pt x="176" y="125"/>
                    <a:pt x="182" y="125"/>
                  </a:cubicBezTo>
                  <a:cubicBezTo>
                    <a:pt x="188" y="126"/>
                    <a:pt x="191" y="129"/>
                    <a:pt x="192" y="132"/>
                  </a:cubicBezTo>
                  <a:cubicBezTo>
                    <a:pt x="193" y="135"/>
                    <a:pt x="187" y="133"/>
                    <a:pt x="183" y="133"/>
                  </a:cubicBezTo>
                  <a:cubicBezTo>
                    <a:pt x="180" y="132"/>
                    <a:pt x="176" y="133"/>
                    <a:pt x="175" y="133"/>
                  </a:cubicBezTo>
                  <a:cubicBezTo>
                    <a:pt x="173" y="132"/>
                    <a:pt x="168" y="128"/>
                    <a:pt x="165" y="128"/>
                  </a:cubicBezTo>
                  <a:cubicBezTo>
                    <a:pt x="161" y="129"/>
                    <a:pt x="160" y="126"/>
                    <a:pt x="159" y="121"/>
                  </a:cubicBezTo>
                  <a:cubicBezTo>
                    <a:pt x="159" y="117"/>
                    <a:pt x="156" y="112"/>
                    <a:pt x="152" y="111"/>
                  </a:cubicBezTo>
                  <a:cubicBezTo>
                    <a:pt x="149" y="111"/>
                    <a:pt x="144" y="116"/>
                    <a:pt x="144" y="116"/>
                  </a:cubicBezTo>
                  <a:cubicBezTo>
                    <a:pt x="144" y="116"/>
                    <a:pt x="139" y="117"/>
                    <a:pt x="136" y="121"/>
                  </a:cubicBezTo>
                  <a:cubicBezTo>
                    <a:pt x="132" y="124"/>
                    <a:pt x="136" y="128"/>
                    <a:pt x="138" y="134"/>
                  </a:cubicBezTo>
                  <a:cubicBezTo>
                    <a:pt x="141" y="140"/>
                    <a:pt x="141" y="146"/>
                    <a:pt x="140" y="152"/>
                  </a:cubicBezTo>
                  <a:cubicBezTo>
                    <a:pt x="139" y="157"/>
                    <a:pt x="138" y="160"/>
                    <a:pt x="138" y="165"/>
                  </a:cubicBezTo>
                  <a:cubicBezTo>
                    <a:pt x="137" y="169"/>
                    <a:pt x="150" y="166"/>
                    <a:pt x="158" y="166"/>
                  </a:cubicBezTo>
                  <a:cubicBezTo>
                    <a:pt x="166" y="166"/>
                    <a:pt x="168" y="166"/>
                    <a:pt x="175" y="168"/>
                  </a:cubicBezTo>
                  <a:cubicBezTo>
                    <a:pt x="182" y="169"/>
                    <a:pt x="180" y="172"/>
                    <a:pt x="182" y="178"/>
                  </a:cubicBezTo>
                  <a:cubicBezTo>
                    <a:pt x="185" y="184"/>
                    <a:pt x="179" y="191"/>
                    <a:pt x="179" y="191"/>
                  </a:cubicBezTo>
                  <a:cubicBezTo>
                    <a:pt x="179" y="191"/>
                    <a:pt x="181" y="192"/>
                    <a:pt x="185" y="192"/>
                  </a:cubicBezTo>
                  <a:cubicBezTo>
                    <a:pt x="190" y="193"/>
                    <a:pt x="186" y="197"/>
                    <a:pt x="183" y="197"/>
                  </a:cubicBezTo>
                  <a:cubicBezTo>
                    <a:pt x="181" y="197"/>
                    <a:pt x="178" y="198"/>
                    <a:pt x="176" y="197"/>
                  </a:cubicBezTo>
                  <a:cubicBezTo>
                    <a:pt x="174" y="195"/>
                    <a:pt x="176" y="186"/>
                    <a:pt x="175" y="179"/>
                  </a:cubicBezTo>
                  <a:cubicBezTo>
                    <a:pt x="173" y="173"/>
                    <a:pt x="170" y="173"/>
                    <a:pt x="163" y="172"/>
                  </a:cubicBezTo>
                  <a:cubicBezTo>
                    <a:pt x="155" y="170"/>
                    <a:pt x="153" y="173"/>
                    <a:pt x="149" y="174"/>
                  </a:cubicBezTo>
                  <a:cubicBezTo>
                    <a:pt x="144" y="175"/>
                    <a:pt x="148" y="179"/>
                    <a:pt x="152" y="183"/>
                  </a:cubicBezTo>
                  <a:cubicBezTo>
                    <a:pt x="155" y="187"/>
                    <a:pt x="153" y="189"/>
                    <a:pt x="149" y="191"/>
                  </a:cubicBezTo>
                  <a:cubicBezTo>
                    <a:pt x="145" y="194"/>
                    <a:pt x="141" y="191"/>
                    <a:pt x="141" y="191"/>
                  </a:cubicBezTo>
                  <a:cubicBezTo>
                    <a:pt x="140" y="204"/>
                    <a:pt x="140" y="204"/>
                    <a:pt x="140" y="204"/>
                  </a:cubicBezTo>
                  <a:cubicBezTo>
                    <a:pt x="140" y="204"/>
                    <a:pt x="137" y="208"/>
                    <a:pt x="133" y="211"/>
                  </a:cubicBezTo>
                  <a:cubicBezTo>
                    <a:pt x="128" y="214"/>
                    <a:pt x="126" y="214"/>
                    <a:pt x="121" y="214"/>
                  </a:cubicBezTo>
                  <a:cubicBezTo>
                    <a:pt x="117" y="214"/>
                    <a:pt x="117" y="216"/>
                    <a:pt x="114" y="216"/>
                  </a:cubicBezTo>
                  <a:cubicBezTo>
                    <a:pt x="111" y="217"/>
                    <a:pt x="96" y="216"/>
                    <a:pt x="96" y="216"/>
                  </a:cubicBezTo>
                  <a:cubicBezTo>
                    <a:pt x="96" y="216"/>
                    <a:pt x="96" y="213"/>
                    <a:pt x="90" y="213"/>
                  </a:cubicBezTo>
                  <a:cubicBezTo>
                    <a:pt x="85" y="213"/>
                    <a:pt x="81" y="210"/>
                    <a:pt x="81" y="210"/>
                  </a:cubicBezTo>
                  <a:cubicBezTo>
                    <a:pt x="81" y="205"/>
                    <a:pt x="88" y="204"/>
                    <a:pt x="94" y="204"/>
                  </a:cubicBezTo>
                  <a:cubicBezTo>
                    <a:pt x="101" y="204"/>
                    <a:pt x="104" y="207"/>
                    <a:pt x="106" y="208"/>
                  </a:cubicBezTo>
                  <a:cubicBezTo>
                    <a:pt x="109" y="209"/>
                    <a:pt x="112" y="211"/>
                    <a:pt x="113" y="207"/>
                  </a:cubicBezTo>
                  <a:cubicBezTo>
                    <a:pt x="114" y="203"/>
                    <a:pt x="115" y="204"/>
                    <a:pt x="120" y="205"/>
                  </a:cubicBezTo>
                  <a:cubicBezTo>
                    <a:pt x="124" y="205"/>
                    <a:pt x="122" y="203"/>
                    <a:pt x="122" y="203"/>
                  </a:cubicBezTo>
                  <a:cubicBezTo>
                    <a:pt x="122" y="199"/>
                    <a:pt x="124" y="198"/>
                    <a:pt x="126" y="198"/>
                  </a:cubicBezTo>
                  <a:cubicBezTo>
                    <a:pt x="128" y="198"/>
                    <a:pt x="129" y="194"/>
                    <a:pt x="133" y="184"/>
                  </a:cubicBezTo>
                  <a:cubicBezTo>
                    <a:pt x="137" y="175"/>
                    <a:pt x="131" y="172"/>
                    <a:pt x="130" y="166"/>
                  </a:cubicBezTo>
                  <a:cubicBezTo>
                    <a:pt x="128" y="160"/>
                    <a:pt x="130" y="146"/>
                    <a:pt x="131" y="139"/>
                  </a:cubicBezTo>
                  <a:cubicBezTo>
                    <a:pt x="131" y="133"/>
                    <a:pt x="128" y="130"/>
                    <a:pt x="125" y="127"/>
                  </a:cubicBezTo>
                  <a:cubicBezTo>
                    <a:pt x="122" y="124"/>
                    <a:pt x="127" y="117"/>
                    <a:pt x="130" y="112"/>
                  </a:cubicBezTo>
                  <a:cubicBezTo>
                    <a:pt x="133" y="107"/>
                    <a:pt x="129" y="104"/>
                    <a:pt x="126" y="101"/>
                  </a:cubicBezTo>
                  <a:cubicBezTo>
                    <a:pt x="123" y="98"/>
                    <a:pt x="120" y="96"/>
                    <a:pt x="115" y="97"/>
                  </a:cubicBezTo>
                  <a:cubicBezTo>
                    <a:pt x="111" y="98"/>
                    <a:pt x="106" y="98"/>
                    <a:pt x="101" y="97"/>
                  </a:cubicBezTo>
                  <a:cubicBezTo>
                    <a:pt x="96" y="96"/>
                    <a:pt x="94" y="98"/>
                    <a:pt x="94" y="98"/>
                  </a:cubicBezTo>
                  <a:cubicBezTo>
                    <a:pt x="96" y="102"/>
                    <a:pt x="96" y="107"/>
                    <a:pt x="92" y="112"/>
                  </a:cubicBezTo>
                  <a:cubicBezTo>
                    <a:pt x="88" y="117"/>
                    <a:pt x="86" y="125"/>
                    <a:pt x="86" y="125"/>
                  </a:cubicBezTo>
                  <a:cubicBezTo>
                    <a:pt x="86" y="125"/>
                    <a:pt x="83" y="125"/>
                    <a:pt x="79" y="125"/>
                  </a:cubicBezTo>
                  <a:cubicBezTo>
                    <a:pt x="74" y="125"/>
                    <a:pt x="73" y="128"/>
                    <a:pt x="72" y="130"/>
                  </a:cubicBezTo>
                  <a:cubicBezTo>
                    <a:pt x="70" y="133"/>
                    <a:pt x="74" y="137"/>
                    <a:pt x="74" y="137"/>
                  </a:cubicBezTo>
                  <a:cubicBezTo>
                    <a:pt x="74" y="137"/>
                    <a:pt x="76" y="146"/>
                    <a:pt x="74" y="148"/>
                  </a:cubicBezTo>
                  <a:cubicBezTo>
                    <a:pt x="72" y="150"/>
                    <a:pt x="72" y="155"/>
                    <a:pt x="74" y="156"/>
                  </a:cubicBezTo>
                  <a:cubicBezTo>
                    <a:pt x="76" y="157"/>
                    <a:pt x="79" y="154"/>
                    <a:pt x="80" y="157"/>
                  </a:cubicBezTo>
                  <a:cubicBezTo>
                    <a:pt x="82" y="161"/>
                    <a:pt x="81" y="163"/>
                    <a:pt x="83" y="163"/>
                  </a:cubicBezTo>
                  <a:cubicBezTo>
                    <a:pt x="85" y="164"/>
                    <a:pt x="85" y="166"/>
                    <a:pt x="90" y="168"/>
                  </a:cubicBezTo>
                  <a:cubicBezTo>
                    <a:pt x="96" y="171"/>
                    <a:pt x="95" y="173"/>
                    <a:pt x="93" y="174"/>
                  </a:cubicBezTo>
                  <a:cubicBezTo>
                    <a:pt x="92" y="175"/>
                    <a:pt x="90" y="178"/>
                    <a:pt x="89" y="180"/>
                  </a:cubicBezTo>
                  <a:cubicBezTo>
                    <a:pt x="88" y="182"/>
                    <a:pt x="88" y="182"/>
                    <a:pt x="84" y="181"/>
                  </a:cubicBezTo>
                  <a:cubicBezTo>
                    <a:pt x="80" y="179"/>
                    <a:pt x="72" y="175"/>
                    <a:pt x="70" y="173"/>
                  </a:cubicBezTo>
                  <a:cubicBezTo>
                    <a:pt x="67" y="172"/>
                    <a:pt x="67" y="168"/>
                    <a:pt x="64" y="169"/>
                  </a:cubicBezTo>
                  <a:cubicBezTo>
                    <a:pt x="62" y="169"/>
                    <a:pt x="60" y="168"/>
                    <a:pt x="57" y="167"/>
                  </a:cubicBezTo>
                  <a:cubicBezTo>
                    <a:pt x="54" y="166"/>
                    <a:pt x="52" y="164"/>
                    <a:pt x="49" y="163"/>
                  </a:cubicBezTo>
                  <a:cubicBezTo>
                    <a:pt x="49" y="163"/>
                    <a:pt x="48" y="162"/>
                    <a:pt x="48" y="162"/>
                  </a:cubicBezTo>
                  <a:cubicBezTo>
                    <a:pt x="48" y="163"/>
                    <a:pt x="47" y="164"/>
                    <a:pt x="47" y="164"/>
                  </a:cubicBezTo>
                  <a:cubicBezTo>
                    <a:pt x="47" y="166"/>
                    <a:pt x="47" y="167"/>
                    <a:pt x="48" y="168"/>
                  </a:cubicBezTo>
                  <a:cubicBezTo>
                    <a:pt x="48" y="169"/>
                    <a:pt x="48" y="169"/>
                    <a:pt x="49" y="170"/>
                  </a:cubicBezTo>
                  <a:cubicBezTo>
                    <a:pt x="50" y="178"/>
                    <a:pt x="51" y="186"/>
                    <a:pt x="52" y="194"/>
                  </a:cubicBezTo>
                  <a:cubicBezTo>
                    <a:pt x="55" y="218"/>
                    <a:pt x="48" y="208"/>
                    <a:pt x="36" y="221"/>
                  </a:cubicBezTo>
                  <a:cubicBezTo>
                    <a:pt x="32" y="225"/>
                    <a:pt x="32" y="235"/>
                    <a:pt x="27" y="240"/>
                  </a:cubicBezTo>
                  <a:cubicBezTo>
                    <a:pt x="22" y="245"/>
                    <a:pt x="16" y="244"/>
                    <a:pt x="13" y="248"/>
                  </a:cubicBezTo>
                  <a:cubicBezTo>
                    <a:pt x="9" y="252"/>
                    <a:pt x="0" y="274"/>
                    <a:pt x="0" y="280"/>
                  </a:cubicBezTo>
                  <a:cubicBezTo>
                    <a:pt x="0" y="292"/>
                    <a:pt x="10" y="302"/>
                    <a:pt x="9" y="318"/>
                  </a:cubicBezTo>
                  <a:cubicBezTo>
                    <a:pt x="8" y="332"/>
                    <a:pt x="5" y="342"/>
                    <a:pt x="5" y="355"/>
                  </a:cubicBezTo>
                  <a:cubicBezTo>
                    <a:pt x="5" y="379"/>
                    <a:pt x="3" y="410"/>
                    <a:pt x="11" y="431"/>
                  </a:cubicBezTo>
                  <a:cubicBezTo>
                    <a:pt x="19" y="432"/>
                    <a:pt x="26" y="439"/>
                    <a:pt x="35" y="443"/>
                  </a:cubicBezTo>
                  <a:cubicBezTo>
                    <a:pt x="38" y="444"/>
                    <a:pt x="41" y="445"/>
                    <a:pt x="44" y="446"/>
                  </a:cubicBezTo>
                  <a:cubicBezTo>
                    <a:pt x="48" y="446"/>
                    <a:pt x="47" y="442"/>
                    <a:pt x="47" y="440"/>
                  </a:cubicBezTo>
                  <a:cubicBezTo>
                    <a:pt x="46" y="438"/>
                    <a:pt x="46" y="436"/>
                    <a:pt x="45" y="434"/>
                  </a:cubicBezTo>
                  <a:cubicBezTo>
                    <a:pt x="45" y="432"/>
                    <a:pt x="44" y="429"/>
                    <a:pt x="43" y="427"/>
                  </a:cubicBezTo>
                  <a:cubicBezTo>
                    <a:pt x="42" y="427"/>
                    <a:pt x="42" y="426"/>
                    <a:pt x="42" y="425"/>
                  </a:cubicBezTo>
                  <a:cubicBezTo>
                    <a:pt x="40" y="422"/>
                    <a:pt x="41" y="419"/>
                    <a:pt x="41" y="416"/>
                  </a:cubicBezTo>
                  <a:cubicBezTo>
                    <a:pt x="42" y="415"/>
                    <a:pt x="42" y="413"/>
                    <a:pt x="43" y="412"/>
                  </a:cubicBezTo>
                  <a:cubicBezTo>
                    <a:pt x="43" y="411"/>
                    <a:pt x="43" y="409"/>
                    <a:pt x="44" y="408"/>
                  </a:cubicBezTo>
                  <a:cubicBezTo>
                    <a:pt x="44" y="408"/>
                    <a:pt x="45" y="408"/>
                    <a:pt x="46" y="408"/>
                  </a:cubicBezTo>
                  <a:cubicBezTo>
                    <a:pt x="46" y="407"/>
                    <a:pt x="46" y="406"/>
                    <a:pt x="46" y="406"/>
                  </a:cubicBezTo>
                  <a:cubicBezTo>
                    <a:pt x="46" y="404"/>
                    <a:pt x="47" y="402"/>
                    <a:pt x="47" y="400"/>
                  </a:cubicBezTo>
                  <a:cubicBezTo>
                    <a:pt x="48" y="396"/>
                    <a:pt x="49" y="392"/>
                    <a:pt x="52" y="389"/>
                  </a:cubicBezTo>
                  <a:cubicBezTo>
                    <a:pt x="55" y="385"/>
                    <a:pt x="60" y="384"/>
                    <a:pt x="64" y="382"/>
                  </a:cubicBezTo>
                  <a:cubicBezTo>
                    <a:pt x="72" y="380"/>
                    <a:pt x="77" y="377"/>
                    <a:pt x="84" y="374"/>
                  </a:cubicBezTo>
                  <a:cubicBezTo>
                    <a:pt x="90" y="371"/>
                    <a:pt x="98" y="372"/>
                    <a:pt x="104" y="370"/>
                  </a:cubicBezTo>
                  <a:cubicBezTo>
                    <a:pt x="115" y="367"/>
                    <a:pt x="137" y="360"/>
                    <a:pt x="142" y="371"/>
                  </a:cubicBezTo>
                  <a:cubicBezTo>
                    <a:pt x="147" y="382"/>
                    <a:pt x="140" y="379"/>
                    <a:pt x="152" y="383"/>
                  </a:cubicBezTo>
                  <a:cubicBezTo>
                    <a:pt x="153" y="384"/>
                    <a:pt x="155" y="384"/>
                    <a:pt x="156" y="384"/>
                  </a:cubicBezTo>
                  <a:cubicBezTo>
                    <a:pt x="159" y="385"/>
                    <a:pt x="160" y="386"/>
                    <a:pt x="162" y="388"/>
                  </a:cubicBezTo>
                  <a:cubicBezTo>
                    <a:pt x="163" y="389"/>
                    <a:pt x="163" y="391"/>
                    <a:pt x="164" y="391"/>
                  </a:cubicBezTo>
                  <a:cubicBezTo>
                    <a:pt x="165" y="392"/>
                    <a:pt x="167" y="391"/>
                    <a:pt x="167" y="391"/>
                  </a:cubicBezTo>
                  <a:cubicBezTo>
                    <a:pt x="169" y="391"/>
                    <a:pt x="171" y="390"/>
                    <a:pt x="172" y="390"/>
                  </a:cubicBezTo>
                  <a:cubicBezTo>
                    <a:pt x="177" y="388"/>
                    <a:pt x="181" y="384"/>
                    <a:pt x="186" y="382"/>
                  </a:cubicBezTo>
                  <a:cubicBezTo>
                    <a:pt x="191" y="380"/>
                    <a:pt x="196" y="382"/>
                    <a:pt x="200" y="387"/>
                  </a:cubicBezTo>
                  <a:cubicBezTo>
                    <a:pt x="209" y="396"/>
                    <a:pt x="217" y="410"/>
                    <a:pt x="224" y="422"/>
                  </a:cubicBezTo>
                  <a:cubicBezTo>
                    <a:pt x="229" y="431"/>
                    <a:pt x="228" y="430"/>
                    <a:pt x="239" y="431"/>
                  </a:cubicBezTo>
                  <a:cubicBezTo>
                    <a:pt x="247" y="432"/>
                    <a:pt x="253" y="435"/>
                    <a:pt x="260" y="437"/>
                  </a:cubicBezTo>
                  <a:cubicBezTo>
                    <a:pt x="267" y="439"/>
                    <a:pt x="269" y="439"/>
                    <a:pt x="275" y="444"/>
                  </a:cubicBezTo>
                  <a:cubicBezTo>
                    <a:pt x="290" y="456"/>
                    <a:pt x="307" y="452"/>
                    <a:pt x="322" y="444"/>
                  </a:cubicBezTo>
                  <a:cubicBezTo>
                    <a:pt x="330" y="441"/>
                    <a:pt x="333" y="437"/>
                    <a:pt x="343" y="437"/>
                  </a:cubicBezTo>
                  <a:cubicBezTo>
                    <a:pt x="350" y="437"/>
                    <a:pt x="357" y="437"/>
                    <a:pt x="363" y="440"/>
                  </a:cubicBezTo>
                  <a:cubicBezTo>
                    <a:pt x="369" y="443"/>
                    <a:pt x="390" y="451"/>
                    <a:pt x="395" y="445"/>
                  </a:cubicBezTo>
                  <a:cubicBezTo>
                    <a:pt x="397" y="441"/>
                    <a:pt x="395" y="434"/>
                    <a:pt x="395" y="430"/>
                  </a:cubicBezTo>
                  <a:cubicBezTo>
                    <a:pt x="395" y="418"/>
                    <a:pt x="405" y="413"/>
                    <a:pt x="416" y="417"/>
                  </a:cubicBezTo>
                  <a:cubicBezTo>
                    <a:pt x="431" y="424"/>
                    <a:pt x="438" y="444"/>
                    <a:pt x="457" y="444"/>
                  </a:cubicBezTo>
                  <a:cubicBezTo>
                    <a:pt x="465" y="444"/>
                    <a:pt x="475" y="443"/>
                    <a:pt x="482" y="446"/>
                  </a:cubicBezTo>
                  <a:cubicBezTo>
                    <a:pt x="491" y="449"/>
                    <a:pt x="497" y="454"/>
                    <a:pt x="506" y="454"/>
                  </a:cubicBezTo>
                  <a:cubicBezTo>
                    <a:pt x="511" y="454"/>
                    <a:pt x="515" y="453"/>
                    <a:pt x="520" y="452"/>
                  </a:cubicBezTo>
                  <a:cubicBezTo>
                    <a:pt x="525" y="451"/>
                    <a:pt x="529" y="452"/>
                    <a:pt x="534" y="450"/>
                  </a:cubicBezTo>
                  <a:cubicBezTo>
                    <a:pt x="537" y="449"/>
                    <a:pt x="541" y="448"/>
                    <a:pt x="544" y="447"/>
                  </a:cubicBezTo>
                  <a:cubicBezTo>
                    <a:pt x="548" y="446"/>
                    <a:pt x="549" y="443"/>
                    <a:pt x="553" y="442"/>
                  </a:cubicBezTo>
                  <a:cubicBezTo>
                    <a:pt x="557" y="441"/>
                    <a:pt x="563" y="444"/>
                    <a:pt x="566" y="445"/>
                  </a:cubicBezTo>
                  <a:cubicBezTo>
                    <a:pt x="571" y="446"/>
                    <a:pt x="575" y="447"/>
                    <a:pt x="580" y="447"/>
                  </a:cubicBezTo>
                  <a:cubicBezTo>
                    <a:pt x="590" y="447"/>
                    <a:pt x="593" y="442"/>
                    <a:pt x="598" y="434"/>
                  </a:cubicBezTo>
                  <a:cubicBezTo>
                    <a:pt x="602" y="425"/>
                    <a:pt x="608" y="420"/>
                    <a:pt x="606" y="410"/>
                  </a:cubicBezTo>
                  <a:cubicBezTo>
                    <a:pt x="605" y="405"/>
                    <a:pt x="603" y="403"/>
                    <a:pt x="607" y="398"/>
                  </a:cubicBezTo>
                  <a:cubicBezTo>
                    <a:pt x="609" y="396"/>
                    <a:pt x="613" y="396"/>
                    <a:pt x="616" y="395"/>
                  </a:cubicBezTo>
                  <a:cubicBezTo>
                    <a:pt x="624" y="393"/>
                    <a:pt x="635" y="392"/>
                    <a:pt x="643" y="394"/>
                  </a:cubicBezTo>
                  <a:cubicBezTo>
                    <a:pt x="647" y="395"/>
                    <a:pt x="649" y="398"/>
                    <a:pt x="652" y="401"/>
                  </a:cubicBezTo>
                  <a:cubicBezTo>
                    <a:pt x="654" y="404"/>
                    <a:pt x="657" y="405"/>
                    <a:pt x="659" y="408"/>
                  </a:cubicBezTo>
                  <a:cubicBezTo>
                    <a:pt x="666" y="413"/>
                    <a:pt x="664" y="421"/>
                    <a:pt x="667" y="428"/>
                  </a:cubicBezTo>
                  <a:cubicBezTo>
                    <a:pt x="669" y="435"/>
                    <a:pt x="674" y="447"/>
                    <a:pt x="680" y="451"/>
                  </a:cubicBezTo>
                  <a:cubicBezTo>
                    <a:pt x="683" y="454"/>
                    <a:pt x="688" y="453"/>
                    <a:pt x="692" y="454"/>
                  </a:cubicBezTo>
                  <a:cubicBezTo>
                    <a:pt x="695" y="456"/>
                    <a:pt x="699" y="460"/>
                    <a:pt x="701" y="463"/>
                  </a:cubicBezTo>
                  <a:cubicBezTo>
                    <a:pt x="703" y="466"/>
                    <a:pt x="702" y="469"/>
                    <a:pt x="703" y="473"/>
                  </a:cubicBezTo>
                  <a:cubicBezTo>
                    <a:pt x="704" y="479"/>
                    <a:pt x="707" y="478"/>
                    <a:pt x="712" y="478"/>
                  </a:cubicBezTo>
                  <a:cubicBezTo>
                    <a:pt x="716" y="478"/>
                    <a:pt x="720" y="478"/>
                    <a:pt x="724" y="476"/>
                  </a:cubicBezTo>
                  <a:cubicBezTo>
                    <a:pt x="727" y="474"/>
                    <a:pt x="728" y="469"/>
                    <a:pt x="731" y="468"/>
                  </a:cubicBezTo>
                  <a:cubicBezTo>
                    <a:pt x="735" y="466"/>
                    <a:pt x="739" y="467"/>
                    <a:pt x="740" y="471"/>
                  </a:cubicBezTo>
                  <a:cubicBezTo>
                    <a:pt x="742" y="476"/>
                    <a:pt x="739" y="480"/>
                    <a:pt x="737" y="483"/>
                  </a:cubicBezTo>
                  <a:cubicBezTo>
                    <a:pt x="733" y="490"/>
                    <a:pt x="731" y="498"/>
                    <a:pt x="727" y="505"/>
                  </a:cubicBezTo>
                  <a:cubicBezTo>
                    <a:pt x="725" y="509"/>
                    <a:pt x="723" y="513"/>
                    <a:pt x="719" y="515"/>
                  </a:cubicBezTo>
                  <a:cubicBezTo>
                    <a:pt x="715" y="516"/>
                    <a:pt x="711" y="515"/>
                    <a:pt x="708" y="517"/>
                  </a:cubicBezTo>
                  <a:cubicBezTo>
                    <a:pt x="702" y="522"/>
                    <a:pt x="704" y="534"/>
                    <a:pt x="703" y="542"/>
                  </a:cubicBezTo>
                  <a:cubicBezTo>
                    <a:pt x="703" y="542"/>
                    <a:pt x="703" y="542"/>
                    <a:pt x="703" y="543"/>
                  </a:cubicBezTo>
                  <a:cubicBezTo>
                    <a:pt x="702" y="543"/>
                    <a:pt x="702" y="543"/>
                    <a:pt x="702" y="544"/>
                  </a:cubicBezTo>
                  <a:cubicBezTo>
                    <a:pt x="702" y="545"/>
                    <a:pt x="703" y="545"/>
                    <a:pt x="703" y="546"/>
                  </a:cubicBezTo>
                  <a:cubicBezTo>
                    <a:pt x="703" y="547"/>
                    <a:pt x="703" y="549"/>
                    <a:pt x="703" y="550"/>
                  </a:cubicBezTo>
                  <a:cubicBezTo>
                    <a:pt x="703" y="550"/>
                    <a:pt x="703" y="550"/>
                    <a:pt x="704" y="550"/>
                  </a:cubicBezTo>
                  <a:cubicBezTo>
                    <a:pt x="707" y="547"/>
                    <a:pt x="705" y="541"/>
                    <a:pt x="709" y="541"/>
                  </a:cubicBezTo>
                  <a:cubicBezTo>
                    <a:pt x="713" y="541"/>
                    <a:pt x="716" y="538"/>
                    <a:pt x="718" y="536"/>
                  </a:cubicBezTo>
                  <a:cubicBezTo>
                    <a:pt x="721" y="534"/>
                    <a:pt x="724" y="537"/>
                    <a:pt x="727" y="540"/>
                  </a:cubicBezTo>
                  <a:cubicBezTo>
                    <a:pt x="730" y="544"/>
                    <a:pt x="734" y="544"/>
                    <a:pt x="736" y="541"/>
                  </a:cubicBezTo>
                  <a:cubicBezTo>
                    <a:pt x="739" y="537"/>
                    <a:pt x="740" y="537"/>
                    <a:pt x="745" y="535"/>
                  </a:cubicBezTo>
                  <a:cubicBezTo>
                    <a:pt x="750" y="534"/>
                    <a:pt x="755" y="531"/>
                    <a:pt x="761" y="523"/>
                  </a:cubicBezTo>
                  <a:cubicBezTo>
                    <a:pt x="766" y="515"/>
                    <a:pt x="766" y="516"/>
                    <a:pt x="768" y="511"/>
                  </a:cubicBezTo>
                  <a:cubicBezTo>
                    <a:pt x="771" y="505"/>
                    <a:pt x="774" y="505"/>
                    <a:pt x="778" y="500"/>
                  </a:cubicBezTo>
                  <a:cubicBezTo>
                    <a:pt x="783" y="495"/>
                    <a:pt x="781" y="492"/>
                    <a:pt x="783" y="489"/>
                  </a:cubicBezTo>
                  <a:cubicBezTo>
                    <a:pt x="785" y="485"/>
                    <a:pt x="789" y="486"/>
                    <a:pt x="791" y="481"/>
                  </a:cubicBezTo>
                  <a:cubicBezTo>
                    <a:pt x="794" y="476"/>
                    <a:pt x="794" y="474"/>
                    <a:pt x="800" y="469"/>
                  </a:cubicBezTo>
                  <a:cubicBezTo>
                    <a:pt x="807" y="463"/>
                    <a:pt x="806" y="455"/>
                    <a:pt x="806" y="449"/>
                  </a:cubicBezTo>
                  <a:cubicBezTo>
                    <a:pt x="806" y="442"/>
                    <a:pt x="806" y="437"/>
                    <a:pt x="808" y="432"/>
                  </a:cubicBezTo>
                  <a:cubicBezTo>
                    <a:pt x="810" y="428"/>
                    <a:pt x="813" y="425"/>
                    <a:pt x="814" y="417"/>
                  </a:cubicBezTo>
                  <a:cubicBezTo>
                    <a:pt x="816" y="409"/>
                    <a:pt x="812" y="405"/>
                    <a:pt x="810" y="400"/>
                  </a:cubicBezTo>
                  <a:cubicBezTo>
                    <a:pt x="807" y="394"/>
                    <a:pt x="806" y="395"/>
                    <a:pt x="803" y="394"/>
                  </a:cubicBezTo>
                  <a:cubicBezTo>
                    <a:pt x="800" y="394"/>
                    <a:pt x="797" y="392"/>
                    <a:pt x="794" y="391"/>
                  </a:cubicBezTo>
                  <a:cubicBezTo>
                    <a:pt x="791" y="391"/>
                    <a:pt x="792" y="394"/>
                    <a:pt x="790" y="396"/>
                  </a:cubicBezTo>
                  <a:cubicBezTo>
                    <a:pt x="788" y="397"/>
                    <a:pt x="788" y="394"/>
                    <a:pt x="784" y="394"/>
                  </a:cubicBezTo>
                  <a:cubicBezTo>
                    <a:pt x="781" y="394"/>
                    <a:pt x="781" y="399"/>
                    <a:pt x="776" y="400"/>
                  </a:cubicBezTo>
                  <a:cubicBezTo>
                    <a:pt x="771" y="402"/>
                    <a:pt x="774" y="397"/>
                    <a:pt x="773" y="393"/>
                  </a:cubicBezTo>
                  <a:cubicBezTo>
                    <a:pt x="772" y="389"/>
                    <a:pt x="773" y="393"/>
                    <a:pt x="771" y="396"/>
                  </a:cubicBezTo>
                  <a:cubicBezTo>
                    <a:pt x="769" y="398"/>
                    <a:pt x="769" y="395"/>
                    <a:pt x="766" y="393"/>
                  </a:cubicBezTo>
                  <a:cubicBezTo>
                    <a:pt x="763" y="390"/>
                    <a:pt x="764" y="392"/>
                    <a:pt x="762" y="389"/>
                  </a:cubicBezTo>
                  <a:cubicBezTo>
                    <a:pt x="761" y="386"/>
                    <a:pt x="759" y="389"/>
                    <a:pt x="757" y="386"/>
                  </a:cubicBezTo>
                  <a:cubicBezTo>
                    <a:pt x="755" y="383"/>
                    <a:pt x="758" y="383"/>
                    <a:pt x="761" y="379"/>
                  </a:cubicBezTo>
                  <a:cubicBezTo>
                    <a:pt x="763" y="375"/>
                    <a:pt x="765" y="375"/>
                    <a:pt x="769" y="374"/>
                  </a:cubicBezTo>
                  <a:cubicBezTo>
                    <a:pt x="772" y="372"/>
                    <a:pt x="774" y="374"/>
                    <a:pt x="774" y="370"/>
                  </a:cubicBezTo>
                  <a:cubicBezTo>
                    <a:pt x="775" y="365"/>
                    <a:pt x="780" y="360"/>
                    <a:pt x="782" y="359"/>
                  </a:cubicBezTo>
                  <a:cubicBezTo>
                    <a:pt x="785" y="358"/>
                    <a:pt x="787" y="360"/>
                    <a:pt x="791" y="358"/>
                  </a:cubicBezTo>
                  <a:cubicBezTo>
                    <a:pt x="795" y="355"/>
                    <a:pt x="794" y="352"/>
                    <a:pt x="796" y="348"/>
                  </a:cubicBezTo>
                  <a:cubicBezTo>
                    <a:pt x="798" y="343"/>
                    <a:pt x="800" y="345"/>
                    <a:pt x="804" y="342"/>
                  </a:cubicBezTo>
                  <a:cubicBezTo>
                    <a:pt x="808" y="338"/>
                    <a:pt x="809" y="334"/>
                    <a:pt x="814" y="333"/>
                  </a:cubicBezTo>
                  <a:cubicBezTo>
                    <a:pt x="820" y="332"/>
                    <a:pt x="816" y="330"/>
                    <a:pt x="821" y="326"/>
                  </a:cubicBezTo>
                  <a:cubicBezTo>
                    <a:pt x="826" y="322"/>
                    <a:pt x="834" y="318"/>
                    <a:pt x="841" y="318"/>
                  </a:cubicBezTo>
                  <a:cubicBezTo>
                    <a:pt x="848" y="318"/>
                    <a:pt x="854" y="319"/>
                    <a:pt x="856" y="320"/>
                  </a:cubicBezTo>
                  <a:cubicBezTo>
                    <a:pt x="859" y="321"/>
                    <a:pt x="861" y="322"/>
                    <a:pt x="865" y="322"/>
                  </a:cubicBezTo>
                  <a:cubicBezTo>
                    <a:pt x="869" y="323"/>
                    <a:pt x="870" y="323"/>
                    <a:pt x="875" y="321"/>
                  </a:cubicBezTo>
                  <a:cubicBezTo>
                    <a:pt x="880" y="319"/>
                    <a:pt x="881" y="319"/>
                    <a:pt x="884" y="320"/>
                  </a:cubicBezTo>
                  <a:cubicBezTo>
                    <a:pt x="887" y="320"/>
                    <a:pt x="888" y="322"/>
                    <a:pt x="891" y="321"/>
                  </a:cubicBezTo>
                  <a:cubicBezTo>
                    <a:pt x="894" y="320"/>
                    <a:pt x="891" y="317"/>
                    <a:pt x="895" y="313"/>
                  </a:cubicBezTo>
                  <a:cubicBezTo>
                    <a:pt x="899" y="310"/>
                    <a:pt x="901" y="312"/>
                    <a:pt x="904" y="312"/>
                  </a:cubicBezTo>
                  <a:cubicBezTo>
                    <a:pt x="907" y="312"/>
                    <a:pt x="913" y="312"/>
                    <a:pt x="918" y="313"/>
                  </a:cubicBezTo>
                  <a:cubicBezTo>
                    <a:pt x="923" y="314"/>
                    <a:pt x="920" y="316"/>
                    <a:pt x="922" y="319"/>
                  </a:cubicBezTo>
                  <a:cubicBezTo>
                    <a:pt x="924" y="323"/>
                    <a:pt x="919" y="320"/>
                    <a:pt x="916" y="321"/>
                  </a:cubicBezTo>
                  <a:cubicBezTo>
                    <a:pt x="913" y="322"/>
                    <a:pt x="913" y="327"/>
                    <a:pt x="919" y="327"/>
                  </a:cubicBezTo>
                  <a:cubicBezTo>
                    <a:pt x="924" y="327"/>
                    <a:pt x="926" y="327"/>
                    <a:pt x="930" y="324"/>
                  </a:cubicBezTo>
                  <a:cubicBezTo>
                    <a:pt x="934" y="321"/>
                    <a:pt x="938" y="322"/>
                    <a:pt x="941" y="323"/>
                  </a:cubicBezTo>
                  <a:cubicBezTo>
                    <a:pt x="943" y="323"/>
                    <a:pt x="950" y="324"/>
                    <a:pt x="955" y="323"/>
                  </a:cubicBezTo>
                  <a:cubicBezTo>
                    <a:pt x="961" y="323"/>
                    <a:pt x="957" y="321"/>
                    <a:pt x="955" y="319"/>
                  </a:cubicBezTo>
                  <a:cubicBezTo>
                    <a:pt x="952" y="317"/>
                    <a:pt x="949" y="317"/>
                    <a:pt x="944" y="317"/>
                  </a:cubicBezTo>
                  <a:cubicBezTo>
                    <a:pt x="939" y="316"/>
                    <a:pt x="943" y="312"/>
                    <a:pt x="947" y="310"/>
                  </a:cubicBezTo>
                  <a:cubicBezTo>
                    <a:pt x="951" y="308"/>
                    <a:pt x="954" y="307"/>
                    <a:pt x="960" y="300"/>
                  </a:cubicBezTo>
                  <a:cubicBezTo>
                    <a:pt x="966" y="293"/>
                    <a:pt x="966" y="290"/>
                    <a:pt x="967" y="286"/>
                  </a:cubicBezTo>
                  <a:cubicBezTo>
                    <a:pt x="968" y="282"/>
                    <a:pt x="974" y="282"/>
                    <a:pt x="979" y="282"/>
                  </a:cubicBezTo>
                  <a:cubicBezTo>
                    <a:pt x="984" y="281"/>
                    <a:pt x="990" y="281"/>
                    <a:pt x="993" y="283"/>
                  </a:cubicBezTo>
                  <a:cubicBezTo>
                    <a:pt x="995" y="285"/>
                    <a:pt x="997" y="285"/>
                    <a:pt x="1002" y="285"/>
                  </a:cubicBezTo>
                  <a:cubicBezTo>
                    <a:pt x="1007" y="285"/>
                    <a:pt x="1003" y="290"/>
                    <a:pt x="1000" y="296"/>
                  </a:cubicBezTo>
                  <a:cubicBezTo>
                    <a:pt x="996" y="302"/>
                    <a:pt x="1000" y="302"/>
                    <a:pt x="1004" y="302"/>
                  </a:cubicBezTo>
                  <a:cubicBezTo>
                    <a:pt x="1008" y="302"/>
                    <a:pt x="1003" y="306"/>
                    <a:pt x="1008" y="305"/>
                  </a:cubicBezTo>
                  <a:cubicBezTo>
                    <a:pt x="1012" y="304"/>
                    <a:pt x="1014" y="300"/>
                    <a:pt x="1018" y="296"/>
                  </a:cubicBezTo>
                  <a:cubicBezTo>
                    <a:pt x="1022" y="293"/>
                    <a:pt x="1025" y="294"/>
                    <a:pt x="1030" y="293"/>
                  </a:cubicBezTo>
                  <a:cubicBezTo>
                    <a:pt x="1035" y="292"/>
                    <a:pt x="1032" y="287"/>
                    <a:pt x="1032" y="287"/>
                  </a:cubicBezTo>
                  <a:cubicBezTo>
                    <a:pt x="1032" y="287"/>
                    <a:pt x="1032" y="282"/>
                    <a:pt x="1033" y="278"/>
                  </a:cubicBezTo>
                  <a:cubicBezTo>
                    <a:pt x="1034" y="275"/>
                    <a:pt x="1036" y="276"/>
                    <a:pt x="1040" y="274"/>
                  </a:cubicBezTo>
                  <a:cubicBezTo>
                    <a:pt x="1044" y="271"/>
                    <a:pt x="1046" y="271"/>
                    <a:pt x="1048" y="274"/>
                  </a:cubicBezTo>
                  <a:cubicBezTo>
                    <a:pt x="1051" y="277"/>
                    <a:pt x="1047" y="279"/>
                    <a:pt x="1044" y="282"/>
                  </a:cubicBezTo>
                  <a:cubicBezTo>
                    <a:pt x="1042" y="285"/>
                    <a:pt x="1042" y="290"/>
                    <a:pt x="1044" y="291"/>
                  </a:cubicBezTo>
                  <a:cubicBezTo>
                    <a:pt x="1045" y="293"/>
                    <a:pt x="1041" y="292"/>
                    <a:pt x="1039" y="295"/>
                  </a:cubicBezTo>
                  <a:cubicBezTo>
                    <a:pt x="1037" y="298"/>
                    <a:pt x="1036" y="298"/>
                    <a:pt x="1029" y="300"/>
                  </a:cubicBezTo>
                  <a:cubicBezTo>
                    <a:pt x="1023" y="301"/>
                    <a:pt x="1024" y="306"/>
                    <a:pt x="1018" y="309"/>
                  </a:cubicBezTo>
                  <a:cubicBezTo>
                    <a:pt x="1012" y="311"/>
                    <a:pt x="1010" y="312"/>
                    <a:pt x="1004" y="319"/>
                  </a:cubicBezTo>
                  <a:cubicBezTo>
                    <a:pt x="998" y="325"/>
                    <a:pt x="999" y="328"/>
                    <a:pt x="990" y="332"/>
                  </a:cubicBezTo>
                  <a:cubicBezTo>
                    <a:pt x="980" y="337"/>
                    <a:pt x="980" y="338"/>
                    <a:pt x="973" y="339"/>
                  </a:cubicBezTo>
                  <a:cubicBezTo>
                    <a:pt x="965" y="341"/>
                    <a:pt x="968" y="346"/>
                    <a:pt x="968" y="348"/>
                  </a:cubicBezTo>
                  <a:cubicBezTo>
                    <a:pt x="968" y="351"/>
                    <a:pt x="967" y="352"/>
                    <a:pt x="961" y="357"/>
                  </a:cubicBezTo>
                  <a:cubicBezTo>
                    <a:pt x="956" y="362"/>
                    <a:pt x="955" y="374"/>
                    <a:pt x="957" y="385"/>
                  </a:cubicBezTo>
                  <a:cubicBezTo>
                    <a:pt x="958" y="396"/>
                    <a:pt x="957" y="402"/>
                    <a:pt x="959" y="408"/>
                  </a:cubicBezTo>
                  <a:cubicBezTo>
                    <a:pt x="961" y="415"/>
                    <a:pt x="965" y="416"/>
                    <a:pt x="964" y="421"/>
                  </a:cubicBezTo>
                  <a:cubicBezTo>
                    <a:pt x="964" y="426"/>
                    <a:pt x="964" y="435"/>
                    <a:pt x="966" y="437"/>
                  </a:cubicBezTo>
                  <a:cubicBezTo>
                    <a:pt x="968" y="438"/>
                    <a:pt x="970" y="432"/>
                    <a:pt x="973" y="429"/>
                  </a:cubicBezTo>
                  <a:cubicBezTo>
                    <a:pt x="976" y="426"/>
                    <a:pt x="977" y="428"/>
                    <a:pt x="981" y="426"/>
                  </a:cubicBezTo>
                  <a:cubicBezTo>
                    <a:pt x="984" y="425"/>
                    <a:pt x="987" y="422"/>
                    <a:pt x="986" y="419"/>
                  </a:cubicBezTo>
                  <a:cubicBezTo>
                    <a:pt x="984" y="416"/>
                    <a:pt x="986" y="412"/>
                    <a:pt x="988" y="409"/>
                  </a:cubicBezTo>
                  <a:cubicBezTo>
                    <a:pt x="990" y="406"/>
                    <a:pt x="995" y="409"/>
                    <a:pt x="997" y="408"/>
                  </a:cubicBezTo>
                  <a:cubicBezTo>
                    <a:pt x="999" y="407"/>
                    <a:pt x="1002" y="407"/>
                    <a:pt x="1001" y="404"/>
                  </a:cubicBezTo>
                  <a:cubicBezTo>
                    <a:pt x="1000" y="400"/>
                    <a:pt x="1000" y="396"/>
                    <a:pt x="1000" y="390"/>
                  </a:cubicBezTo>
                  <a:cubicBezTo>
                    <a:pt x="1000" y="385"/>
                    <a:pt x="1012" y="390"/>
                    <a:pt x="1016" y="390"/>
                  </a:cubicBezTo>
                  <a:cubicBezTo>
                    <a:pt x="1020" y="389"/>
                    <a:pt x="1019" y="384"/>
                    <a:pt x="1017" y="380"/>
                  </a:cubicBezTo>
                  <a:cubicBezTo>
                    <a:pt x="1015" y="376"/>
                    <a:pt x="1015" y="373"/>
                    <a:pt x="1016" y="368"/>
                  </a:cubicBezTo>
                  <a:cubicBezTo>
                    <a:pt x="1018" y="364"/>
                    <a:pt x="1023" y="365"/>
                    <a:pt x="1029" y="367"/>
                  </a:cubicBezTo>
                  <a:cubicBezTo>
                    <a:pt x="1036" y="369"/>
                    <a:pt x="1033" y="362"/>
                    <a:pt x="1031" y="361"/>
                  </a:cubicBezTo>
                  <a:cubicBezTo>
                    <a:pt x="1029" y="359"/>
                    <a:pt x="1029" y="354"/>
                    <a:pt x="1031" y="348"/>
                  </a:cubicBezTo>
                  <a:cubicBezTo>
                    <a:pt x="1032" y="343"/>
                    <a:pt x="1026" y="344"/>
                    <a:pt x="1024" y="344"/>
                  </a:cubicBezTo>
                  <a:cubicBezTo>
                    <a:pt x="1021" y="343"/>
                    <a:pt x="1019" y="337"/>
                    <a:pt x="1021" y="333"/>
                  </a:cubicBezTo>
                  <a:cubicBezTo>
                    <a:pt x="1023" y="329"/>
                    <a:pt x="1028" y="326"/>
                    <a:pt x="1030" y="323"/>
                  </a:cubicBezTo>
                  <a:cubicBezTo>
                    <a:pt x="1032" y="319"/>
                    <a:pt x="1034" y="317"/>
                    <a:pt x="1037" y="314"/>
                  </a:cubicBezTo>
                  <a:cubicBezTo>
                    <a:pt x="1040" y="312"/>
                    <a:pt x="1045" y="314"/>
                    <a:pt x="1048" y="313"/>
                  </a:cubicBezTo>
                  <a:cubicBezTo>
                    <a:pt x="1051" y="313"/>
                    <a:pt x="1054" y="312"/>
                    <a:pt x="1054" y="310"/>
                  </a:cubicBezTo>
                  <a:cubicBezTo>
                    <a:pt x="1054" y="307"/>
                    <a:pt x="1058" y="305"/>
                    <a:pt x="1061" y="303"/>
                  </a:cubicBezTo>
                  <a:cubicBezTo>
                    <a:pt x="1064" y="301"/>
                    <a:pt x="1061" y="307"/>
                    <a:pt x="1063" y="310"/>
                  </a:cubicBezTo>
                  <a:cubicBezTo>
                    <a:pt x="1065" y="313"/>
                    <a:pt x="1069" y="309"/>
                    <a:pt x="1075" y="306"/>
                  </a:cubicBezTo>
                  <a:cubicBezTo>
                    <a:pt x="1081" y="302"/>
                    <a:pt x="1084" y="301"/>
                    <a:pt x="1088" y="300"/>
                  </a:cubicBezTo>
                  <a:cubicBezTo>
                    <a:pt x="1091" y="298"/>
                    <a:pt x="1090" y="304"/>
                    <a:pt x="1091" y="308"/>
                  </a:cubicBezTo>
                  <a:cubicBezTo>
                    <a:pt x="1092" y="312"/>
                    <a:pt x="1096" y="313"/>
                    <a:pt x="1099" y="314"/>
                  </a:cubicBezTo>
                  <a:cubicBezTo>
                    <a:pt x="1101" y="316"/>
                    <a:pt x="1105" y="316"/>
                    <a:pt x="1105" y="312"/>
                  </a:cubicBezTo>
                  <a:cubicBezTo>
                    <a:pt x="1105" y="309"/>
                    <a:pt x="1106" y="307"/>
                    <a:pt x="1110" y="305"/>
                  </a:cubicBezTo>
                  <a:cubicBezTo>
                    <a:pt x="1114" y="303"/>
                    <a:pt x="1115" y="304"/>
                    <a:pt x="1117" y="300"/>
                  </a:cubicBezTo>
                  <a:cubicBezTo>
                    <a:pt x="1118" y="297"/>
                    <a:pt x="1118" y="295"/>
                    <a:pt x="1121" y="295"/>
                  </a:cubicBezTo>
                  <a:cubicBezTo>
                    <a:pt x="1124" y="295"/>
                    <a:pt x="1127" y="294"/>
                    <a:pt x="1128" y="293"/>
                  </a:cubicBezTo>
                  <a:cubicBezTo>
                    <a:pt x="1130" y="291"/>
                    <a:pt x="1129" y="286"/>
                    <a:pt x="1131" y="285"/>
                  </a:cubicBezTo>
                  <a:cubicBezTo>
                    <a:pt x="1133" y="284"/>
                    <a:pt x="1138" y="285"/>
                    <a:pt x="1140" y="285"/>
                  </a:cubicBezTo>
                  <a:cubicBezTo>
                    <a:pt x="1141" y="285"/>
                    <a:pt x="1141" y="282"/>
                    <a:pt x="1146" y="281"/>
                  </a:cubicBezTo>
                  <a:cubicBezTo>
                    <a:pt x="1150" y="281"/>
                    <a:pt x="1152" y="282"/>
                    <a:pt x="1153" y="281"/>
                  </a:cubicBezTo>
                  <a:cubicBezTo>
                    <a:pt x="1154" y="279"/>
                    <a:pt x="1157" y="275"/>
                    <a:pt x="1160" y="274"/>
                  </a:cubicBezTo>
                  <a:cubicBezTo>
                    <a:pt x="1164" y="272"/>
                    <a:pt x="1166" y="273"/>
                    <a:pt x="1166" y="273"/>
                  </a:cubicBezTo>
                  <a:cubicBezTo>
                    <a:pt x="1166" y="273"/>
                    <a:pt x="1169" y="269"/>
                    <a:pt x="1174" y="269"/>
                  </a:cubicBezTo>
                  <a:cubicBezTo>
                    <a:pt x="1179" y="270"/>
                    <a:pt x="1181" y="274"/>
                    <a:pt x="1186" y="276"/>
                  </a:cubicBezTo>
                  <a:cubicBezTo>
                    <a:pt x="1191" y="278"/>
                    <a:pt x="1192" y="276"/>
                    <a:pt x="1194" y="272"/>
                  </a:cubicBezTo>
                  <a:cubicBezTo>
                    <a:pt x="1196" y="269"/>
                    <a:pt x="1196" y="266"/>
                    <a:pt x="1196" y="262"/>
                  </a:cubicBezTo>
                  <a:cubicBezTo>
                    <a:pt x="1196" y="259"/>
                    <a:pt x="1187" y="261"/>
                    <a:pt x="1187" y="261"/>
                  </a:cubicBezTo>
                  <a:cubicBezTo>
                    <a:pt x="1187" y="261"/>
                    <a:pt x="1187" y="261"/>
                    <a:pt x="1187" y="256"/>
                  </a:cubicBezTo>
                  <a:cubicBezTo>
                    <a:pt x="1187" y="250"/>
                    <a:pt x="1188" y="248"/>
                    <a:pt x="1183" y="247"/>
                  </a:cubicBezTo>
                  <a:cubicBezTo>
                    <a:pt x="1179" y="246"/>
                    <a:pt x="1182" y="247"/>
                    <a:pt x="1178" y="243"/>
                  </a:cubicBezTo>
                  <a:cubicBezTo>
                    <a:pt x="1175" y="240"/>
                    <a:pt x="1170" y="242"/>
                    <a:pt x="1166" y="243"/>
                  </a:cubicBezTo>
                  <a:cubicBezTo>
                    <a:pt x="1162" y="245"/>
                    <a:pt x="1163" y="240"/>
                    <a:pt x="1160" y="237"/>
                  </a:cubicBezTo>
                  <a:cubicBezTo>
                    <a:pt x="1158" y="233"/>
                    <a:pt x="1160" y="233"/>
                    <a:pt x="1165" y="235"/>
                  </a:cubicBezTo>
                  <a:cubicBezTo>
                    <a:pt x="1169" y="236"/>
                    <a:pt x="1169" y="233"/>
                    <a:pt x="1171" y="230"/>
                  </a:cubicBezTo>
                  <a:cubicBezTo>
                    <a:pt x="1173" y="227"/>
                    <a:pt x="1178" y="234"/>
                    <a:pt x="1179" y="235"/>
                  </a:cubicBezTo>
                  <a:cubicBezTo>
                    <a:pt x="1181" y="236"/>
                    <a:pt x="1188" y="240"/>
                    <a:pt x="1194" y="240"/>
                  </a:cubicBezTo>
                  <a:cubicBezTo>
                    <a:pt x="1199" y="241"/>
                    <a:pt x="1200" y="239"/>
                    <a:pt x="1204" y="233"/>
                  </a:cubicBezTo>
                  <a:cubicBezTo>
                    <a:pt x="1208" y="227"/>
                    <a:pt x="1208" y="225"/>
                    <a:pt x="1205" y="223"/>
                  </a:cubicBezTo>
                  <a:cubicBezTo>
                    <a:pt x="1203" y="221"/>
                    <a:pt x="1201" y="219"/>
                    <a:pt x="1202" y="217"/>
                  </a:cubicBezTo>
                  <a:cubicBezTo>
                    <a:pt x="1203" y="215"/>
                    <a:pt x="1209" y="213"/>
                    <a:pt x="1211" y="211"/>
                  </a:cubicBezTo>
                  <a:cubicBezTo>
                    <a:pt x="1214" y="210"/>
                    <a:pt x="1213" y="224"/>
                    <a:pt x="1213" y="224"/>
                  </a:cubicBezTo>
                  <a:cubicBezTo>
                    <a:pt x="1213" y="224"/>
                    <a:pt x="1219" y="228"/>
                    <a:pt x="1226" y="228"/>
                  </a:cubicBezTo>
                  <a:cubicBezTo>
                    <a:pt x="1233" y="228"/>
                    <a:pt x="1239" y="228"/>
                    <a:pt x="1239" y="228"/>
                  </a:cubicBezTo>
                  <a:cubicBezTo>
                    <a:pt x="1239" y="228"/>
                    <a:pt x="1239" y="234"/>
                    <a:pt x="1242" y="237"/>
                  </a:cubicBezTo>
                  <a:cubicBezTo>
                    <a:pt x="1244" y="240"/>
                    <a:pt x="1249" y="243"/>
                    <a:pt x="1256" y="246"/>
                  </a:cubicBezTo>
                  <a:cubicBezTo>
                    <a:pt x="1264" y="250"/>
                    <a:pt x="1268" y="250"/>
                    <a:pt x="1272" y="248"/>
                  </a:cubicBezTo>
                  <a:cubicBezTo>
                    <a:pt x="1276" y="245"/>
                    <a:pt x="1272" y="243"/>
                    <a:pt x="1272" y="237"/>
                  </a:cubicBezTo>
                  <a:cubicBezTo>
                    <a:pt x="1272" y="232"/>
                    <a:pt x="1275" y="234"/>
                    <a:pt x="1276" y="231"/>
                  </a:cubicBezTo>
                  <a:cubicBezTo>
                    <a:pt x="1277" y="228"/>
                    <a:pt x="1277" y="223"/>
                    <a:pt x="1280" y="224"/>
                  </a:cubicBezTo>
                  <a:cubicBezTo>
                    <a:pt x="1284" y="224"/>
                    <a:pt x="1285" y="225"/>
                    <a:pt x="1285" y="223"/>
                  </a:cubicBezTo>
                  <a:cubicBezTo>
                    <a:pt x="1286" y="221"/>
                    <a:pt x="1287" y="223"/>
                    <a:pt x="1291" y="223"/>
                  </a:cubicBezTo>
                  <a:cubicBezTo>
                    <a:pt x="1295" y="223"/>
                    <a:pt x="1294" y="221"/>
                    <a:pt x="1294" y="219"/>
                  </a:cubicBezTo>
                  <a:cubicBezTo>
                    <a:pt x="1295" y="217"/>
                    <a:pt x="1298" y="219"/>
                    <a:pt x="1300" y="215"/>
                  </a:cubicBezTo>
                  <a:cubicBezTo>
                    <a:pt x="1302" y="211"/>
                    <a:pt x="1297" y="210"/>
                    <a:pt x="1292" y="21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2437203" y="3550080"/>
              <a:ext cx="319907" cy="375670"/>
            </a:xfrm>
            <a:custGeom>
              <a:avLst/>
              <a:gdLst>
                <a:gd name="T0" fmla="*/ 81 w 141"/>
                <a:gd name="T1" fmla="*/ 149 h 165"/>
                <a:gd name="T2" fmla="*/ 93 w 141"/>
                <a:gd name="T3" fmla="*/ 147 h 165"/>
                <a:gd name="T4" fmla="*/ 94 w 141"/>
                <a:gd name="T5" fmla="*/ 143 h 165"/>
                <a:gd name="T6" fmla="*/ 93 w 141"/>
                <a:gd name="T7" fmla="*/ 133 h 165"/>
                <a:gd name="T8" fmla="*/ 86 w 141"/>
                <a:gd name="T9" fmla="*/ 117 h 165"/>
                <a:gd name="T10" fmla="*/ 86 w 141"/>
                <a:gd name="T11" fmla="*/ 114 h 165"/>
                <a:gd name="T12" fmla="*/ 89 w 141"/>
                <a:gd name="T13" fmla="*/ 113 h 165"/>
                <a:gd name="T14" fmla="*/ 91 w 141"/>
                <a:gd name="T15" fmla="*/ 111 h 165"/>
                <a:gd name="T16" fmla="*/ 89 w 141"/>
                <a:gd name="T17" fmla="*/ 105 h 165"/>
                <a:gd name="T18" fmla="*/ 93 w 141"/>
                <a:gd name="T19" fmla="*/ 94 h 165"/>
                <a:gd name="T20" fmla="*/ 119 w 141"/>
                <a:gd name="T21" fmla="*/ 87 h 165"/>
                <a:gd name="T22" fmla="*/ 131 w 141"/>
                <a:gd name="T23" fmla="*/ 65 h 165"/>
                <a:gd name="T24" fmla="*/ 133 w 141"/>
                <a:gd name="T25" fmla="*/ 62 h 165"/>
                <a:gd name="T26" fmla="*/ 136 w 141"/>
                <a:gd name="T27" fmla="*/ 61 h 165"/>
                <a:gd name="T28" fmla="*/ 137 w 141"/>
                <a:gd name="T29" fmla="*/ 55 h 165"/>
                <a:gd name="T30" fmla="*/ 129 w 141"/>
                <a:gd name="T31" fmla="*/ 51 h 165"/>
                <a:gd name="T32" fmla="*/ 127 w 141"/>
                <a:gd name="T33" fmla="*/ 42 h 165"/>
                <a:gd name="T34" fmla="*/ 125 w 141"/>
                <a:gd name="T35" fmla="*/ 31 h 165"/>
                <a:gd name="T36" fmla="*/ 125 w 141"/>
                <a:gd name="T37" fmla="*/ 26 h 165"/>
                <a:gd name="T38" fmla="*/ 125 w 141"/>
                <a:gd name="T39" fmla="*/ 22 h 165"/>
                <a:gd name="T40" fmla="*/ 123 w 141"/>
                <a:gd name="T41" fmla="*/ 10 h 165"/>
                <a:gd name="T42" fmla="*/ 108 w 141"/>
                <a:gd name="T43" fmla="*/ 1 h 165"/>
                <a:gd name="T44" fmla="*/ 102 w 141"/>
                <a:gd name="T45" fmla="*/ 25 h 165"/>
                <a:gd name="T46" fmla="*/ 86 w 141"/>
                <a:gd name="T47" fmla="*/ 40 h 165"/>
                <a:gd name="T48" fmla="*/ 84 w 141"/>
                <a:gd name="T49" fmla="*/ 47 h 165"/>
                <a:gd name="T50" fmla="*/ 55 w 141"/>
                <a:gd name="T51" fmla="*/ 71 h 165"/>
                <a:gd name="T52" fmla="*/ 48 w 141"/>
                <a:gd name="T53" fmla="*/ 90 h 165"/>
                <a:gd name="T54" fmla="*/ 9 w 141"/>
                <a:gd name="T55" fmla="*/ 93 h 165"/>
                <a:gd name="T56" fmla="*/ 3 w 141"/>
                <a:gd name="T57" fmla="*/ 95 h 165"/>
                <a:gd name="T58" fmla="*/ 12 w 141"/>
                <a:gd name="T59" fmla="*/ 103 h 165"/>
                <a:gd name="T60" fmla="*/ 19 w 141"/>
                <a:gd name="T61" fmla="*/ 121 h 165"/>
                <a:gd name="T62" fmla="*/ 4 w 141"/>
                <a:gd name="T63" fmla="*/ 132 h 165"/>
                <a:gd name="T64" fmla="*/ 8 w 141"/>
                <a:gd name="T65" fmla="*/ 142 h 165"/>
                <a:gd name="T66" fmla="*/ 25 w 141"/>
                <a:gd name="T67" fmla="*/ 139 h 165"/>
                <a:gd name="T68" fmla="*/ 35 w 141"/>
                <a:gd name="T69" fmla="*/ 144 h 165"/>
                <a:gd name="T70" fmla="*/ 44 w 141"/>
                <a:gd name="T71" fmla="*/ 157 h 165"/>
                <a:gd name="T72" fmla="*/ 60 w 141"/>
                <a:gd name="T73" fmla="*/ 162 h 165"/>
                <a:gd name="T74" fmla="*/ 71 w 141"/>
                <a:gd name="T75" fmla="*/ 15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" h="165">
                  <a:moveTo>
                    <a:pt x="76" y="151"/>
                  </a:moveTo>
                  <a:cubicBezTo>
                    <a:pt x="78" y="150"/>
                    <a:pt x="79" y="150"/>
                    <a:pt x="81" y="149"/>
                  </a:cubicBezTo>
                  <a:cubicBezTo>
                    <a:pt x="83" y="149"/>
                    <a:pt x="85" y="148"/>
                    <a:pt x="87" y="148"/>
                  </a:cubicBezTo>
                  <a:cubicBezTo>
                    <a:pt x="89" y="148"/>
                    <a:pt x="91" y="148"/>
                    <a:pt x="93" y="147"/>
                  </a:cubicBezTo>
                  <a:cubicBezTo>
                    <a:pt x="94" y="147"/>
                    <a:pt x="94" y="147"/>
                    <a:pt x="94" y="146"/>
                  </a:cubicBezTo>
                  <a:cubicBezTo>
                    <a:pt x="94" y="145"/>
                    <a:pt x="94" y="144"/>
                    <a:pt x="94" y="143"/>
                  </a:cubicBezTo>
                  <a:cubicBezTo>
                    <a:pt x="94" y="142"/>
                    <a:pt x="94" y="141"/>
                    <a:pt x="94" y="139"/>
                  </a:cubicBezTo>
                  <a:cubicBezTo>
                    <a:pt x="94" y="137"/>
                    <a:pt x="93" y="135"/>
                    <a:pt x="93" y="133"/>
                  </a:cubicBezTo>
                  <a:cubicBezTo>
                    <a:pt x="92" y="132"/>
                    <a:pt x="92" y="131"/>
                    <a:pt x="91" y="130"/>
                  </a:cubicBezTo>
                  <a:cubicBezTo>
                    <a:pt x="89" y="126"/>
                    <a:pt x="87" y="122"/>
                    <a:pt x="86" y="117"/>
                  </a:cubicBezTo>
                  <a:cubicBezTo>
                    <a:pt x="86" y="116"/>
                    <a:pt x="86" y="115"/>
                    <a:pt x="86" y="115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87" y="114"/>
                    <a:pt x="87" y="114"/>
                    <a:pt x="88" y="114"/>
                  </a:cubicBezTo>
                  <a:cubicBezTo>
                    <a:pt x="88" y="114"/>
                    <a:pt x="89" y="114"/>
                    <a:pt x="89" y="113"/>
                  </a:cubicBezTo>
                  <a:cubicBezTo>
                    <a:pt x="89" y="113"/>
                    <a:pt x="90" y="113"/>
                    <a:pt x="90" y="112"/>
                  </a:cubicBezTo>
                  <a:cubicBezTo>
                    <a:pt x="90" y="112"/>
                    <a:pt x="91" y="112"/>
                    <a:pt x="91" y="111"/>
                  </a:cubicBezTo>
                  <a:cubicBezTo>
                    <a:pt x="91" y="110"/>
                    <a:pt x="91" y="110"/>
                    <a:pt x="90" y="109"/>
                  </a:cubicBezTo>
                  <a:cubicBezTo>
                    <a:pt x="90" y="108"/>
                    <a:pt x="89" y="106"/>
                    <a:pt x="89" y="105"/>
                  </a:cubicBezTo>
                  <a:cubicBezTo>
                    <a:pt x="89" y="102"/>
                    <a:pt x="89" y="99"/>
                    <a:pt x="90" y="97"/>
                  </a:cubicBezTo>
                  <a:cubicBezTo>
                    <a:pt x="91" y="95"/>
                    <a:pt x="92" y="94"/>
                    <a:pt x="93" y="94"/>
                  </a:cubicBezTo>
                  <a:cubicBezTo>
                    <a:pt x="100" y="92"/>
                    <a:pt x="108" y="96"/>
                    <a:pt x="114" y="94"/>
                  </a:cubicBezTo>
                  <a:cubicBezTo>
                    <a:pt x="119" y="92"/>
                    <a:pt x="117" y="91"/>
                    <a:pt x="119" y="87"/>
                  </a:cubicBezTo>
                  <a:cubicBezTo>
                    <a:pt x="121" y="84"/>
                    <a:pt x="124" y="83"/>
                    <a:pt x="126" y="80"/>
                  </a:cubicBezTo>
                  <a:cubicBezTo>
                    <a:pt x="129" y="76"/>
                    <a:pt x="129" y="70"/>
                    <a:pt x="131" y="65"/>
                  </a:cubicBezTo>
                  <a:cubicBezTo>
                    <a:pt x="131" y="65"/>
                    <a:pt x="131" y="64"/>
                    <a:pt x="132" y="63"/>
                  </a:cubicBezTo>
                  <a:cubicBezTo>
                    <a:pt x="132" y="63"/>
                    <a:pt x="132" y="62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cubicBezTo>
                    <a:pt x="135" y="62"/>
                    <a:pt x="135" y="61"/>
                    <a:pt x="136" y="61"/>
                  </a:cubicBezTo>
                  <a:cubicBezTo>
                    <a:pt x="137" y="61"/>
                    <a:pt x="141" y="58"/>
                    <a:pt x="140" y="57"/>
                  </a:cubicBezTo>
                  <a:cubicBezTo>
                    <a:pt x="140" y="56"/>
                    <a:pt x="138" y="55"/>
                    <a:pt x="137" y="55"/>
                  </a:cubicBezTo>
                  <a:cubicBezTo>
                    <a:pt x="135" y="54"/>
                    <a:pt x="134" y="53"/>
                    <a:pt x="132" y="53"/>
                  </a:cubicBezTo>
                  <a:cubicBezTo>
                    <a:pt x="130" y="53"/>
                    <a:pt x="130" y="52"/>
                    <a:pt x="129" y="51"/>
                  </a:cubicBezTo>
                  <a:cubicBezTo>
                    <a:pt x="127" y="49"/>
                    <a:pt x="127" y="48"/>
                    <a:pt x="127" y="47"/>
                  </a:cubicBezTo>
                  <a:cubicBezTo>
                    <a:pt x="127" y="45"/>
                    <a:pt x="127" y="44"/>
                    <a:pt x="127" y="42"/>
                  </a:cubicBezTo>
                  <a:cubicBezTo>
                    <a:pt x="126" y="40"/>
                    <a:pt x="127" y="38"/>
                    <a:pt x="126" y="37"/>
                  </a:cubicBezTo>
                  <a:cubicBezTo>
                    <a:pt x="126" y="35"/>
                    <a:pt x="125" y="33"/>
                    <a:pt x="125" y="31"/>
                  </a:cubicBezTo>
                  <a:cubicBezTo>
                    <a:pt x="125" y="30"/>
                    <a:pt x="125" y="28"/>
                    <a:pt x="125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5" y="26"/>
                    <a:pt x="125" y="25"/>
                    <a:pt x="125" y="25"/>
                  </a:cubicBezTo>
                  <a:cubicBezTo>
                    <a:pt x="125" y="24"/>
                    <a:pt x="125" y="23"/>
                    <a:pt x="125" y="22"/>
                  </a:cubicBezTo>
                  <a:cubicBezTo>
                    <a:pt x="125" y="20"/>
                    <a:pt x="125" y="18"/>
                    <a:pt x="125" y="17"/>
                  </a:cubicBezTo>
                  <a:cubicBezTo>
                    <a:pt x="125" y="15"/>
                    <a:pt x="123" y="12"/>
                    <a:pt x="123" y="10"/>
                  </a:cubicBezTo>
                  <a:cubicBezTo>
                    <a:pt x="122" y="6"/>
                    <a:pt x="123" y="6"/>
                    <a:pt x="121" y="3"/>
                  </a:cubicBezTo>
                  <a:cubicBezTo>
                    <a:pt x="119" y="1"/>
                    <a:pt x="111" y="0"/>
                    <a:pt x="108" y="1"/>
                  </a:cubicBezTo>
                  <a:cubicBezTo>
                    <a:pt x="103" y="3"/>
                    <a:pt x="104" y="7"/>
                    <a:pt x="105" y="12"/>
                  </a:cubicBezTo>
                  <a:cubicBezTo>
                    <a:pt x="106" y="19"/>
                    <a:pt x="106" y="20"/>
                    <a:pt x="102" y="25"/>
                  </a:cubicBezTo>
                  <a:cubicBezTo>
                    <a:pt x="99" y="29"/>
                    <a:pt x="99" y="32"/>
                    <a:pt x="96" y="37"/>
                  </a:cubicBezTo>
                  <a:cubicBezTo>
                    <a:pt x="93" y="38"/>
                    <a:pt x="87" y="36"/>
                    <a:pt x="86" y="40"/>
                  </a:cubicBezTo>
                  <a:cubicBezTo>
                    <a:pt x="86" y="40"/>
                    <a:pt x="89" y="43"/>
                    <a:pt x="88" y="44"/>
                  </a:cubicBezTo>
                  <a:cubicBezTo>
                    <a:pt x="88" y="48"/>
                    <a:pt x="86" y="45"/>
                    <a:pt x="84" y="47"/>
                  </a:cubicBezTo>
                  <a:cubicBezTo>
                    <a:pt x="81" y="52"/>
                    <a:pt x="83" y="61"/>
                    <a:pt x="75" y="65"/>
                  </a:cubicBezTo>
                  <a:cubicBezTo>
                    <a:pt x="70" y="67"/>
                    <a:pt x="60" y="65"/>
                    <a:pt x="55" y="71"/>
                  </a:cubicBezTo>
                  <a:cubicBezTo>
                    <a:pt x="52" y="75"/>
                    <a:pt x="54" y="79"/>
                    <a:pt x="53" y="83"/>
                  </a:cubicBezTo>
                  <a:cubicBezTo>
                    <a:pt x="52" y="87"/>
                    <a:pt x="50" y="88"/>
                    <a:pt x="48" y="90"/>
                  </a:cubicBezTo>
                  <a:cubicBezTo>
                    <a:pt x="39" y="91"/>
                    <a:pt x="30" y="92"/>
                    <a:pt x="22" y="93"/>
                  </a:cubicBezTo>
                  <a:cubicBezTo>
                    <a:pt x="18" y="93"/>
                    <a:pt x="13" y="94"/>
                    <a:pt x="9" y="93"/>
                  </a:cubicBezTo>
                  <a:cubicBezTo>
                    <a:pt x="6" y="92"/>
                    <a:pt x="3" y="88"/>
                    <a:pt x="0" y="90"/>
                  </a:cubicBezTo>
                  <a:cubicBezTo>
                    <a:pt x="1" y="92"/>
                    <a:pt x="2" y="93"/>
                    <a:pt x="3" y="95"/>
                  </a:cubicBezTo>
                  <a:cubicBezTo>
                    <a:pt x="4" y="96"/>
                    <a:pt x="5" y="100"/>
                    <a:pt x="6" y="101"/>
                  </a:cubicBezTo>
                  <a:cubicBezTo>
                    <a:pt x="8" y="103"/>
                    <a:pt x="10" y="103"/>
                    <a:pt x="12" y="103"/>
                  </a:cubicBezTo>
                  <a:cubicBezTo>
                    <a:pt x="17" y="106"/>
                    <a:pt x="15" y="110"/>
                    <a:pt x="17" y="115"/>
                  </a:cubicBezTo>
                  <a:cubicBezTo>
                    <a:pt x="18" y="117"/>
                    <a:pt x="21" y="118"/>
                    <a:pt x="19" y="121"/>
                  </a:cubicBezTo>
                  <a:cubicBezTo>
                    <a:pt x="18" y="123"/>
                    <a:pt x="14" y="123"/>
                    <a:pt x="13" y="124"/>
                  </a:cubicBezTo>
                  <a:cubicBezTo>
                    <a:pt x="10" y="125"/>
                    <a:pt x="5" y="128"/>
                    <a:pt x="4" y="132"/>
                  </a:cubicBezTo>
                  <a:cubicBezTo>
                    <a:pt x="3" y="135"/>
                    <a:pt x="3" y="141"/>
                    <a:pt x="2" y="144"/>
                  </a:cubicBezTo>
                  <a:cubicBezTo>
                    <a:pt x="5" y="144"/>
                    <a:pt x="6" y="143"/>
                    <a:pt x="8" y="142"/>
                  </a:cubicBezTo>
                  <a:cubicBezTo>
                    <a:pt x="10" y="139"/>
                    <a:pt x="12" y="139"/>
                    <a:pt x="15" y="139"/>
                  </a:cubicBezTo>
                  <a:cubicBezTo>
                    <a:pt x="17" y="138"/>
                    <a:pt x="21" y="138"/>
                    <a:pt x="25" y="139"/>
                  </a:cubicBezTo>
                  <a:cubicBezTo>
                    <a:pt x="26" y="139"/>
                    <a:pt x="27" y="139"/>
                    <a:pt x="28" y="139"/>
                  </a:cubicBezTo>
                  <a:cubicBezTo>
                    <a:pt x="32" y="139"/>
                    <a:pt x="34" y="140"/>
                    <a:pt x="35" y="144"/>
                  </a:cubicBezTo>
                  <a:cubicBezTo>
                    <a:pt x="35" y="148"/>
                    <a:pt x="37" y="151"/>
                    <a:pt x="38" y="155"/>
                  </a:cubicBezTo>
                  <a:cubicBezTo>
                    <a:pt x="40" y="159"/>
                    <a:pt x="42" y="157"/>
                    <a:pt x="44" y="157"/>
                  </a:cubicBezTo>
                  <a:cubicBezTo>
                    <a:pt x="46" y="157"/>
                    <a:pt x="50" y="156"/>
                    <a:pt x="51" y="160"/>
                  </a:cubicBezTo>
                  <a:cubicBezTo>
                    <a:pt x="52" y="164"/>
                    <a:pt x="56" y="163"/>
                    <a:pt x="60" y="162"/>
                  </a:cubicBezTo>
                  <a:cubicBezTo>
                    <a:pt x="63" y="162"/>
                    <a:pt x="64" y="161"/>
                    <a:pt x="65" y="165"/>
                  </a:cubicBezTo>
                  <a:cubicBezTo>
                    <a:pt x="64" y="161"/>
                    <a:pt x="70" y="156"/>
                    <a:pt x="71" y="154"/>
                  </a:cubicBezTo>
                  <a:cubicBezTo>
                    <a:pt x="72" y="153"/>
                    <a:pt x="74" y="152"/>
                    <a:pt x="76" y="15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2561936" y="3585299"/>
              <a:ext cx="648618" cy="686773"/>
            </a:xfrm>
            <a:custGeom>
              <a:avLst/>
              <a:gdLst>
                <a:gd name="T0" fmla="*/ 236 w 286"/>
                <a:gd name="T1" fmla="*/ 108 h 303"/>
                <a:gd name="T2" fmla="*/ 217 w 286"/>
                <a:gd name="T3" fmla="*/ 112 h 303"/>
                <a:gd name="T4" fmla="*/ 207 w 286"/>
                <a:gd name="T5" fmla="*/ 94 h 303"/>
                <a:gd name="T6" fmla="*/ 205 w 286"/>
                <a:gd name="T7" fmla="*/ 109 h 303"/>
                <a:gd name="T8" fmla="*/ 186 w 286"/>
                <a:gd name="T9" fmla="*/ 103 h 303"/>
                <a:gd name="T10" fmla="*/ 163 w 286"/>
                <a:gd name="T11" fmla="*/ 95 h 303"/>
                <a:gd name="T12" fmla="*/ 141 w 286"/>
                <a:gd name="T13" fmla="*/ 74 h 303"/>
                <a:gd name="T14" fmla="*/ 136 w 286"/>
                <a:gd name="T15" fmla="*/ 61 h 303"/>
                <a:gd name="T16" fmla="*/ 139 w 286"/>
                <a:gd name="T17" fmla="*/ 35 h 303"/>
                <a:gd name="T18" fmla="*/ 143 w 286"/>
                <a:gd name="T19" fmla="*/ 15 h 303"/>
                <a:gd name="T20" fmla="*/ 108 w 286"/>
                <a:gd name="T21" fmla="*/ 0 h 303"/>
                <a:gd name="T22" fmla="*/ 102 w 286"/>
                <a:gd name="T23" fmla="*/ 3 h 303"/>
                <a:gd name="T24" fmla="*/ 94 w 286"/>
                <a:gd name="T25" fmla="*/ 8 h 303"/>
                <a:gd name="T26" fmla="*/ 86 w 286"/>
                <a:gd name="T27" fmla="*/ 14 h 303"/>
                <a:gd name="T28" fmla="*/ 74 w 286"/>
                <a:gd name="T29" fmla="*/ 12 h 303"/>
                <a:gd name="T30" fmla="*/ 71 w 286"/>
                <a:gd name="T31" fmla="*/ 22 h 303"/>
                <a:gd name="T32" fmla="*/ 74 w 286"/>
                <a:gd name="T33" fmla="*/ 36 h 303"/>
                <a:gd name="T34" fmla="*/ 85 w 286"/>
                <a:gd name="T35" fmla="*/ 42 h 303"/>
                <a:gd name="T36" fmla="*/ 78 w 286"/>
                <a:gd name="T37" fmla="*/ 47 h 303"/>
                <a:gd name="T38" fmla="*/ 71 w 286"/>
                <a:gd name="T39" fmla="*/ 65 h 303"/>
                <a:gd name="T40" fmla="*/ 38 w 286"/>
                <a:gd name="T41" fmla="*/ 79 h 303"/>
                <a:gd name="T42" fmla="*/ 35 w 286"/>
                <a:gd name="T43" fmla="*/ 94 h 303"/>
                <a:gd name="T44" fmla="*/ 34 w 286"/>
                <a:gd name="T45" fmla="*/ 98 h 303"/>
                <a:gd name="T46" fmla="*/ 31 w 286"/>
                <a:gd name="T47" fmla="*/ 100 h 303"/>
                <a:gd name="T48" fmla="*/ 38 w 286"/>
                <a:gd name="T49" fmla="*/ 118 h 303"/>
                <a:gd name="T50" fmla="*/ 39 w 286"/>
                <a:gd name="T51" fmla="*/ 131 h 303"/>
                <a:gd name="T52" fmla="*/ 26 w 286"/>
                <a:gd name="T53" fmla="*/ 134 h 303"/>
                <a:gd name="T54" fmla="*/ 10 w 286"/>
                <a:gd name="T55" fmla="*/ 150 h 303"/>
                <a:gd name="T56" fmla="*/ 2 w 286"/>
                <a:gd name="T57" fmla="*/ 156 h 303"/>
                <a:gd name="T58" fmla="*/ 12 w 286"/>
                <a:gd name="T59" fmla="*/ 169 h 303"/>
                <a:gd name="T60" fmla="*/ 31 w 286"/>
                <a:gd name="T61" fmla="*/ 158 h 303"/>
                <a:gd name="T62" fmla="*/ 38 w 286"/>
                <a:gd name="T63" fmla="*/ 193 h 303"/>
                <a:gd name="T64" fmla="*/ 53 w 286"/>
                <a:gd name="T65" fmla="*/ 242 h 303"/>
                <a:gd name="T66" fmla="*/ 80 w 286"/>
                <a:gd name="T67" fmla="*/ 299 h 303"/>
                <a:gd name="T68" fmla="*/ 102 w 286"/>
                <a:gd name="T69" fmla="*/ 293 h 303"/>
                <a:gd name="T70" fmla="*/ 110 w 286"/>
                <a:gd name="T71" fmla="*/ 265 h 303"/>
                <a:gd name="T72" fmla="*/ 120 w 286"/>
                <a:gd name="T73" fmla="*/ 226 h 303"/>
                <a:gd name="T74" fmla="*/ 137 w 286"/>
                <a:gd name="T75" fmla="*/ 212 h 303"/>
                <a:gd name="T76" fmla="*/ 169 w 286"/>
                <a:gd name="T77" fmla="*/ 183 h 303"/>
                <a:gd name="T78" fmla="*/ 192 w 286"/>
                <a:gd name="T79" fmla="*/ 167 h 303"/>
                <a:gd name="T80" fmla="*/ 208 w 286"/>
                <a:gd name="T81" fmla="*/ 139 h 303"/>
                <a:gd name="T82" fmla="*/ 214 w 286"/>
                <a:gd name="T83" fmla="*/ 121 h 303"/>
                <a:gd name="T84" fmla="*/ 241 w 286"/>
                <a:gd name="T85" fmla="*/ 133 h 303"/>
                <a:gd name="T86" fmla="*/ 241 w 286"/>
                <a:gd name="T87" fmla="*/ 144 h 303"/>
                <a:gd name="T88" fmla="*/ 247 w 286"/>
                <a:gd name="T89" fmla="*/ 157 h 303"/>
                <a:gd name="T90" fmla="*/ 249 w 286"/>
                <a:gd name="T91" fmla="*/ 140 h 303"/>
                <a:gd name="T92" fmla="*/ 264 w 286"/>
                <a:gd name="T93" fmla="*/ 120 h 303"/>
                <a:gd name="T94" fmla="*/ 274 w 286"/>
                <a:gd name="T95" fmla="*/ 106 h 303"/>
                <a:gd name="T96" fmla="*/ 286 w 286"/>
                <a:gd name="T97" fmla="*/ 9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6" h="303">
                  <a:moveTo>
                    <a:pt x="266" y="102"/>
                  </a:moveTo>
                  <a:cubicBezTo>
                    <a:pt x="254" y="105"/>
                    <a:pt x="244" y="104"/>
                    <a:pt x="235" y="101"/>
                  </a:cubicBezTo>
                  <a:cubicBezTo>
                    <a:pt x="235" y="103"/>
                    <a:pt x="235" y="106"/>
                    <a:pt x="236" y="108"/>
                  </a:cubicBezTo>
                  <a:cubicBezTo>
                    <a:pt x="237" y="110"/>
                    <a:pt x="241" y="114"/>
                    <a:pt x="237" y="116"/>
                  </a:cubicBezTo>
                  <a:cubicBezTo>
                    <a:pt x="233" y="118"/>
                    <a:pt x="227" y="114"/>
                    <a:pt x="223" y="113"/>
                  </a:cubicBezTo>
                  <a:cubicBezTo>
                    <a:pt x="221" y="112"/>
                    <a:pt x="219" y="113"/>
                    <a:pt x="217" y="112"/>
                  </a:cubicBezTo>
                  <a:cubicBezTo>
                    <a:pt x="213" y="110"/>
                    <a:pt x="211" y="105"/>
                    <a:pt x="216" y="95"/>
                  </a:cubicBezTo>
                  <a:cubicBezTo>
                    <a:pt x="214" y="94"/>
                    <a:pt x="211" y="93"/>
                    <a:pt x="208" y="92"/>
                  </a:cubicBezTo>
                  <a:cubicBezTo>
                    <a:pt x="207" y="93"/>
                    <a:pt x="207" y="93"/>
                    <a:pt x="207" y="94"/>
                  </a:cubicBezTo>
                  <a:cubicBezTo>
                    <a:pt x="207" y="96"/>
                    <a:pt x="207" y="97"/>
                    <a:pt x="207" y="98"/>
                  </a:cubicBezTo>
                  <a:cubicBezTo>
                    <a:pt x="206" y="101"/>
                    <a:pt x="206" y="103"/>
                    <a:pt x="205" y="106"/>
                  </a:cubicBezTo>
                  <a:cubicBezTo>
                    <a:pt x="205" y="107"/>
                    <a:pt x="205" y="108"/>
                    <a:pt x="205" y="109"/>
                  </a:cubicBezTo>
                  <a:cubicBezTo>
                    <a:pt x="204" y="109"/>
                    <a:pt x="203" y="109"/>
                    <a:pt x="203" y="110"/>
                  </a:cubicBezTo>
                  <a:cubicBezTo>
                    <a:pt x="201" y="110"/>
                    <a:pt x="197" y="110"/>
                    <a:pt x="196" y="109"/>
                  </a:cubicBezTo>
                  <a:cubicBezTo>
                    <a:pt x="192" y="108"/>
                    <a:pt x="190" y="105"/>
                    <a:pt x="186" y="103"/>
                  </a:cubicBezTo>
                  <a:cubicBezTo>
                    <a:pt x="184" y="103"/>
                    <a:pt x="182" y="103"/>
                    <a:pt x="180" y="102"/>
                  </a:cubicBezTo>
                  <a:cubicBezTo>
                    <a:pt x="178" y="101"/>
                    <a:pt x="178" y="98"/>
                    <a:pt x="176" y="97"/>
                  </a:cubicBezTo>
                  <a:cubicBezTo>
                    <a:pt x="172" y="95"/>
                    <a:pt x="167" y="97"/>
                    <a:pt x="163" y="95"/>
                  </a:cubicBezTo>
                  <a:cubicBezTo>
                    <a:pt x="161" y="95"/>
                    <a:pt x="159" y="93"/>
                    <a:pt x="157" y="91"/>
                  </a:cubicBezTo>
                  <a:cubicBezTo>
                    <a:pt x="155" y="90"/>
                    <a:pt x="154" y="90"/>
                    <a:pt x="151" y="89"/>
                  </a:cubicBezTo>
                  <a:cubicBezTo>
                    <a:pt x="145" y="87"/>
                    <a:pt x="135" y="81"/>
                    <a:pt x="141" y="74"/>
                  </a:cubicBezTo>
                  <a:cubicBezTo>
                    <a:pt x="144" y="70"/>
                    <a:pt x="147" y="71"/>
                    <a:pt x="146" y="65"/>
                  </a:cubicBezTo>
                  <a:cubicBezTo>
                    <a:pt x="145" y="64"/>
                    <a:pt x="143" y="63"/>
                    <a:pt x="141" y="64"/>
                  </a:cubicBezTo>
                  <a:cubicBezTo>
                    <a:pt x="139" y="64"/>
                    <a:pt x="138" y="65"/>
                    <a:pt x="136" y="61"/>
                  </a:cubicBezTo>
                  <a:cubicBezTo>
                    <a:pt x="136" y="59"/>
                    <a:pt x="136" y="57"/>
                    <a:pt x="136" y="55"/>
                  </a:cubicBezTo>
                  <a:cubicBezTo>
                    <a:pt x="136" y="52"/>
                    <a:pt x="138" y="44"/>
                    <a:pt x="136" y="42"/>
                  </a:cubicBezTo>
                  <a:cubicBezTo>
                    <a:pt x="134" y="39"/>
                    <a:pt x="136" y="37"/>
                    <a:pt x="139" y="35"/>
                  </a:cubicBezTo>
                  <a:cubicBezTo>
                    <a:pt x="140" y="33"/>
                    <a:pt x="143" y="33"/>
                    <a:pt x="145" y="31"/>
                  </a:cubicBezTo>
                  <a:cubicBezTo>
                    <a:pt x="146" y="30"/>
                    <a:pt x="146" y="28"/>
                    <a:pt x="146" y="26"/>
                  </a:cubicBezTo>
                  <a:cubicBezTo>
                    <a:pt x="147" y="23"/>
                    <a:pt x="146" y="17"/>
                    <a:pt x="143" y="15"/>
                  </a:cubicBezTo>
                  <a:cubicBezTo>
                    <a:pt x="140" y="14"/>
                    <a:pt x="134" y="17"/>
                    <a:pt x="131" y="17"/>
                  </a:cubicBezTo>
                  <a:cubicBezTo>
                    <a:pt x="127" y="18"/>
                    <a:pt x="122" y="18"/>
                    <a:pt x="119" y="16"/>
                  </a:cubicBezTo>
                  <a:cubicBezTo>
                    <a:pt x="115" y="13"/>
                    <a:pt x="113" y="4"/>
                    <a:pt x="108" y="0"/>
                  </a:cubicBezTo>
                  <a:cubicBezTo>
                    <a:pt x="107" y="0"/>
                    <a:pt x="107" y="0"/>
                    <a:pt x="106" y="0"/>
                  </a:cubicBezTo>
                  <a:cubicBezTo>
                    <a:pt x="106" y="1"/>
                    <a:pt x="105" y="1"/>
                    <a:pt x="105" y="1"/>
                  </a:cubicBezTo>
                  <a:cubicBezTo>
                    <a:pt x="104" y="2"/>
                    <a:pt x="103" y="2"/>
                    <a:pt x="102" y="3"/>
                  </a:cubicBezTo>
                  <a:cubicBezTo>
                    <a:pt x="101" y="3"/>
                    <a:pt x="98" y="2"/>
                    <a:pt x="97" y="4"/>
                  </a:cubicBezTo>
                  <a:cubicBezTo>
                    <a:pt x="96" y="4"/>
                    <a:pt x="96" y="5"/>
                    <a:pt x="96" y="5"/>
                  </a:cubicBezTo>
                  <a:cubicBezTo>
                    <a:pt x="95" y="6"/>
                    <a:pt x="95" y="7"/>
                    <a:pt x="94" y="8"/>
                  </a:cubicBezTo>
                  <a:cubicBezTo>
                    <a:pt x="94" y="8"/>
                    <a:pt x="93" y="9"/>
                    <a:pt x="92" y="10"/>
                  </a:cubicBezTo>
                  <a:cubicBezTo>
                    <a:pt x="91" y="10"/>
                    <a:pt x="90" y="11"/>
                    <a:pt x="89" y="12"/>
                  </a:cubicBezTo>
                  <a:cubicBezTo>
                    <a:pt x="88" y="13"/>
                    <a:pt x="87" y="14"/>
                    <a:pt x="86" y="14"/>
                  </a:cubicBezTo>
                  <a:cubicBezTo>
                    <a:pt x="85" y="14"/>
                    <a:pt x="84" y="13"/>
                    <a:pt x="82" y="13"/>
                  </a:cubicBezTo>
                  <a:cubicBezTo>
                    <a:pt x="81" y="13"/>
                    <a:pt x="80" y="13"/>
                    <a:pt x="79" y="13"/>
                  </a:cubicBezTo>
                  <a:cubicBezTo>
                    <a:pt x="78" y="13"/>
                    <a:pt x="76" y="12"/>
                    <a:pt x="74" y="12"/>
                  </a:cubicBezTo>
                  <a:cubicBezTo>
                    <a:pt x="74" y="12"/>
                    <a:pt x="71" y="12"/>
                    <a:pt x="70" y="11"/>
                  </a:cubicBezTo>
                  <a:cubicBezTo>
                    <a:pt x="70" y="13"/>
                    <a:pt x="70" y="15"/>
                    <a:pt x="70" y="16"/>
                  </a:cubicBezTo>
                  <a:cubicBezTo>
                    <a:pt x="70" y="18"/>
                    <a:pt x="71" y="20"/>
                    <a:pt x="71" y="22"/>
                  </a:cubicBezTo>
                  <a:cubicBezTo>
                    <a:pt x="72" y="23"/>
                    <a:pt x="71" y="25"/>
                    <a:pt x="72" y="27"/>
                  </a:cubicBezTo>
                  <a:cubicBezTo>
                    <a:pt x="72" y="29"/>
                    <a:pt x="72" y="30"/>
                    <a:pt x="72" y="32"/>
                  </a:cubicBezTo>
                  <a:cubicBezTo>
                    <a:pt x="72" y="33"/>
                    <a:pt x="72" y="34"/>
                    <a:pt x="74" y="36"/>
                  </a:cubicBezTo>
                  <a:cubicBezTo>
                    <a:pt x="75" y="37"/>
                    <a:pt x="75" y="38"/>
                    <a:pt x="77" y="38"/>
                  </a:cubicBezTo>
                  <a:cubicBezTo>
                    <a:pt x="79" y="38"/>
                    <a:pt x="80" y="39"/>
                    <a:pt x="82" y="40"/>
                  </a:cubicBezTo>
                  <a:cubicBezTo>
                    <a:pt x="83" y="40"/>
                    <a:pt x="85" y="41"/>
                    <a:pt x="85" y="42"/>
                  </a:cubicBezTo>
                  <a:cubicBezTo>
                    <a:pt x="86" y="43"/>
                    <a:pt x="82" y="46"/>
                    <a:pt x="81" y="46"/>
                  </a:cubicBezTo>
                  <a:cubicBezTo>
                    <a:pt x="80" y="46"/>
                    <a:pt x="80" y="47"/>
                    <a:pt x="79" y="47"/>
                  </a:cubicBezTo>
                  <a:cubicBezTo>
                    <a:pt x="79" y="47"/>
                    <a:pt x="78" y="47"/>
                    <a:pt x="78" y="47"/>
                  </a:cubicBezTo>
                  <a:cubicBezTo>
                    <a:pt x="77" y="47"/>
                    <a:pt x="77" y="48"/>
                    <a:pt x="77" y="48"/>
                  </a:cubicBezTo>
                  <a:cubicBezTo>
                    <a:pt x="76" y="49"/>
                    <a:pt x="76" y="50"/>
                    <a:pt x="76" y="50"/>
                  </a:cubicBezTo>
                  <a:cubicBezTo>
                    <a:pt x="74" y="55"/>
                    <a:pt x="74" y="61"/>
                    <a:pt x="71" y="65"/>
                  </a:cubicBezTo>
                  <a:cubicBezTo>
                    <a:pt x="69" y="68"/>
                    <a:pt x="66" y="69"/>
                    <a:pt x="64" y="72"/>
                  </a:cubicBezTo>
                  <a:cubicBezTo>
                    <a:pt x="62" y="76"/>
                    <a:pt x="64" y="77"/>
                    <a:pt x="59" y="79"/>
                  </a:cubicBezTo>
                  <a:cubicBezTo>
                    <a:pt x="53" y="81"/>
                    <a:pt x="45" y="77"/>
                    <a:pt x="38" y="79"/>
                  </a:cubicBezTo>
                  <a:cubicBezTo>
                    <a:pt x="37" y="79"/>
                    <a:pt x="36" y="80"/>
                    <a:pt x="35" y="82"/>
                  </a:cubicBezTo>
                  <a:cubicBezTo>
                    <a:pt x="34" y="84"/>
                    <a:pt x="34" y="87"/>
                    <a:pt x="34" y="90"/>
                  </a:cubicBezTo>
                  <a:cubicBezTo>
                    <a:pt x="34" y="91"/>
                    <a:pt x="35" y="93"/>
                    <a:pt x="35" y="94"/>
                  </a:cubicBezTo>
                  <a:cubicBezTo>
                    <a:pt x="36" y="95"/>
                    <a:pt x="36" y="95"/>
                    <a:pt x="36" y="96"/>
                  </a:cubicBezTo>
                  <a:cubicBezTo>
                    <a:pt x="36" y="97"/>
                    <a:pt x="35" y="97"/>
                    <a:pt x="35" y="97"/>
                  </a:cubicBezTo>
                  <a:cubicBezTo>
                    <a:pt x="35" y="98"/>
                    <a:pt x="34" y="98"/>
                    <a:pt x="34" y="98"/>
                  </a:cubicBezTo>
                  <a:cubicBezTo>
                    <a:pt x="34" y="99"/>
                    <a:pt x="33" y="99"/>
                    <a:pt x="33" y="99"/>
                  </a:cubicBezTo>
                  <a:cubicBezTo>
                    <a:pt x="32" y="99"/>
                    <a:pt x="32" y="99"/>
                    <a:pt x="31" y="99"/>
                  </a:cubicBezTo>
                  <a:cubicBezTo>
                    <a:pt x="31" y="99"/>
                    <a:pt x="31" y="99"/>
                    <a:pt x="31" y="100"/>
                  </a:cubicBezTo>
                  <a:cubicBezTo>
                    <a:pt x="31" y="100"/>
                    <a:pt x="31" y="101"/>
                    <a:pt x="31" y="102"/>
                  </a:cubicBezTo>
                  <a:cubicBezTo>
                    <a:pt x="32" y="107"/>
                    <a:pt x="34" y="111"/>
                    <a:pt x="36" y="115"/>
                  </a:cubicBezTo>
                  <a:cubicBezTo>
                    <a:pt x="37" y="116"/>
                    <a:pt x="37" y="117"/>
                    <a:pt x="38" y="118"/>
                  </a:cubicBezTo>
                  <a:cubicBezTo>
                    <a:pt x="38" y="120"/>
                    <a:pt x="39" y="122"/>
                    <a:pt x="39" y="124"/>
                  </a:cubicBezTo>
                  <a:cubicBezTo>
                    <a:pt x="39" y="126"/>
                    <a:pt x="39" y="127"/>
                    <a:pt x="39" y="128"/>
                  </a:cubicBezTo>
                  <a:cubicBezTo>
                    <a:pt x="39" y="129"/>
                    <a:pt x="39" y="130"/>
                    <a:pt x="39" y="131"/>
                  </a:cubicBezTo>
                  <a:cubicBezTo>
                    <a:pt x="39" y="132"/>
                    <a:pt x="39" y="132"/>
                    <a:pt x="38" y="132"/>
                  </a:cubicBezTo>
                  <a:cubicBezTo>
                    <a:pt x="36" y="133"/>
                    <a:pt x="34" y="133"/>
                    <a:pt x="32" y="133"/>
                  </a:cubicBezTo>
                  <a:cubicBezTo>
                    <a:pt x="30" y="133"/>
                    <a:pt x="28" y="134"/>
                    <a:pt x="26" y="134"/>
                  </a:cubicBezTo>
                  <a:cubicBezTo>
                    <a:pt x="24" y="135"/>
                    <a:pt x="23" y="135"/>
                    <a:pt x="21" y="136"/>
                  </a:cubicBezTo>
                  <a:cubicBezTo>
                    <a:pt x="19" y="137"/>
                    <a:pt x="17" y="138"/>
                    <a:pt x="16" y="139"/>
                  </a:cubicBezTo>
                  <a:cubicBezTo>
                    <a:pt x="15" y="141"/>
                    <a:pt x="9" y="146"/>
                    <a:pt x="10" y="150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1" y="156"/>
                    <a:pt x="10" y="151"/>
                    <a:pt x="8" y="153"/>
                  </a:cubicBezTo>
                  <a:cubicBezTo>
                    <a:pt x="5" y="156"/>
                    <a:pt x="3" y="154"/>
                    <a:pt x="2" y="156"/>
                  </a:cubicBezTo>
                  <a:cubicBezTo>
                    <a:pt x="0" y="158"/>
                    <a:pt x="5" y="161"/>
                    <a:pt x="8" y="165"/>
                  </a:cubicBezTo>
                  <a:cubicBezTo>
                    <a:pt x="10" y="167"/>
                    <a:pt x="11" y="168"/>
                    <a:pt x="12" y="169"/>
                  </a:cubicBezTo>
                  <a:cubicBezTo>
                    <a:pt x="12" y="169"/>
                    <a:pt x="12" y="169"/>
                    <a:pt x="12" y="169"/>
                  </a:cubicBezTo>
                  <a:cubicBezTo>
                    <a:pt x="14" y="170"/>
                    <a:pt x="15" y="171"/>
                    <a:pt x="18" y="172"/>
                  </a:cubicBezTo>
                  <a:cubicBezTo>
                    <a:pt x="22" y="174"/>
                    <a:pt x="24" y="173"/>
                    <a:pt x="26" y="171"/>
                  </a:cubicBezTo>
                  <a:cubicBezTo>
                    <a:pt x="28" y="170"/>
                    <a:pt x="31" y="163"/>
                    <a:pt x="31" y="158"/>
                  </a:cubicBezTo>
                  <a:cubicBezTo>
                    <a:pt x="31" y="152"/>
                    <a:pt x="34" y="158"/>
                    <a:pt x="37" y="162"/>
                  </a:cubicBezTo>
                  <a:cubicBezTo>
                    <a:pt x="39" y="166"/>
                    <a:pt x="37" y="167"/>
                    <a:pt x="37" y="174"/>
                  </a:cubicBezTo>
                  <a:cubicBezTo>
                    <a:pt x="37" y="181"/>
                    <a:pt x="39" y="188"/>
                    <a:pt x="38" y="193"/>
                  </a:cubicBezTo>
                  <a:cubicBezTo>
                    <a:pt x="38" y="199"/>
                    <a:pt x="40" y="200"/>
                    <a:pt x="41" y="205"/>
                  </a:cubicBezTo>
                  <a:cubicBezTo>
                    <a:pt x="43" y="209"/>
                    <a:pt x="43" y="220"/>
                    <a:pt x="44" y="224"/>
                  </a:cubicBezTo>
                  <a:cubicBezTo>
                    <a:pt x="46" y="228"/>
                    <a:pt x="50" y="238"/>
                    <a:pt x="53" y="242"/>
                  </a:cubicBezTo>
                  <a:cubicBezTo>
                    <a:pt x="56" y="247"/>
                    <a:pt x="61" y="261"/>
                    <a:pt x="65" y="267"/>
                  </a:cubicBezTo>
                  <a:cubicBezTo>
                    <a:pt x="69" y="273"/>
                    <a:pt x="72" y="282"/>
                    <a:pt x="75" y="290"/>
                  </a:cubicBezTo>
                  <a:cubicBezTo>
                    <a:pt x="78" y="298"/>
                    <a:pt x="78" y="295"/>
                    <a:pt x="80" y="299"/>
                  </a:cubicBezTo>
                  <a:cubicBezTo>
                    <a:pt x="83" y="303"/>
                    <a:pt x="86" y="303"/>
                    <a:pt x="88" y="303"/>
                  </a:cubicBezTo>
                  <a:cubicBezTo>
                    <a:pt x="90" y="303"/>
                    <a:pt x="92" y="299"/>
                    <a:pt x="95" y="296"/>
                  </a:cubicBezTo>
                  <a:cubicBezTo>
                    <a:pt x="98" y="293"/>
                    <a:pt x="100" y="295"/>
                    <a:pt x="102" y="293"/>
                  </a:cubicBezTo>
                  <a:cubicBezTo>
                    <a:pt x="104" y="290"/>
                    <a:pt x="101" y="285"/>
                    <a:pt x="101" y="282"/>
                  </a:cubicBezTo>
                  <a:cubicBezTo>
                    <a:pt x="101" y="279"/>
                    <a:pt x="104" y="281"/>
                    <a:pt x="105" y="277"/>
                  </a:cubicBezTo>
                  <a:cubicBezTo>
                    <a:pt x="107" y="274"/>
                    <a:pt x="107" y="271"/>
                    <a:pt x="110" y="265"/>
                  </a:cubicBezTo>
                  <a:cubicBezTo>
                    <a:pt x="114" y="259"/>
                    <a:pt x="114" y="253"/>
                    <a:pt x="113" y="247"/>
                  </a:cubicBezTo>
                  <a:cubicBezTo>
                    <a:pt x="112" y="241"/>
                    <a:pt x="115" y="233"/>
                    <a:pt x="115" y="231"/>
                  </a:cubicBezTo>
                  <a:cubicBezTo>
                    <a:pt x="114" y="228"/>
                    <a:pt x="119" y="229"/>
                    <a:pt x="120" y="226"/>
                  </a:cubicBezTo>
                  <a:cubicBezTo>
                    <a:pt x="121" y="223"/>
                    <a:pt x="127" y="218"/>
                    <a:pt x="127" y="218"/>
                  </a:cubicBezTo>
                  <a:cubicBezTo>
                    <a:pt x="127" y="218"/>
                    <a:pt x="127" y="218"/>
                    <a:pt x="130" y="218"/>
                  </a:cubicBezTo>
                  <a:cubicBezTo>
                    <a:pt x="133" y="219"/>
                    <a:pt x="135" y="216"/>
                    <a:pt x="137" y="212"/>
                  </a:cubicBezTo>
                  <a:cubicBezTo>
                    <a:pt x="139" y="208"/>
                    <a:pt x="142" y="207"/>
                    <a:pt x="146" y="205"/>
                  </a:cubicBezTo>
                  <a:cubicBezTo>
                    <a:pt x="149" y="203"/>
                    <a:pt x="154" y="199"/>
                    <a:pt x="157" y="195"/>
                  </a:cubicBezTo>
                  <a:cubicBezTo>
                    <a:pt x="161" y="191"/>
                    <a:pt x="165" y="187"/>
                    <a:pt x="169" y="183"/>
                  </a:cubicBezTo>
                  <a:cubicBezTo>
                    <a:pt x="173" y="178"/>
                    <a:pt x="173" y="183"/>
                    <a:pt x="176" y="180"/>
                  </a:cubicBezTo>
                  <a:cubicBezTo>
                    <a:pt x="178" y="178"/>
                    <a:pt x="181" y="172"/>
                    <a:pt x="184" y="170"/>
                  </a:cubicBezTo>
                  <a:cubicBezTo>
                    <a:pt x="186" y="168"/>
                    <a:pt x="188" y="167"/>
                    <a:pt x="192" y="167"/>
                  </a:cubicBezTo>
                  <a:cubicBezTo>
                    <a:pt x="195" y="166"/>
                    <a:pt x="200" y="165"/>
                    <a:pt x="202" y="164"/>
                  </a:cubicBezTo>
                  <a:cubicBezTo>
                    <a:pt x="204" y="163"/>
                    <a:pt x="208" y="162"/>
                    <a:pt x="213" y="159"/>
                  </a:cubicBezTo>
                  <a:cubicBezTo>
                    <a:pt x="209" y="151"/>
                    <a:pt x="216" y="145"/>
                    <a:pt x="208" y="139"/>
                  </a:cubicBezTo>
                  <a:cubicBezTo>
                    <a:pt x="206" y="137"/>
                    <a:pt x="201" y="134"/>
                    <a:pt x="205" y="130"/>
                  </a:cubicBezTo>
                  <a:cubicBezTo>
                    <a:pt x="207" y="128"/>
                    <a:pt x="209" y="129"/>
                    <a:pt x="211" y="127"/>
                  </a:cubicBezTo>
                  <a:cubicBezTo>
                    <a:pt x="212" y="125"/>
                    <a:pt x="212" y="122"/>
                    <a:pt x="214" y="121"/>
                  </a:cubicBezTo>
                  <a:cubicBezTo>
                    <a:pt x="216" y="121"/>
                    <a:pt x="219" y="122"/>
                    <a:pt x="221" y="123"/>
                  </a:cubicBezTo>
                  <a:cubicBezTo>
                    <a:pt x="224" y="125"/>
                    <a:pt x="224" y="126"/>
                    <a:pt x="228" y="127"/>
                  </a:cubicBezTo>
                  <a:cubicBezTo>
                    <a:pt x="232" y="127"/>
                    <a:pt x="240" y="126"/>
                    <a:pt x="241" y="133"/>
                  </a:cubicBezTo>
                  <a:cubicBezTo>
                    <a:pt x="241" y="140"/>
                    <a:pt x="230" y="138"/>
                    <a:pt x="231" y="144"/>
                  </a:cubicBezTo>
                  <a:cubicBezTo>
                    <a:pt x="231" y="146"/>
                    <a:pt x="235" y="150"/>
                    <a:pt x="236" y="149"/>
                  </a:cubicBezTo>
                  <a:cubicBezTo>
                    <a:pt x="239" y="147"/>
                    <a:pt x="237" y="143"/>
                    <a:pt x="241" y="144"/>
                  </a:cubicBezTo>
                  <a:cubicBezTo>
                    <a:pt x="244" y="149"/>
                    <a:pt x="240" y="156"/>
                    <a:pt x="245" y="159"/>
                  </a:cubicBezTo>
                  <a:cubicBezTo>
                    <a:pt x="245" y="159"/>
                    <a:pt x="245" y="159"/>
                    <a:pt x="246" y="158"/>
                  </a:cubicBezTo>
                  <a:cubicBezTo>
                    <a:pt x="247" y="158"/>
                    <a:pt x="247" y="158"/>
                    <a:pt x="247" y="157"/>
                  </a:cubicBezTo>
                  <a:cubicBezTo>
                    <a:pt x="248" y="156"/>
                    <a:pt x="248" y="155"/>
                    <a:pt x="247" y="154"/>
                  </a:cubicBezTo>
                  <a:cubicBezTo>
                    <a:pt x="247" y="152"/>
                    <a:pt x="247" y="150"/>
                    <a:pt x="247" y="148"/>
                  </a:cubicBezTo>
                  <a:cubicBezTo>
                    <a:pt x="247" y="146"/>
                    <a:pt x="247" y="142"/>
                    <a:pt x="249" y="140"/>
                  </a:cubicBezTo>
                  <a:cubicBezTo>
                    <a:pt x="253" y="136"/>
                    <a:pt x="261" y="143"/>
                    <a:pt x="260" y="132"/>
                  </a:cubicBezTo>
                  <a:cubicBezTo>
                    <a:pt x="262" y="131"/>
                    <a:pt x="261" y="128"/>
                    <a:pt x="261" y="126"/>
                  </a:cubicBezTo>
                  <a:cubicBezTo>
                    <a:pt x="262" y="123"/>
                    <a:pt x="264" y="123"/>
                    <a:pt x="264" y="120"/>
                  </a:cubicBezTo>
                  <a:cubicBezTo>
                    <a:pt x="264" y="117"/>
                    <a:pt x="261" y="117"/>
                    <a:pt x="264" y="115"/>
                  </a:cubicBezTo>
                  <a:cubicBezTo>
                    <a:pt x="266" y="113"/>
                    <a:pt x="268" y="113"/>
                    <a:pt x="269" y="111"/>
                  </a:cubicBezTo>
                  <a:cubicBezTo>
                    <a:pt x="271" y="108"/>
                    <a:pt x="271" y="107"/>
                    <a:pt x="274" y="106"/>
                  </a:cubicBezTo>
                  <a:cubicBezTo>
                    <a:pt x="276" y="105"/>
                    <a:pt x="279" y="106"/>
                    <a:pt x="280" y="106"/>
                  </a:cubicBezTo>
                  <a:cubicBezTo>
                    <a:pt x="284" y="104"/>
                    <a:pt x="282" y="102"/>
                    <a:pt x="283" y="99"/>
                  </a:cubicBezTo>
                  <a:cubicBezTo>
                    <a:pt x="284" y="97"/>
                    <a:pt x="285" y="96"/>
                    <a:pt x="286" y="95"/>
                  </a:cubicBezTo>
                  <a:cubicBezTo>
                    <a:pt x="279" y="97"/>
                    <a:pt x="272" y="101"/>
                    <a:pt x="266" y="10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2423995" y="3507523"/>
              <a:ext cx="378605" cy="256806"/>
            </a:xfrm>
            <a:custGeom>
              <a:avLst/>
              <a:gdLst>
                <a:gd name="T0" fmla="*/ 28 w 167"/>
                <a:gd name="T1" fmla="*/ 112 h 113"/>
                <a:gd name="T2" fmla="*/ 59 w 167"/>
                <a:gd name="T3" fmla="*/ 102 h 113"/>
                <a:gd name="T4" fmla="*/ 81 w 167"/>
                <a:gd name="T5" fmla="*/ 84 h 113"/>
                <a:gd name="T6" fmla="*/ 94 w 167"/>
                <a:gd name="T7" fmla="*/ 63 h 113"/>
                <a:gd name="T8" fmla="*/ 102 w 167"/>
                <a:gd name="T9" fmla="*/ 56 h 113"/>
                <a:gd name="T10" fmla="*/ 111 w 167"/>
                <a:gd name="T11" fmla="*/ 31 h 113"/>
                <a:gd name="T12" fmla="*/ 127 w 167"/>
                <a:gd name="T13" fmla="*/ 22 h 113"/>
                <a:gd name="T14" fmla="*/ 131 w 167"/>
                <a:gd name="T15" fmla="*/ 36 h 113"/>
                <a:gd name="T16" fmla="*/ 131 w 167"/>
                <a:gd name="T17" fmla="*/ 44 h 113"/>
                <a:gd name="T18" fmla="*/ 135 w 167"/>
                <a:gd name="T19" fmla="*/ 46 h 113"/>
                <a:gd name="T20" fmla="*/ 143 w 167"/>
                <a:gd name="T21" fmla="*/ 47 h 113"/>
                <a:gd name="T22" fmla="*/ 150 w 167"/>
                <a:gd name="T23" fmla="*/ 46 h 113"/>
                <a:gd name="T24" fmla="*/ 155 w 167"/>
                <a:gd name="T25" fmla="*/ 42 h 113"/>
                <a:gd name="T26" fmla="*/ 158 w 167"/>
                <a:gd name="T27" fmla="*/ 38 h 113"/>
                <a:gd name="T28" fmla="*/ 166 w 167"/>
                <a:gd name="T29" fmla="*/ 35 h 113"/>
                <a:gd name="T30" fmla="*/ 165 w 167"/>
                <a:gd name="T31" fmla="*/ 25 h 113"/>
                <a:gd name="T32" fmla="*/ 162 w 167"/>
                <a:gd name="T33" fmla="*/ 15 h 113"/>
                <a:gd name="T34" fmla="*/ 158 w 167"/>
                <a:gd name="T35" fmla="*/ 12 h 113"/>
                <a:gd name="T36" fmla="*/ 143 w 167"/>
                <a:gd name="T37" fmla="*/ 10 h 113"/>
                <a:gd name="T38" fmla="*/ 126 w 167"/>
                <a:gd name="T39" fmla="*/ 16 h 113"/>
                <a:gd name="T40" fmla="*/ 119 w 167"/>
                <a:gd name="T41" fmla="*/ 7 h 113"/>
                <a:gd name="T42" fmla="*/ 115 w 167"/>
                <a:gd name="T43" fmla="*/ 2 h 113"/>
                <a:gd name="T44" fmla="*/ 109 w 167"/>
                <a:gd name="T45" fmla="*/ 7 h 113"/>
                <a:gd name="T46" fmla="*/ 99 w 167"/>
                <a:gd name="T47" fmla="*/ 13 h 113"/>
                <a:gd name="T48" fmla="*/ 88 w 167"/>
                <a:gd name="T49" fmla="*/ 15 h 113"/>
                <a:gd name="T50" fmla="*/ 70 w 167"/>
                <a:gd name="T51" fmla="*/ 12 h 113"/>
                <a:gd name="T52" fmla="*/ 46 w 167"/>
                <a:gd name="T53" fmla="*/ 18 h 113"/>
                <a:gd name="T54" fmla="*/ 31 w 167"/>
                <a:gd name="T55" fmla="*/ 31 h 113"/>
                <a:gd name="T56" fmla="*/ 22 w 167"/>
                <a:gd name="T57" fmla="*/ 41 h 113"/>
                <a:gd name="T58" fmla="*/ 13 w 167"/>
                <a:gd name="T59" fmla="*/ 39 h 113"/>
                <a:gd name="T60" fmla="*/ 6 w 167"/>
                <a:gd name="T61" fmla="*/ 40 h 113"/>
                <a:gd name="T62" fmla="*/ 3 w 167"/>
                <a:gd name="T63" fmla="*/ 50 h 113"/>
                <a:gd name="T64" fmla="*/ 1 w 167"/>
                <a:gd name="T65" fmla="*/ 59 h 113"/>
                <a:gd name="T66" fmla="*/ 3 w 167"/>
                <a:gd name="T67" fmla="*/ 74 h 113"/>
                <a:gd name="T68" fmla="*/ 10 w 167"/>
                <a:gd name="T69" fmla="*/ 96 h 113"/>
                <a:gd name="T70" fmla="*/ 6 w 167"/>
                <a:gd name="T71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7" h="113">
                  <a:moveTo>
                    <a:pt x="15" y="112"/>
                  </a:moveTo>
                  <a:cubicBezTo>
                    <a:pt x="19" y="113"/>
                    <a:pt x="24" y="112"/>
                    <a:pt x="28" y="112"/>
                  </a:cubicBezTo>
                  <a:cubicBezTo>
                    <a:pt x="36" y="111"/>
                    <a:pt x="45" y="110"/>
                    <a:pt x="54" y="109"/>
                  </a:cubicBezTo>
                  <a:cubicBezTo>
                    <a:pt x="56" y="107"/>
                    <a:pt x="58" y="106"/>
                    <a:pt x="59" y="102"/>
                  </a:cubicBezTo>
                  <a:cubicBezTo>
                    <a:pt x="60" y="98"/>
                    <a:pt x="58" y="94"/>
                    <a:pt x="61" y="90"/>
                  </a:cubicBezTo>
                  <a:cubicBezTo>
                    <a:pt x="66" y="84"/>
                    <a:pt x="76" y="86"/>
                    <a:pt x="81" y="84"/>
                  </a:cubicBezTo>
                  <a:cubicBezTo>
                    <a:pt x="89" y="80"/>
                    <a:pt x="87" y="71"/>
                    <a:pt x="90" y="66"/>
                  </a:cubicBezTo>
                  <a:cubicBezTo>
                    <a:pt x="92" y="64"/>
                    <a:pt x="94" y="67"/>
                    <a:pt x="94" y="63"/>
                  </a:cubicBezTo>
                  <a:cubicBezTo>
                    <a:pt x="95" y="62"/>
                    <a:pt x="92" y="59"/>
                    <a:pt x="92" y="59"/>
                  </a:cubicBezTo>
                  <a:cubicBezTo>
                    <a:pt x="93" y="55"/>
                    <a:pt x="99" y="57"/>
                    <a:pt x="102" y="56"/>
                  </a:cubicBezTo>
                  <a:cubicBezTo>
                    <a:pt x="105" y="51"/>
                    <a:pt x="105" y="48"/>
                    <a:pt x="108" y="44"/>
                  </a:cubicBezTo>
                  <a:cubicBezTo>
                    <a:pt x="112" y="39"/>
                    <a:pt x="112" y="38"/>
                    <a:pt x="111" y="31"/>
                  </a:cubicBezTo>
                  <a:cubicBezTo>
                    <a:pt x="110" y="26"/>
                    <a:pt x="109" y="22"/>
                    <a:pt x="114" y="20"/>
                  </a:cubicBezTo>
                  <a:cubicBezTo>
                    <a:pt x="117" y="19"/>
                    <a:pt x="125" y="20"/>
                    <a:pt x="127" y="22"/>
                  </a:cubicBezTo>
                  <a:cubicBezTo>
                    <a:pt x="129" y="25"/>
                    <a:pt x="128" y="25"/>
                    <a:pt x="129" y="29"/>
                  </a:cubicBezTo>
                  <a:cubicBezTo>
                    <a:pt x="129" y="31"/>
                    <a:pt x="131" y="34"/>
                    <a:pt x="131" y="36"/>
                  </a:cubicBezTo>
                  <a:cubicBezTo>
                    <a:pt x="131" y="37"/>
                    <a:pt x="131" y="39"/>
                    <a:pt x="131" y="41"/>
                  </a:cubicBezTo>
                  <a:cubicBezTo>
                    <a:pt x="131" y="42"/>
                    <a:pt x="131" y="43"/>
                    <a:pt x="131" y="44"/>
                  </a:cubicBezTo>
                  <a:cubicBezTo>
                    <a:pt x="131" y="44"/>
                    <a:pt x="131" y="45"/>
                    <a:pt x="131" y="45"/>
                  </a:cubicBezTo>
                  <a:cubicBezTo>
                    <a:pt x="132" y="46"/>
                    <a:pt x="134" y="46"/>
                    <a:pt x="135" y="46"/>
                  </a:cubicBezTo>
                  <a:cubicBezTo>
                    <a:pt x="137" y="46"/>
                    <a:pt x="139" y="47"/>
                    <a:pt x="140" y="47"/>
                  </a:cubicBezTo>
                  <a:cubicBezTo>
                    <a:pt x="141" y="47"/>
                    <a:pt x="142" y="47"/>
                    <a:pt x="143" y="47"/>
                  </a:cubicBezTo>
                  <a:cubicBezTo>
                    <a:pt x="145" y="47"/>
                    <a:pt x="146" y="48"/>
                    <a:pt x="147" y="48"/>
                  </a:cubicBezTo>
                  <a:cubicBezTo>
                    <a:pt x="148" y="48"/>
                    <a:pt x="149" y="47"/>
                    <a:pt x="150" y="46"/>
                  </a:cubicBezTo>
                  <a:cubicBezTo>
                    <a:pt x="151" y="45"/>
                    <a:pt x="152" y="44"/>
                    <a:pt x="153" y="44"/>
                  </a:cubicBezTo>
                  <a:cubicBezTo>
                    <a:pt x="154" y="43"/>
                    <a:pt x="155" y="42"/>
                    <a:pt x="155" y="42"/>
                  </a:cubicBezTo>
                  <a:cubicBezTo>
                    <a:pt x="156" y="41"/>
                    <a:pt x="156" y="40"/>
                    <a:pt x="157" y="39"/>
                  </a:cubicBezTo>
                  <a:cubicBezTo>
                    <a:pt x="157" y="39"/>
                    <a:pt x="157" y="38"/>
                    <a:pt x="158" y="38"/>
                  </a:cubicBezTo>
                  <a:cubicBezTo>
                    <a:pt x="159" y="36"/>
                    <a:pt x="162" y="37"/>
                    <a:pt x="163" y="37"/>
                  </a:cubicBezTo>
                  <a:cubicBezTo>
                    <a:pt x="164" y="36"/>
                    <a:pt x="165" y="36"/>
                    <a:pt x="166" y="35"/>
                  </a:cubicBezTo>
                  <a:cubicBezTo>
                    <a:pt x="166" y="35"/>
                    <a:pt x="167" y="35"/>
                    <a:pt x="167" y="34"/>
                  </a:cubicBezTo>
                  <a:cubicBezTo>
                    <a:pt x="161" y="34"/>
                    <a:pt x="159" y="27"/>
                    <a:pt x="165" y="25"/>
                  </a:cubicBezTo>
                  <a:cubicBezTo>
                    <a:pt x="166" y="23"/>
                    <a:pt x="166" y="22"/>
                    <a:pt x="166" y="20"/>
                  </a:cubicBezTo>
                  <a:cubicBezTo>
                    <a:pt x="165" y="18"/>
                    <a:pt x="164" y="16"/>
                    <a:pt x="162" y="15"/>
                  </a:cubicBezTo>
                  <a:cubicBezTo>
                    <a:pt x="161" y="14"/>
                    <a:pt x="159" y="14"/>
                    <a:pt x="158" y="13"/>
                  </a:cubicBezTo>
                  <a:cubicBezTo>
                    <a:pt x="158" y="13"/>
                    <a:pt x="158" y="12"/>
                    <a:pt x="158" y="12"/>
                  </a:cubicBezTo>
                  <a:cubicBezTo>
                    <a:pt x="154" y="11"/>
                    <a:pt x="150" y="12"/>
                    <a:pt x="147" y="12"/>
                  </a:cubicBezTo>
                  <a:cubicBezTo>
                    <a:pt x="145" y="11"/>
                    <a:pt x="144" y="10"/>
                    <a:pt x="143" y="10"/>
                  </a:cubicBezTo>
                  <a:cubicBezTo>
                    <a:pt x="141" y="10"/>
                    <a:pt x="142" y="10"/>
                    <a:pt x="140" y="11"/>
                  </a:cubicBezTo>
                  <a:cubicBezTo>
                    <a:pt x="135" y="13"/>
                    <a:pt x="131" y="14"/>
                    <a:pt x="126" y="16"/>
                  </a:cubicBezTo>
                  <a:cubicBezTo>
                    <a:pt x="123" y="17"/>
                    <a:pt x="121" y="19"/>
                    <a:pt x="120" y="15"/>
                  </a:cubicBezTo>
                  <a:cubicBezTo>
                    <a:pt x="119" y="12"/>
                    <a:pt x="120" y="9"/>
                    <a:pt x="119" y="7"/>
                  </a:cubicBezTo>
                  <a:cubicBezTo>
                    <a:pt x="118" y="6"/>
                    <a:pt x="117" y="5"/>
                    <a:pt x="116" y="4"/>
                  </a:cubicBezTo>
                  <a:cubicBezTo>
                    <a:pt x="116" y="4"/>
                    <a:pt x="116" y="2"/>
                    <a:pt x="115" y="2"/>
                  </a:cubicBezTo>
                  <a:cubicBezTo>
                    <a:pt x="112" y="0"/>
                    <a:pt x="110" y="3"/>
                    <a:pt x="109" y="4"/>
                  </a:cubicBezTo>
                  <a:cubicBezTo>
                    <a:pt x="109" y="5"/>
                    <a:pt x="109" y="7"/>
                    <a:pt x="109" y="7"/>
                  </a:cubicBezTo>
                  <a:cubicBezTo>
                    <a:pt x="108" y="9"/>
                    <a:pt x="104" y="11"/>
                    <a:pt x="102" y="12"/>
                  </a:cubicBezTo>
                  <a:cubicBezTo>
                    <a:pt x="101" y="13"/>
                    <a:pt x="100" y="12"/>
                    <a:pt x="99" y="13"/>
                  </a:cubicBezTo>
                  <a:cubicBezTo>
                    <a:pt x="98" y="14"/>
                    <a:pt x="98" y="15"/>
                    <a:pt x="97" y="15"/>
                  </a:cubicBezTo>
                  <a:cubicBezTo>
                    <a:pt x="95" y="16"/>
                    <a:pt x="90" y="15"/>
                    <a:pt x="88" y="15"/>
                  </a:cubicBezTo>
                  <a:cubicBezTo>
                    <a:pt x="85" y="15"/>
                    <a:pt x="81" y="15"/>
                    <a:pt x="78" y="15"/>
                  </a:cubicBezTo>
                  <a:cubicBezTo>
                    <a:pt x="75" y="14"/>
                    <a:pt x="73" y="12"/>
                    <a:pt x="70" y="12"/>
                  </a:cubicBezTo>
                  <a:cubicBezTo>
                    <a:pt x="67" y="13"/>
                    <a:pt x="64" y="13"/>
                    <a:pt x="61" y="13"/>
                  </a:cubicBezTo>
                  <a:cubicBezTo>
                    <a:pt x="55" y="13"/>
                    <a:pt x="50" y="13"/>
                    <a:pt x="46" y="18"/>
                  </a:cubicBezTo>
                  <a:cubicBezTo>
                    <a:pt x="43" y="21"/>
                    <a:pt x="40" y="23"/>
                    <a:pt x="37" y="26"/>
                  </a:cubicBezTo>
                  <a:cubicBezTo>
                    <a:pt x="35" y="28"/>
                    <a:pt x="34" y="30"/>
                    <a:pt x="31" y="31"/>
                  </a:cubicBezTo>
                  <a:cubicBezTo>
                    <a:pt x="29" y="32"/>
                    <a:pt x="26" y="31"/>
                    <a:pt x="26" y="34"/>
                  </a:cubicBezTo>
                  <a:cubicBezTo>
                    <a:pt x="25" y="37"/>
                    <a:pt x="24" y="40"/>
                    <a:pt x="22" y="41"/>
                  </a:cubicBezTo>
                  <a:cubicBezTo>
                    <a:pt x="21" y="42"/>
                    <a:pt x="19" y="42"/>
                    <a:pt x="18" y="42"/>
                  </a:cubicBezTo>
                  <a:cubicBezTo>
                    <a:pt x="16" y="41"/>
                    <a:pt x="15" y="39"/>
                    <a:pt x="13" y="39"/>
                  </a:cubicBezTo>
                  <a:cubicBezTo>
                    <a:pt x="11" y="39"/>
                    <a:pt x="8" y="39"/>
                    <a:pt x="7" y="38"/>
                  </a:cubicBezTo>
                  <a:cubicBezTo>
                    <a:pt x="7" y="39"/>
                    <a:pt x="6" y="39"/>
                    <a:pt x="6" y="40"/>
                  </a:cubicBezTo>
                  <a:cubicBezTo>
                    <a:pt x="5" y="42"/>
                    <a:pt x="4" y="42"/>
                    <a:pt x="3" y="44"/>
                  </a:cubicBezTo>
                  <a:cubicBezTo>
                    <a:pt x="2" y="45"/>
                    <a:pt x="4" y="48"/>
                    <a:pt x="3" y="50"/>
                  </a:cubicBezTo>
                  <a:cubicBezTo>
                    <a:pt x="3" y="51"/>
                    <a:pt x="1" y="51"/>
                    <a:pt x="1" y="53"/>
                  </a:cubicBezTo>
                  <a:cubicBezTo>
                    <a:pt x="0" y="54"/>
                    <a:pt x="1" y="57"/>
                    <a:pt x="1" y="59"/>
                  </a:cubicBezTo>
                  <a:cubicBezTo>
                    <a:pt x="4" y="59"/>
                    <a:pt x="1" y="63"/>
                    <a:pt x="2" y="66"/>
                  </a:cubicBezTo>
                  <a:cubicBezTo>
                    <a:pt x="2" y="69"/>
                    <a:pt x="3" y="70"/>
                    <a:pt x="3" y="74"/>
                  </a:cubicBezTo>
                  <a:cubicBezTo>
                    <a:pt x="4" y="81"/>
                    <a:pt x="4" y="85"/>
                    <a:pt x="11" y="88"/>
                  </a:cubicBezTo>
                  <a:cubicBezTo>
                    <a:pt x="12" y="88"/>
                    <a:pt x="10" y="95"/>
                    <a:pt x="10" y="96"/>
                  </a:cubicBezTo>
                  <a:cubicBezTo>
                    <a:pt x="9" y="99"/>
                    <a:pt x="7" y="100"/>
                    <a:pt x="5" y="102"/>
                  </a:cubicBezTo>
                  <a:cubicBezTo>
                    <a:pt x="4" y="105"/>
                    <a:pt x="4" y="107"/>
                    <a:pt x="6" y="109"/>
                  </a:cubicBezTo>
                  <a:cubicBezTo>
                    <a:pt x="9" y="107"/>
                    <a:pt x="12" y="111"/>
                    <a:pt x="15" y="1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2698411" y="3338766"/>
              <a:ext cx="227457" cy="143811"/>
            </a:xfrm>
            <a:custGeom>
              <a:avLst/>
              <a:gdLst>
                <a:gd name="T0" fmla="*/ 85 w 100"/>
                <a:gd name="T1" fmla="*/ 11 h 63"/>
                <a:gd name="T2" fmla="*/ 62 w 100"/>
                <a:gd name="T3" fmla="*/ 11 h 63"/>
                <a:gd name="T4" fmla="*/ 47 w 100"/>
                <a:gd name="T5" fmla="*/ 3 h 63"/>
                <a:gd name="T6" fmla="*/ 40 w 100"/>
                <a:gd name="T7" fmla="*/ 2 h 63"/>
                <a:gd name="T8" fmla="*/ 38 w 100"/>
                <a:gd name="T9" fmla="*/ 11 h 63"/>
                <a:gd name="T10" fmla="*/ 37 w 100"/>
                <a:gd name="T11" fmla="*/ 14 h 63"/>
                <a:gd name="T12" fmla="*/ 33 w 100"/>
                <a:gd name="T13" fmla="*/ 15 h 63"/>
                <a:gd name="T14" fmla="*/ 31 w 100"/>
                <a:gd name="T15" fmla="*/ 13 h 63"/>
                <a:gd name="T16" fmla="*/ 28 w 100"/>
                <a:gd name="T17" fmla="*/ 12 h 63"/>
                <a:gd name="T18" fmla="*/ 23 w 100"/>
                <a:gd name="T19" fmla="*/ 11 h 63"/>
                <a:gd name="T20" fmla="*/ 14 w 100"/>
                <a:gd name="T21" fmla="*/ 15 h 63"/>
                <a:gd name="T22" fmla="*/ 16 w 100"/>
                <a:gd name="T23" fmla="*/ 25 h 63"/>
                <a:gd name="T24" fmla="*/ 13 w 100"/>
                <a:gd name="T25" fmla="*/ 29 h 63"/>
                <a:gd name="T26" fmla="*/ 11 w 100"/>
                <a:gd name="T27" fmla="*/ 31 h 63"/>
                <a:gd name="T28" fmla="*/ 14 w 100"/>
                <a:gd name="T29" fmla="*/ 34 h 63"/>
                <a:gd name="T30" fmla="*/ 34 w 100"/>
                <a:gd name="T31" fmla="*/ 35 h 63"/>
                <a:gd name="T32" fmla="*/ 46 w 100"/>
                <a:gd name="T33" fmla="*/ 39 h 63"/>
                <a:gd name="T34" fmla="*/ 33 w 100"/>
                <a:gd name="T35" fmla="*/ 42 h 63"/>
                <a:gd name="T36" fmla="*/ 21 w 100"/>
                <a:gd name="T37" fmla="*/ 47 h 63"/>
                <a:gd name="T38" fmla="*/ 13 w 100"/>
                <a:gd name="T39" fmla="*/ 47 h 63"/>
                <a:gd name="T40" fmla="*/ 9 w 100"/>
                <a:gd name="T41" fmla="*/ 50 h 63"/>
                <a:gd name="T42" fmla="*/ 5 w 100"/>
                <a:gd name="T43" fmla="*/ 51 h 63"/>
                <a:gd name="T44" fmla="*/ 2 w 100"/>
                <a:gd name="T45" fmla="*/ 58 h 63"/>
                <a:gd name="T46" fmla="*/ 14 w 100"/>
                <a:gd name="T47" fmla="*/ 57 h 63"/>
                <a:gd name="T48" fmla="*/ 29 w 100"/>
                <a:gd name="T49" fmla="*/ 59 h 63"/>
                <a:gd name="T50" fmla="*/ 65 w 100"/>
                <a:gd name="T51" fmla="*/ 59 h 63"/>
                <a:gd name="T52" fmla="*/ 73 w 100"/>
                <a:gd name="T53" fmla="*/ 53 h 63"/>
                <a:gd name="T54" fmla="*/ 89 w 100"/>
                <a:gd name="T55" fmla="*/ 46 h 63"/>
                <a:gd name="T56" fmla="*/ 94 w 100"/>
                <a:gd name="T57" fmla="*/ 17 h 63"/>
                <a:gd name="T58" fmla="*/ 91 w 100"/>
                <a:gd name="T59" fmla="*/ 16 h 63"/>
                <a:gd name="T60" fmla="*/ 85 w 100"/>
                <a:gd name="T61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0" h="63">
                  <a:moveTo>
                    <a:pt x="85" y="11"/>
                  </a:moveTo>
                  <a:cubicBezTo>
                    <a:pt x="78" y="9"/>
                    <a:pt x="69" y="12"/>
                    <a:pt x="62" y="11"/>
                  </a:cubicBezTo>
                  <a:cubicBezTo>
                    <a:pt x="55" y="10"/>
                    <a:pt x="52" y="7"/>
                    <a:pt x="47" y="3"/>
                  </a:cubicBezTo>
                  <a:cubicBezTo>
                    <a:pt x="45" y="1"/>
                    <a:pt x="41" y="0"/>
                    <a:pt x="40" y="2"/>
                  </a:cubicBezTo>
                  <a:cubicBezTo>
                    <a:pt x="38" y="5"/>
                    <a:pt x="38" y="8"/>
                    <a:pt x="38" y="11"/>
                  </a:cubicBezTo>
                  <a:cubicBezTo>
                    <a:pt x="38" y="12"/>
                    <a:pt x="38" y="13"/>
                    <a:pt x="37" y="14"/>
                  </a:cubicBezTo>
                  <a:cubicBezTo>
                    <a:pt x="37" y="16"/>
                    <a:pt x="35" y="16"/>
                    <a:pt x="33" y="15"/>
                  </a:cubicBezTo>
                  <a:cubicBezTo>
                    <a:pt x="31" y="15"/>
                    <a:pt x="32" y="14"/>
                    <a:pt x="31" y="13"/>
                  </a:cubicBezTo>
                  <a:cubicBezTo>
                    <a:pt x="30" y="13"/>
                    <a:pt x="29" y="12"/>
                    <a:pt x="28" y="12"/>
                  </a:cubicBezTo>
                  <a:cubicBezTo>
                    <a:pt x="27" y="12"/>
                    <a:pt x="25" y="11"/>
                    <a:pt x="23" y="11"/>
                  </a:cubicBezTo>
                  <a:cubicBezTo>
                    <a:pt x="20" y="11"/>
                    <a:pt x="15" y="11"/>
                    <a:pt x="14" y="15"/>
                  </a:cubicBezTo>
                  <a:cubicBezTo>
                    <a:pt x="12" y="19"/>
                    <a:pt x="16" y="22"/>
                    <a:pt x="16" y="25"/>
                  </a:cubicBezTo>
                  <a:cubicBezTo>
                    <a:pt x="15" y="27"/>
                    <a:pt x="14" y="27"/>
                    <a:pt x="13" y="29"/>
                  </a:cubicBezTo>
                  <a:cubicBezTo>
                    <a:pt x="12" y="29"/>
                    <a:pt x="12" y="30"/>
                    <a:pt x="11" y="31"/>
                  </a:cubicBezTo>
                  <a:cubicBezTo>
                    <a:pt x="11" y="32"/>
                    <a:pt x="13" y="33"/>
                    <a:pt x="14" y="34"/>
                  </a:cubicBezTo>
                  <a:cubicBezTo>
                    <a:pt x="20" y="33"/>
                    <a:pt x="28" y="34"/>
                    <a:pt x="34" y="35"/>
                  </a:cubicBezTo>
                  <a:cubicBezTo>
                    <a:pt x="37" y="35"/>
                    <a:pt x="45" y="35"/>
                    <a:pt x="46" y="39"/>
                  </a:cubicBezTo>
                  <a:cubicBezTo>
                    <a:pt x="46" y="44"/>
                    <a:pt x="37" y="40"/>
                    <a:pt x="33" y="42"/>
                  </a:cubicBezTo>
                  <a:cubicBezTo>
                    <a:pt x="28" y="44"/>
                    <a:pt x="28" y="47"/>
                    <a:pt x="21" y="47"/>
                  </a:cubicBezTo>
                  <a:cubicBezTo>
                    <a:pt x="19" y="47"/>
                    <a:pt x="16" y="47"/>
                    <a:pt x="13" y="47"/>
                  </a:cubicBezTo>
                  <a:cubicBezTo>
                    <a:pt x="12" y="48"/>
                    <a:pt x="11" y="49"/>
                    <a:pt x="9" y="50"/>
                  </a:cubicBezTo>
                  <a:cubicBezTo>
                    <a:pt x="8" y="50"/>
                    <a:pt x="6" y="51"/>
                    <a:pt x="5" y="51"/>
                  </a:cubicBezTo>
                  <a:cubicBezTo>
                    <a:pt x="3" y="52"/>
                    <a:pt x="0" y="55"/>
                    <a:pt x="2" y="58"/>
                  </a:cubicBezTo>
                  <a:cubicBezTo>
                    <a:pt x="4" y="60"/>
                    <a:pt x="11" y="57"/>
                    <a:pt x="14" y="57"/>
                  </a:cubicBezTo>
                  <a:cubicBezTo>
                    <a:pt x="19" y="57"/>
                    <a:pt x="24" y="58"/>
                    <a:pt x="29" y="59"/>
                  </a:cubicBezTo>
                  <a:cubicBezTo>
                    <a:pt x="35" y="60"/>
                    <a:pt x="56" y="63"/>
                    <a:pt x="65" y="59"/>
                  </a:cubicBezTo>
                  <a:cubicBezTo>
                    <a:pt x="67" y="57"/>
                    <a:pt x="69" y="55"/>
                    <a:pt x="73" y="53"/>
                  </a:cubicBezTo>
                  <a:cubicBezTo>
                    <a:pt x="78" y="51"/>
                    <a:pt x="85" y="49"/>
                    <a:pt x="89" y="46"/>
                  </a:cubicBezTo>
                  <a:cubicBezTo>
                    <a:pt x="100" y="37"/>
                    <a:pt x="92" y="26"/>
                    <a:pt x="94" y="17"/>
                  </a:cubicBezTo>
                  <a:cubicBezTo>
                    <a:pt x="93" y="17"/>
                    <a:pt x="92" y="17"/>
                    <a:pt x="91" y="16"/>
                  </a:cubicBezTo>
                  <a:cubicBezTo>
                    <a:pt x="88" y="15"/>
                    <a:pt x="88" y="12"/>
                    <a:pt x="85" y="1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2622103" y="3412139"/>
              <a:ext cx="224522" cy="137941"/>
            </a:xfrm>
            <a:custGeom>
              <a:avLst/>
              <a:gdLst>
                <a:gd name="T0" fmla="*/ 63 w 99"/>
                <a:gd name="T1" fmla="*/ 27 h 61"/>
                <a:gd name="T2" fmla="*/ 48 w 99"/>
                <a:gd name="T3" fmla="*/ 25 h 61"/>
                <a:gd name="T4" fmla="*/ 36 w 99"/>
                <a:gd name="T5" fmla="*/ 26 h 61"/>
                <a:gd name="T6" fmla="*/ 39 w 99"/>
                <a:gd name="T7" fmla="*/ 19 h 61"/>
                <a:gd name="T8" fmla="*/ 43 w 99"/>
                <a:gd name="T9" fmla="*/ 18 h 61"/>
                <a:gd name="T10" fmla="*/ 47 w 99"/>
                <a:gd name="T11" fmla="*/ 15 h 61"/>
                <a:gd name="T12" fmla="*/ 55 w 99"/>
                <a:gd name="T13" fmla="*/ 15 h 61"/>
                <a:gd name="T14" fmla="*/ 67 w 99"/>
                <a:gd name="T15" fmla="*/ 10 h 61"/>
                <a:gd name="T16" fmla="*/ 80 w 99"/>
                <a:gd name="T17" fmla="*/ 7 h 61"/>
                <a:gd name="T18" fmla="*/ 68 w 99"/>
                <a:gd name="T19" fmla="*/ 3 h 61"/>
                <a:gd name="T20" fmla="*/ 46 w 99"/>
                <a:gd name="T21" fmla="*/ 2 h 61"/>
                <a:gd name="T22" fmla="*/ 33 w 99"/>
                <a:gd name="T23" fmla="*/ 9 h 61"/>
                <a:gd name="T24" fmla="*/ 29 w 99"/>
                <a:gd name="T25" fmla="*/ 14 h 61"/>
                <a:gd name="T26" fmla="*/ 21 w 99"/>
                <a:gd name="T27" fmla="*/ 16 h 61"/>
                <a:gd name="T28" fmla="*/ 11 w 99"/>
                <a:gd name="T29" fmla="*/ 23 h 61"/>
                <a:gd name="T30" fmla="*/ 9 w 99"/>
                <a:gd name="T31" fmla="*/ 29 h 61"/>
                <a:gd name="T32" fmla="*/ 2 w 99"/>
                <a:gd name="T33" fmla="*/ 30 h 61"/>
                <a:gd name="T34" fmla="*/ 9 w 99"/>
                <a:gd name="T35" fmla="*/ 38 h 61"/>
                <a:gd name="T36" fmla="*/ 9 w 99"/>
                <a:gd name="T37" fmla="*/ 48 h 61"/>
                <a:gd name="T38" fmla="*/ 6 w 99"/>
                <a:gd name="T39" fmla="*/ 57 h 61"/>
                <a:gd name="T40" fmla="*/ 10 w 99"/>
                <a:gd name="T41" fmla="*/ 57 h 61"/>
                <a:gd name="T42" fmla="*/ 12 w 99"/>
                <a:gd name="T43" fmla="*/ 55 h 61"/>
                <a:gd name="T44" fmla="*/ 15 w 99"/>
                <a:gd name="T45" fmla="*/ 54 h 61"/>
                <a:gd name="T46" fmla="*/ 22 w 99"/>
                <a:gd name="T47" fmla="*/ 49 h 61"/>
                <a:gd name="T48" fmla="*/ 22 w 99"/>
                <a:gd name="T49" fmla="*/ 46 h 61"/>
                <a:gd name="T50" fmla="*/ 28 w 99"/>
                <a:gd name="T51" fmla="*/ 44 h 61"/>
                <a:gd name="T52" fmla="*/ 29 w 99"/>
                <a:gd name="T53" fmla="*/ 46 h 61"/>
                <a:gd name="T54" fmla="*/ 32 w 99"/>
                <a:gd name="T55" fmla="*/ 49 h 61"/>
                <a:gd name="T56" fmla="*/ 33 w 99"/>
                <a:gd name="T57" fmla="*/ 57 h 61"/>
                <a:gd name="T58" fmla="*/ 39 w 99"/>
                <a:gd name="T59" fmla="*/ 58 h 61"/>
                <a:gd name="T60" fmla="*/ 53 w 99"/>
                <a:gd name="T61" fmla="*/ 53 h 61"/>
                <a:gd name="T62" fmla="*/ 56 w 99"/>
                <a:gd name="T63" fmla="*/ 52 h 61"/>
                <a:gd name="T64" fmla="*/ 60 w 99"/>
                <a:gd name="T65" fmla="*/ 54 h 61"/>
                <a:gd name="T66" fmla="*/ 71 w 99"/>
                <a:gd name="T67" fmla="*/ 54 h 61"/>
                <a:gd name="T68" fmla="*/ 71 w 99"/>
                <a:gd name="T69" fmla="*/ 52 h 61"/>
                <a:gd name="T70" fmla="*/ 71 w 99"/>
                <a:gd name="T71" fmla="*/ 44 h 61"/>
                <a:gd name="T72" fmla="*/ 76 w 99"/>
                <a:gd name="T73" fmla="*/ 38 h 61"/>
                <a:gd name="T74" fmla="*/ 93 w 99"/>
                <a:gd name="T75" fmla="*/ 32 h 61"/>
                <a:gd name="T76" fmla="*/ 99 w 99"/>
                <a:gd name="T77" fmla="*/ 27 h 61"/>
                <a:gd name="T78" fmla="*/ 63 w 99"/>
                <a:gd name="T79" fmla="*/ 2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9" h="61">
                  <a:moveTo>
                    <a:pt x="63" y="27"/>
                  </a:moveTo>
                  <a:cubicBezTo>
                    <a:pt x="58" y="26"/>
                    <a:pt x="53" y="25"/>
                    <a:pt x="48" y="25"/>
                  </a:cubicBezTo>
                  <a:cubicBezTo>
                    <a:pt x="45" y="25"/>
                    <a:pt x="38" y="28"/>
                    <a:pt x="36" y="26"/>
                  </a:cubicBezTo>
                  <a:cubicBezTo>
                    <a:pt x="34" y="23"/>
                    <a:pt x="37" y="20"/>
                    <a:pt x="39" y="19"/>
                  </a:cubicBezTo>
                  <a:cubicBezTo>
                    <a:pt x="40" y="19"/>
                    <a:pt x="42" y="18"/>
                    <a:pt x="43" y="18"/>
                  </a:cubicBezTo>
                  <a:cubicBezTo>
                    <a:pt x="45" y="17"/>
                    <a:pt x="46" y="16"/>
                    <a:pt x="47" y="15"/>
                  </a:cubicBezTo>
                  <a:cubicBezTo>
                    <a:pt x="50" y="15"/>
                    <a:pt x="53" y="15"/>
                    <a:pt x="55" y="15"/>
                  </a:cubicBezTo>
                  <a:cubicBezTo>
                    <a:pt x="62" y="15"/>
                    <a:pt x="62" y="12"/>
                    <a:pt x="67" y="10"/>
                  </a:cubicBezTo>
                  <a:cubicBezTo>
                    <a:pt x="71" y="8"/>
                    <a:pt x="80" y="12"/>
                    <a:pt x="80" y="7"/>
                  </a:cubicBezTo>
                  <a:cubicBezTo>
                    <a:pt x="79" y="3"/>
                    <a:pt x="71" y="3"/>
                    <a:pt x="68" y="3"/>
                  </a:cubicBezTo>
                  <a:cubicBezTo>
                    <a:pt x="62" y="2"/>
                    <a:pt x="52" y="0"/>
                    <a:pt x="46" y="2"/>
                  </a:cubicBezTo>
                  <a:cubicBezTo>
                    <a:pt x="42" y="4"/>
                    <a:pt x="36" y="6"/>
                    <a:pt x="33" y="9"/>
                  </a:cubicBezTo>
                  <a:cubicBezTo>
                    <a:pt x="31" y="10"/>
                    <a:pt x="31" y="13"/>
                    <a:pt x="29" y="14"/>
                  </a:cubicBezTo>
                  <a:cubicBezTo>
                    <a:pt x="26" y="16"/>
                    <a:pt x="24" y="15"/>
                    <a:pt x="21" y="16"/>
                  </a:cubicBezTo>
                  <a:cubicBezTo>
                    <a:pt x="17" y="17"/>
                    <a:pt x="13" y="19"/>
                    <a:pt x="11" y="23"/>
                  </a:cubicBezTo>
                  <a:cubicBezTo>
                    <a:pt x="10" y="25"/>
                    <a:pt x="13" y="27"/>
                    <a:pt x="9" y="29"/>
                  </a:cubicBezTo>
                  <a:cubicBezTo>
                    <a:pt x="8" y="30"/>
                    <a:pt x="3" y="29"/>
                    <a:pt x="2" y="30"/>
                  </a:cubicBezTo>
                  <a:cubicBezTo>
                    <a:pt x="0" y="33"/>
                    <a:pt x="7" y="35"/>
                    <a:pt x="9" y="38"/>
                  </a:cubicBezTo>
                  <a:cubicBezTo>
                    <a:pt x="14" y="42"/>
                    <a:pt x="12" y="44"/>
                    <a:pt x="9" y="48"/>
                  </a:cubicBezTo>
                  <a:cubicBezTo>
                    <a:pt x="6" y="51"/>
                    <a:pt x="2" y="54"/>
                    <a:pt x="6" y="57"/>
                  </a:cubicBezTo>
                  <a:cubicBezTo>
                    <a:pt x="8" y="58"/>
                    <a:pt x="9" y="58"/>
                    <a:pt x="10" y="57"/>
                  </a:cubicBezTo>
                  <a:cubicBezTo>
                    <a:pt x="11" y="57"/>
                    <a:pt x="11" y="56"/>
                    <a:pt x="12" y="55"/>
                  </a:cubicBezTo>
                  <a:cubicBezTo>
                    <a:pt x="13" y="54"/>
                    <a:pt x="14" y="55"/>
                    <a:pt x="15" y="54"/>
                  </a:cubicBezTo>
                  <a:cubicBezTo>
                    <a:pt x="17" y="53"/>
                    <a:pt x="21" y="51"/>
                    <a:pt x="22" y="49"/>
                  </a:cubicBezTo>
                  <a:cubicBezTo>
                    <a:pt x="22" y="49"/>
                    <a:pt x="22" y="47"/>
                    <a:pt x="22" y="46"/>
                  </a:cubicBezTo>
                  <a:cubicBezTo>
                    <a:pt x="23" y="45"/>
                    <a:pt x="25" y="42"/>
                    <a:pt x="28" y="44"/>
                  </a:cubicBezTo>
                  <a:cubicBezTo>
                    <a:pt x="29" y="44"/>
                    <a:pt x="29" y="46"/>
                    <a:pt x="29" y="46"/>
                  </a:cubicBezTo>
                  <a:cubicBezTo>
                    <a:pt x="30" y="47"/>
                    <a:pt x="31" y="48"/>
                    <a:pt x="32" y="49"/>
                  </a:cubicBezTo>
                  <a:cubicBezTo>
                    <a:pt x="33" y="51"/>
                    <a:pt x="32" y="54"/>
                    <a:pt x="33" y="57"/>
                  </a:cubicBezTo>
                  <a:cubicBezTo>
                    <a:pt x="34" y="61"/>
                    <a:pt x="36" y="59"/>
                    <a:pt x="39" y="58"/>
                  </a:cubicBezTo>
                  <a:cubicBezTo>
                    <a:pt x="44" y="56"/>
                    <a:pt x="48" y="55"/>
                    <a:pt x="53" y="53"/>
                  </a:cubicBezTo>
                  <a:cubicBezTo>
                    <a:pt x="55" y="52"/>
                    <a:pt x="54" y="52"/>
                    <a:pt x="56" y="52"/>
                  </a:cubicBezTo>
                  <a:cubicBezTo>
                    <a:pt x="57" y="52"/>
                    <a:pt x="58" y="53"/>
                    <a:pt x="60" y="54"/>
                  </a:cubicBezTo>
                  <a:cubicBezTo>
                    <a:pt x="63" y="54"/>
                    <a:pt x="67" y="53"/>
                    <a:pt x="71" y="54"/>
                  </a:cubicBezTo>
                  <a:cubicBezTo>
                    <a:pt x="71" y="53"/>
                    <a:pt x="71" y="52"/>
                    <a:pt x="71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2" y="42"/>
                    <a:pt x="74" y="40"/>
                    <a:pt x="76" y="38"/>
                  </a:cubicBezTo>
                  <a:cubicBezTo>
                    <a:pt x="81" y="35"/>
                    <a:pt x="87" y="35"/>
                    <a:pt x="93" y="32"/>
                  </a:cubicBezTo>
                  <a:cubicBezTo>
                    <a:pt x="95" y="30"/>
                    <a:pt x="97" y="28"/>
                    <a:pt x="99" y="27"/>
                  </a:cubicBezTo>
                  <a:cubicBezTo>
                    <a:pt x="90" y="31"/>
                    <a:pt x="69" y="28"/>
                    <a:pt x="63" y="2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2256704" y="3375452"/>
              <a:ext cx="344854" cy="227457"/>
            </a:xfrm>
            <a:custGeom>
              <a:avLst/>
              <a:gdLst>
                <a:gd name="T0" fmla="*/ 139 w 152"/>
                <a:gd name="T1" fmla="*/ 60 h 100"/>
                <a:gd name="T2" fmla="*/ 125 w 152"/>
                <a:gd name="T3" fmla="*/ 53 h 100"/>
                <a:gd name="T4" fmla="*/ 118 w 152"/>
                <a:gd name="T5" fmla="*/ 47 h 100"/>
                <a:gd name="T6" fmla="*/ 110 w 152"/>
                <a:gd name="T7" fmla="*/ 45 h 100"/>
                <a:gd name="T8" fmla="*/ 99 w 152"/>
                <a:gd name="T9" fmla="*/ 31 h 100"/>
                <a:gd name="T10" fmla="*/ 93 w 152"/>
                <a:gd name="T11" fmla="*/ 22 h 100"/>
                <a:gd name="T12" fmla="*/ 88 w 152"/>
                <a:gd name="T13" fmla="*/ 22 h 100"/>
                <a:gd name="T14" fmla="*/ 85 w 152"/>
                <a:gd name="T15" fmla="*/ 25 h 100"/>
                <a:gd name="T16" fmla="*/ 83 w 152"/>
                <a:gd name="T17" fmla="*/ 20 h 100"/>
                <a:gd name="T18" fmla="*/ 62 w 152"/>
                <a:gd name="T19" fmla="*/ 0 h 100"/>
                <a:gd name="T20" fmla="*/ 41 w 152"/>
                <a:gd name="T21" fmla="*/ 14 h 100"/>
                <a:gd name="T22" fmla="*/ 30 w 152"/>
                <a:gd name="T23" fmla="*/ 16 h 100"/>
                <a:gd name="T24" fmla="*/ 24 w 152"/>
                <a:gd name="T25" fmla="*/ 6 h 100"/>
                <a:gd name="T26" fmla="*/ 0 w 152"/>
                <a:gd name="T27" fmla="*/ 7 h 100"/>
                <a:gd name="T28" fmla="*/ 4 w 152"/>
                <a:gd name="T29" fmla="*/ 11 h 100"/>
                <a:gd name="T30" fmla="*/ 7 w 152"/>
                <a:gd name="T31" fmla="*/ 11 h 100"/>
                <a:gd name="T32" fmla="*/ 8 w 152"/>
                <a:gd name="T33" fmla="*/ 18 h 100"/>
                <a:gd name="T34" fmla="*/ 7 w 152"/>
                <a:gd name="T35" fmla="*/ 26 h 100"/>
                <a:gd name="T36" fmla="*/ 7 w 152"/>
                <a:gd name="T37" fmla="*/ 43 h 100"/>
                <a:gd name="T38" fmla="*/ 2 w 152"/>
                <a:gd name="T39" fmla="*/ 60 h 100"/>
                <a:gd name="T40" fmla="*/ 18 w 152"/>
                <a:gd name="T41" fmla="*/ 63 h 100"/>
                <a:gd name="T42" fmla="*/ 26 w 152"/>
                <a:gd name="T43" fmla="*/ 59 h 100"/>
                <a:gd name="T44" fmla="*/ 35 w 152"/>
                <a:gd name="T45" fmla="*/ 60 h 100"/>
                <a:gd name="T46" fmla="*/ 44 w 152"/>
                <a:gd name="T47" fmla="*/ 61 h 100"/>
                <a:gd name="T48" fmla="*/ 50 w 152"/>
                <a:gd name="T49" fmla="*/ 65 h 100"/>
                <a:gd name="T50" fmla="*/ 57 w 152"/>
                <a:gd name="T51" fmla="*/ 66 h 100"/>
                <a:gd name="T52" fmla="*/ 64 w 152"/>
                <a:gd name="T53" fmla="*/ 67 h 100"/>
                <a:gd name="T54" fmla="*/ 68 w 152"/>
                <a:gd name="T55" fmla="*/ 72 h 100"/>
                <a:gd name="T56" fmla="*/ 77 w 152"/>
                <a:gd name="T57" fmla="*/ 79 h 100"/>
                <a:gd name="T58" fmla="*/ 81 w 152"/>
                <a:gd name="T59" fmla="*/ 87 h 100"/>
                <a:gd name="T60" fmla="*/ 81 w 152"/>
                <a:gd name="T61" fmla="*/ 96 h 100"/>
                <a:gd name="T62" fmla="*/ 87 w 152"/>
                <a:gd name="T63" fmla="*/ 97 h 100"/>
                <a:gd name="T64" fmla="*/ 92 w 152"/>
                <a:gd name="T65" fmla="*/ 100 h 100"/>
                <a:gd name="T66" fmla="*/ 96 w 152"/>
                <a:gd name="T67" fmla="*/ 99 h 100"/>
                <a:gd name="T68" fmla="*/ 100 w 152"/>
                <a:gd name="T69" fmla="*/ 92 h 100"/>
                <a:gd name="T70" fmla="*/ 105 w 152"/>
                <a:gd name="T71" fmla="*/ 89 h 100"/>
                <a:gd name="T72" fmla="*/ 111 w 152"/>
                <a:gd name="T73" fmla="*/ 84 h 100"/>
                <a:gd name="T74" fmla="*/ 120 w 152"/>
                <a:gd name="T75" fmla="*/ 76 h 100"/>
                <a:gd name="T76" fmla="*/ 135 w 152"/>
                <a:gd name="T77" fmla="*/ 71 h 100"/>
                <a:gd name="T78" fmla="*/ 144 w 152"/>
                <a:gd name="T79" fmla="*/ 70 h 100"/>
                <a:gd name="T80" fmla="*/ 152 w 152"/>
                <a:gd name="T81" fmla="*/ 73 h 100"/>
                <a:gd name="T82" fmla="*/ 139 w 152"/>
                <a:gd name="T83" fmla="*/ 6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2" h="100">
                  <a:moveTo>
                    <a:pt x="139" y="60"/>
                  </a:moveTo>
                  <a:cubicBezTo>
                    <a:pt x="135" y="58"/>
                    <a:pt x="129" y="56"/>
                    <a:pt x="125" y="53"/>
                  </a:cubicBezTo>
                  <a:cubicBezTo>
                    <a:pt x="122" y="51"/>
                    <a:pt x="121" y="48"/>
                    <a:pt x="118" y="47"/>
                  </a:cubicBezTo>
                  <a:cubicBezTo>
                    <a:pt x="116" y="46"/>
                    <a:pt x="112" y="47"/>
                    <a:pt x="110" y="45"/>
                  </a:cubicBezTo>
                  <a:cubicBezTo>
                    <a:pt x="106" y="43"/>
                    <a:pt x="102" y="35"/>
                    <a:pt x="99" y="31"/>
                  </a:cubicBezTo>
                  <a:cubicBezTo>
                    <a:pt x="98" y="28"/>
                    <a:pt x="97" y="23"/>
                    <a:pt x="93" y="22"/>
                  </a:cubicBezTo>
                  <a:cubicBezTo>
                    <a:pt x="92" y="21"/>
                    <a:pt x="90" y="21"/>
                    <a:pt x="88" y="22"/>
                  </a:cubicBezTo>
                  <a:cubicBezTo>
                    <a:pt x="87" y="23"/>
                    <a:pt x="87" y="25"/>
                    <a:pt x="85" y="25"/>
                  </a:cubicBezTo>
                  <a:cubicBezTo>
                    <a:pt x="84" y="25"/>
                    <a:pt x="83" y="21"/>
                    <a:pt x="83" y="20"/>
                  </a:cubicBezTo>
                  <a:cubicBezTo>
                    <a:pt x="78" y="13"/>
                    <a:pt x="72" y="0"/>
                    <a:pt x="62" y="0"/>
                  </a:cubicBezTo>
                  <a:cubicBezTo>
                    <a:pt x="55" y="0"/>
                    <a:pt x="46" y="11"/>
                    <a:pt x="41" y="14"/>
                  </a:cubicBezTo>
                  <a:cubicBezTo>
                    <a:pt x="38" y="17"/>
                    <a:pt x="35" y="19"/>
                    <a:pt x="30" y="16"/>
                  </a:cubicBezTo>
                  <a:cubicBezTo>
                    <a:pt x="27" y="13"/>
                    <a:pt x="27" y="8"/>
                    <a:pt x="24" y="6"/>
                  </a:cubicBezTo>
                  <a:cubicBezTo>
                    <a:pt x="19" y="3"/>
                    <a:pt x="6" y="6"/>
                    <a:pt x="0" y="7"/>
                  </a:cubicBezTo>
                  <a:cubicBezTo>
                    <a:pt x="1" y="9"/>
                    <a:pt x="2" y="11"/>
                    <a:pt x="4" y="11"/>
                  </a:cubicBezTo>
                  <a:cubicBezTo>
                    <a:pt x="6" y="11"/>
                    <a:pt x="6" y="9"/>
                    <a:pt x="7" y="11"/>
                  </a:cubicBezTo>
                  <a:cubicBezTo>
                    <a:pt x="7" y="13"/>
                    <a:pt x="8" y="16"/>
                    <a:pt x="8" y="18"/>
                  </a:cubicBezTo>
                  <a:cubicBezTo>
                    <a:pt x="8" y="20"/>
                    <a:pt x="7" y="23"/>
                    <a:pt x="7" y="26"/>
                  </a:cubicBezTo>
                  <a:cubicBezTo>
                    <a:pt x="7" y="32"/>
                    <a:pt x="7" y="38"/>
                    <a:pt x="7" y="43"/>
                  </a:cubicBezTo>
                  <a:cubicBezTo>
                    <a:pt x="7" y="49"/>
                    <a:pt x="5" y="56"/>
                    <a:pt x="2" y="60"/>
                  </a:cubicBezTo>
                  <a:cubicBezTo>
                    <a:pt x="6" y="63"/>
                    <a:pt x="12" y="64"/>
                    <a:pt x="18" y="63"/>
                  </a:cubicBezTo>
                  <a:cubicBezTo>
                    <a:pt x="21" y="62"/>
                    <a:pt x="23" y="60"/>
                    <a:pt x="26" y="59"/>
                  </a:cubicBezTo>
                  <a:cubicBezTo>
                    <a:pt x="29" y="58"/>
                    <a:pt x="32" y="60"/>
                    <a:pt x="35" y="60"/>
                  </a:cubicBezTo>
                  <a:cubicBezTo>
                    <a:pt x="38" y="60"/>
                    <a:pt x="41" y="60"/>
                    <a:pt x="44" y="61"/>
                  </a:cubicBezTo>
                  <a:cubicBezTo>
                    <a:pt x="46" y="62"/>
                    <a:pt x="48" y="65"/>
                    <a:pt x="50" y="65"/>
                  </a:cubicBezTo>
                  <a:cubicBezTo>
                    <a:pt x="52" y="66"/>
                    <a:pt x="55" y="66"/>
                    <a:pt x="57" y="66"/>
                  </a:cubicBezTo>
                  <a:cubicBezTo>
                    <a:pt x="59" y="66"/>
                    <a:pt x="62" y="66"/>
                    <a:pt x="64" y="67"/>
                  </a:cubicBezTo>
                  <a:cubicBezTo>
                    <a:pt x="66" y="68"/>
                    <a:pt x="66" y="70"/>
                    <a:pt x="68" y="72"/>
                  </a:cubicBezTo>
                  <a:cubicBezTo>
                    <a:pt x="70" y="75"/>
                    <a:pt x="74" y="78"/>
                    <a:pt x="77" y="79"/>
                  </a:cubicBezTo>
                  <a:cubicBezTo>
                    <a:pt x="83" y="81"/>
                    <a:pt x="83" y="81"/>
                    <a:pt x="81" y="87"/>
                  </a:cubicBezTo>
                  <a:cubicBezTo>
                    <a:pt x="81" y="90"/>
                    <a:pt x="81" y="93"/>
                    <a:pt x="81" y="96"/>
                  </a:cubicBezTo>
                  <a:cubicBezTo>
                    <a:pt x="82" y="97"/>
                    <a:pt x="85" y="97"/>
                    <a:pt x="87" y="97"/>
                  </a:cubicBezTo>
                  <a:cubicBezTo>
                    <a:pt x="89" y="97"/>
                    <a:pt x="90" y="99"/>
                    <a:pt x="92" y="100"/>
                  </a:cubicBezTo>
                  <a:cubicBezTo>
                    <a:pt x="93" y="100"/>
                    <a:pt x="95" y="100"/>
                    <a:pt x="96" y="99"/>
                  </a:cubicBezTo>
                  <a:cubicBezTo>
                    <a:pt x="98" y="98"/>
                    <a:pt x="99" y="95"/>
                    <a:pt x="100" y="92"/>
                  </a:cubicBezTo>
                  <a:cubicBezTo>
                    <a:pt x="100" y="89"/>
                    <a:pt x="103" y="90"/>
                    <a:pt x="105" y="89"/>
                  </a:cubicBezTo>
                  <a:cubicBezTo>
                    <a:pt x="108" y="88"/>
                    <a:pt x="109" y="86"/>
                    <a:pt x="111" y="84"/>
                  </a:cubicBezTo>
                  <a:cubicBezTo>
                    <a:pt x="114" y="81"/>
                    <a:pt x="117" y="79"/>
                    <a:pt x="120" y="76"/>
                  </a:cubicBezTo>
                  <a:cubicBezTo>
                    <a:pt x="124" y="71"/>
                    <a:pt x="129" y="71"/>
                    <a:pt x="135" y="71"/>
                  </a:cubicBezTo>
                  <a:cubicBezTo>
                    <a:pt x="138" y="71"/>
                    <a:pt x="141" y="71"/>
                    <a:pt x="144" y="70"/>
                  </a:cubicBezTo>
                  <a:cubicBezTo>
                    <a:pt x="147" y="70"/>
                    <a:pt x="149" y="72"/>
                    <a:pt x="152" y="73"/>
                  </a:cubicBezTo>
                  <a:cubicBezTo>
                    <a:pt x="151" y="63"/>
                    <a:pt x="148" y="63"/>
                    <a:pt x="139" y="6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2042455" y="3616116"/>
              <a:ext cx="293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1996964" y="3566222"/>
              <a:ext cx="293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1999899" y="3566222"/>
              <a:ext cx="42557" cy="49894"/>
            </a:xfrm>
            <a:custGeom>
              <a:avLst/>
              <a:gdLst>
                <a:gd name="T0" fmla="*/ 14 w 19"/>
                <a:gd name="T1" fmla="*/ 10 h 22"/>
                <a:gd name="T2" fmla="*/ 4 w 19"/>
                <a:gd name="T3" fmla="*/ 1 h 22"/>
                <a:gd name="T4" fmla="*/ 0 w 19"/>
                <a:gd name="T5" fmla="*/ 0 h 22"/>
                <a:gd name="T6" fmla="*/ 4 w 19"/>
                <a:gd name="T7" fmla="*/ 1 h 22"/>
                <a:gd name="T8" fmla="*/ 14 w 19"/>
                <a:gd name="T9" fmla="*/ 10 h 22"/>
                <a:gd name="T10" fmla="*/ 17 w 19"/>
                <a:gd name="T11" fmla="*/ 22 h 22"/>
                <a:gd name="T12" fmla="*/ 19 w 19"/>
                <a:gd name="T13" fmla="*/ 22 h 22"/>
                <a:gd name="T14" fmla="*/ 17 w 19"/>
                <a:gd name="T15" fmla="*/ 22 h 22"/>
                <a:gd name="T16" fmla="*/ 14 w 19"/>
                <a:gd name="T17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2">
                  <a:moveTo>
                    <a:pt x="14" y="10"/>
                  </a:moveTo>
                  <a:cubicBezTo>
                    <a:pt x="12" y="6"/>
                    <a:pt x="8" y="3"/>
                    <a:pt x="4" y="1"/>
                  </a:cubicBezTo>
                  <a:cubicBezTo>
                    <a:pt x="3" y="1"/>
                    <a:pt x="1" y="1"/>
                    <a:pt x="0" y="0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7" y="3"/>
                    <a:pt x="12" y="6"/>
                    <a:pt x="14" y="10"/>
                  </a:cubicBezTo>
                  <a:cubicBezTo>
                    <a:pt x="16" y="14"/>
                    <a:pt x="14" y="18"/>
                    <a:pt x="17" y="22"/>
                  </a:cubicBezTo>
                  <a:cubicBezTo>
                    <a:pt x="17" y="22"/>
                    <a:pt x="18" y="22"/>
                    <a:pt x="19" y="22"/>
                  </a:cubicBezTo>
                  <a:cubicBezTo>
                    <a:pt x="18" y="22"/>
                    <a:pt x="17" y="22"/>
                    <a:pt x="17" y="22"/>
                  </a:cubicBezTo>
                  <a:cubicBezTo>
                    <a:pt x="15" y="18"/>
                    <a:pt x="16" y="14"/>
                    <a:pt x="14" y="1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1992561" y="3566222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1986691" y="3457630"/>
              <a:ext cx="498937" cy="422629"/>
            </a:xfrm>
            <a:custGeom>
              <a:avLst/>
              <a:gdLst>
                <a:gd name="T0" fmla="*/ 211 w 220"/>
                <a:gd name="T1" fmla="*/ 144 h 186"/>
                <a:gd name="T2" fmla="*/ 202 w 220"/>
                <a:gd name="T3" fmla="*/ 136 h 186"/>
                <a:gd name="T4" fmla="*/ 202 w 220"/>
                <a:gd name="T5" fmla="*/ 118 h 186"/>
                <a:gd name="T6" fmla="*/ 196 w 220"/>
                <a:gd name="T7" fmla="*/ 96 h 186"/>
                <a:gd name="T8" fmla="*/ 194 w 220"/>
                <a:gd name="T9" fmla="*/ 81 h 186"/>
                <a:gd name="T10" fmla="*/ 196 w 220"/>
                <a:gd name="T11" fmla="*/ 72 h 186"/>
                <a:gd name="T12" fmla="*/ 199 w 220"/>
                <a:gd name="T13" fmla="*/ 62 h 186"/>
                <a:gd name="T14" fmla="*/ 196 w 220"/>
                <a:gd name="T15" fmla="*/ 43 h 186"/>
                <a:gd name="T16" fmla="*/ 182 w 220"/>
                <a:gd name="T17" fmla="*/ 31 h 186"/>
                <a:gd name="T18" fmla="*/ 168 w 220"/>
                <a:gd name="T19" fmla="*/ 29 h 186"/>
                <a:gd name="T20" fmla="*/ 154 w 220"/>
                <a:gd name="T21" fmla="*/ 24 h 186"/>
                <a:gd name="T22" fmla="*/ 137 w 220"/>
                <a:gd name="T23" fmla="*/ 27 h 186"/>
                <a:gd name="T24" fmla="*/ 106 w 220"/>
                <a:gd name="T25" fmla="*/ 31 h 186"/>
                <a:gd name="T26" fmla="*/ 82 w 220"/>
                <a:gd name="T27" fmla="*/ 17 h 186"/>
                <a:gd name="T28" fmla="*/ 73 w 220"/>
                <a:gd name="T29" fmla="*/ 19 h 186"/>
                <a:gd name="T30" fmla="*/ 68 w 220"/>
                <a:gd name="T31" fmla="*/ 8 h 186"/>
                <a:gd name="T32" fmla="*/ 67 w 220"/>
                <a:gd name="T33" fmla="*/ 3 h 186"/>
                <a:gd name="T34" fmla="*/ 57 w 220"/>
                <a:gd name="T35" fmla="*/ 14 h 186"/>
                <a:gd name="T36" fmla="*/ 51 w 220"/>
                <a:gd name="T37" fmla="*/ 21 h 186"/>
                <a:gd name="T38" fmla="*/ 40 w 220"/>
                <a:gd name="T39" fmla="*/ 17 h 186"/>
                <a:gd name="T40" fmla="*/ 32 w 220"/>
                <a:gd name="T41" fmla="*/ 18 h 186"/>
                <a:gd name="T42" fmla="*/ 20 w 220"/>
                <a:gd name="T43" fmla="*/ 13 h 186"/>
                <a:gd name="T44" fmla="*/ 11 w 220"/>
                <a:gd name="T45" fmla="*/ 16 h 186"/>
                <a:gd name="T46" fmla="*/ 1 w 220"/>
                <a:gd name="T47" fmla="*/ 34 h 186"/>
                <a:gd name="T48" fmla="*/ 3 w 220"/>
                <a:gd name="T49" fmla="*/ 48 h 186"/>
                <a:gd name="T50" fmla="*/ 6 w 220"/>
                <a:gd name="T51" fmla="*/ 48 h 186"/>
                <a:gd name="T52" fmla="*/ 20 w 220"/>
                <a:gd name="T53" fmla="*/ 58 h 186"/>
                <a:gd name="T54" fmla="*/ 25 w 220"/>
                <a:gd name="T55" fmla="*/ 70 h 186"/>
                <a:gd name="T56" fmla="*/ 31 w 220"/>
                <a:gd name="T57" fmla="*/ 75 h 186"/>
                <a:gd name="T58" fmla="*/ 24 w 220"/>
                <a:gd name="T59" fmla="*/ 100 h 186"/>
                <a:gd name="T60" fmla="*/ 34 w 220"/>
                <a:gd name="T61" fmla="*/ 122 h 186"/>
                <a:gd name="T62" fmla="*/ 42 w 220"/>
                <a:gd name="T63" fmla="*/ 125 h 186"/>
                <a:gd name="T64" fmla="*/ 49 w 220"/>
                <a:gd name="T65" fmla="*/ 133 h 186"/>
                <a:gd name="T66" fmla="*/ 52 w 220"/>
                <a:gd name="T67" fmla="*/ 130 h 186"/>
                <a:gd name="T68" fmla="*/ 65 w 220"/>
                <a:gd name="T69" fmla="*/ 137 h 186"/>
                <a:gd name="T70" fmla="*/ 90 w 220"/>
                <a:gd name="T71" fmla="*/ 165 h 186"/>
                <a:gd name="T72" fmla="*/ 107 w 220"/>
                <a:gd name="T73" fmla="*/ 173 h 186"/>
                <a:gd name="T74" fmla="*/ 130 w 220"/>
                <a:gd name="T75" fmla="*/ 165 h 186"/>
                <a:gd name="T76" fmla="*/ 141 w 220"/>
                <a:gd name="T77" fmla="*/ 177 h 186"/>
                <a:gd name="T78" fmla="*/ 161 w 220"/>
                <a:gd name="T79" fmla="*/ 181 h 186"/>
                <a:gd name="T80" fmla="*/ 180 w 220"/>
                <a:gd name="T81" fmla="*/ 183 h 186"/>
                <a:gd name="T82" fmla="*/ 199 w 220"/>
                <a:gd name="T83" fmla="*/ 186 h 186"/>
                <a:gd name="T84" fmla="*/ 203 w 220"/>
                <a:gd name="T85" fmla="*/ 173 h 186"/>
                <a:gd name="T86" fmla="*/ 218 w 220"/>
                <a:gd name="T87" fmla="*/ 16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" h="186">
                  <a:moveTo>
                    <a:pt x="216" y="156"/>
                  </a:moveTo>
                  <a:cubicBezTo>
                    <a:pt x="214" y="151"/>
                    <a:pt x="216" y="147"/>
                    <a:pt x="211" y="144"/>
                  </a:cubicBezTo>
                  <a:cubicBezTo>
                    <a:pt x="209" y="144"/>
                    <a:pt x="207" y="144"/>
                    <a:pt x="205" y="142"/>
                  </a:cubicBezTo>
                  <a:cubicBezTo>
                    <a:pt x="204" y="141"/>
                    <a:pt x="203" y="137"/>
                    <a:pt x="202" y="136"/>
                  </a:cubicBezTo>
                  <a:cubicBezTo>
                    <a:pt x="199" y="133"/>
                    <a:pt x="195" y="129"/>
                    <a:pt x="198" y="124"/>
                  </a:cubicBezTo>
                  <a:cubicBezTo>
                    <a:pt x="199" y="122"/>
                    <a:pt x="201" y="121"/>
                    <a:pt x="202" y="118"/>
                  </a:cubicBezTo>
                  <a:cubicBezTo>
                    <a:pt x="203" y="117"/>
                    <a:pt x="205" y="110"/>
                    <a:pt x="203" y="110"/>
                  </a:cubicBezTo>
                  <a:cubicBezTo>
                    <a:pt x="197" y="107"/>
                    <a:pt x="196" y="103"/>
                    <a:pt x="196" y="96"/>
                  </a:cubicBezTo>
                  <a:cubicBezTo>
                    <a:pt x="196" y="92"/>
                    <a:pt x="195" y="91"/>
                    <a:pt x="195" y="88"/>
                  </a:cubicBezTo>
                  <a:cubicBezTo>
                    <a:pt x="194" y="85"/>
                    <a:pt x="197" y="81"/>
                    <a:pt x="194" y="81"/>
                  </a:cubicBezTo>
                  <a:cubicBezTo>
                    <a:pt x="194" y="79"/>
                    <a:pt x="193" y="76"/>
                    <a:pt x="193" y="75"/>
                  </a:cubicBezTo>
                  <a:cubicBezTo>
                    <a:pt x="194" y="73"/>
                    <a:pt x="195" y="73"/>
                    <a:pt x="196" y="72"/>
                  </a:cubicBezTo>
                  <a:cubicBezTo>
                    <a:pt x="196" y="70"/>
                    <a:pt x="195" y="67"/>
                    <a:pt x="196" y="66"/>
                  </a:cubicBezTo>
                  <a:cubicBezTo>
                    <a:pt x="196" y="64"/>
                    <a:pt x="198" y="64"/>
                    <a:pt x="199" y="62"/>
                  </a:cubicBezTo>
                  <a:cubicBezTo>
                    <a:pt x="201" y="59"/>
                    <a:pt x="199" y="55"/>
                    <a:pt x="200" y="51"/>
                  </a:cubicBezTo>
                  <a:cubicBezTo>
                    <a:pt x="202" y="45"/>
                    <a:pt x="201" y="45"/>
                    <a:pt x="196" y="43"/>
                  </a:cubicBezTo>
                  <a:cubicBezTo>
                    <a:pt x="193" y="42"/>
                    <a:pt x="189" y="39"/>
                    <a:pt x="186" y="36"/>
                  </a:cubicBezTo>
                  <a:cubicBezTo>
                    <a:pt x="184" y="34"/>
                    <a:pt x="185" y="32"/>
                    <a:pt x="182" y="31"/>
                  </a:cubicBezTo>
                  <a:cubicBezTo>
                    <a:pt x="181" y="30"/>
                    <a:pt x="177" y="30"/>
                    <a:pt x="176" y="30"/>
                  </a:cubicBezTo>
                  <a:cubicBezTo>
                    <a:pt x="174" y="30"/>
                    <a:pt x="170" y="30"/>
                    <a:pt x="168" y="29"/>
                  </a:cubicBezTo>
                  <a:cubicBezTo>
                    <a:pt x="167" y="29"/>
                    <a:pt x="165" y="26"/>
                    <a:pt x="163" y="25"/>
                  </a:cubicBezTo>
                  <a:cubicBezTo>
                    <a:pt x="160" y="24"/>
                    <a:pt x="157" y="24"/>
                    <a:pt x="154" y="24"/>
                  </a:cubicBezTo>
                  <a:cubicBezTo>
                    <a:pt x="151" y="24"/>
                    <a:pt x="148" y="22"/>
                    <a:pt x="145" y="23"/>
                  </a:cubicBezTo>
                  <a:cubicBezTo>
                    <a:pt x="142" y="24"/>
                    <a:pt x="140" y="26"/>
                    <a:pt x="137" y="27"/>
                  </a:cubicBezTo>
                  <a:cubicBezTo>
                    <a:pt x="131" y="28"/>
                    <a:pt x="125" y="27"/>
                    <a:pt x="120" y="24"/>
                  </a:cubicBezTo>
                  <a:cubicBezTo>
                    <a:pt x="117" y="29"/>
                    <a:pt x="112" y="32"/>
                    <a:pt x="106" y="31"/>
                  </a:cubicBezTo>
                  <a:cubicBezTo>
                    <a:pt x="101" y="31"/>
                    <a:pt x="85" y="22"/>
                    <a:pt x="82" y="18"/>
                  </a:cubicBezTo>
                  <a:cubicBezTo>
                    <a:pt x="82" y="18"/>
                    <a:pt x="82" y="17"/>
                    <a:pt x="82" y="17"/>
                  </a:cubicBezTo>
                  <a:cubicBezTo>
                    <a:pt x="80" y="18"/>
                    <a:pt x="79" y="17"/>
                    <a:pt x="78" y="17"/>
                  </a:cubicBezTo>
                  <a:cubicBezTo>
                    <a:pt x="76" y="18"/>
                    <a:pt x="75" y="19"/>
                    <a:pt x="73" y="19"/>
                  </a:cubicBezTo>
                  <a:cubicBezTo>
                    <a:pt x="70" y="18"/>
                    <a:pt x="67" y="14"/>
                    <a:pt x="70" y="12"/>
                  </a:cubicBezTo>
                  <a:cubicBezTo>
                    <a:pt x="70" y="9"/>
                    <a:pt x="68" y="10"/>
                    <a:pt x="68" y="8"/>
                  </a:cubicBezTo>
                  <a:cubicBezTo>
                    <a:pt x="68" y="6"/>
                    <a:pt x="69" y="6"/>
                    <a:pt x="69" y="5"/>
                  </a:cubicBezTo>
                  <a:cubicBezTo>
                    <a:pt x="69" y="4"/>
                    <a:pt x="68" y="4"/>
                    <a:pt x="67" y="3"/>
                  </a:cubicBezTo>
                  <a:cubicBezTo>
                    <a:pt x="64" y="0"/>
                    <a:pt x="62" y="1"/>
                    <a:pt x="61" y="5"/>
                  </a:cubicBezTo>
                  <a:cubicBezTo>
                    <a:pt x="60" y="9"/>
                    <a:pt x="58" y="11"/>
                    <a:pt x="57" y="14"/>
                  </a:cubicBezTo>
                  <a:cubicBezTo>
                    <a:pt x="56" y="16"/>
                    <a:pt x="55" y="17"/>
                    <a:pt x="54" y="18"/>
                  </a:cubicBezTo>
                  <a:cubicBezTo>
                    <a:pt x="53" y="19"/>
                    <a:pt x="53" y="22"/>
                    <a:pt x="51" y="21"/>
                  </a:cubicBezTo>
                  <a:cubicBezTo>
                    <a:pt x="49" y="20"/>
                    <a:pt x="47" y="18"/>
                    <a:pt x="45" y="18"/>
                  </a:cubicBezTo>
                  <a:cubicBezTo>
                    <a:pt x="43" y="18"/>
                    <a:pt x="42" y="18"/>
                    <a:pt x="40" y="17"/>
                  </a:cubicBezTo>
                  <a:cubicBezTo>
                    <a:pt x="38" y="16"/>
                    <a:pt x="32" y="11"/>
                    <a:pt x="31" y="12"/>
                  </a:cubicBezTo>
                  <a:cubicBezTo>
                    <a:pt x="31" y="13"/>
                    <a:pt x="32" y="17"/>
                    <a:pt x="32" y="18"/>
                  </a:cubicBezTo>
                  <a:cubicBezTo>
                    <a:pt x="32" y="21"/>
                    <a:pt x="30" y="19"/>
                    <a:pt x="28" y="18"/>
                  </a:cubicBezTo>
                  <a:cubicBezTo>
                    <a:pt x="25" y="15"/>
                    <a:pt x="23" y="12"/>
                    <a:pt x="20" y="13"/>
                  </a:cubicBezTo>
                  <a:cubicBezTo>
                    <a:pt x="18" y="14"/>
                    <a:pt x="17" y="15"/>
                    <a:pt x="15" y="15"/>
                  </a:cubicBezTo>
                  <a:cubicBezTo>
                    <a:pt x="14" y="15"/>
                    <a:pt x="12" y="15"/>
                    <a:pt x="11" y="16"/>
                  </a:cubicBezTo>
                  <a:cubicBezTo>
                    <a:pt x="8" y="17"/>
                    <a:pt x="4" y="20"/>
                    <a:pt x="1" y="19"/>
                  </a:cubicBezTo>
                  <a:cubicBezTo>
                    <a:pt x="3" y="23"/>
                    <a:pt x="0" y="29"/>
                    <a:pt x="1" y="34"/>
                  </a:cubicBezTo>
                  <a:cubicBezTo>
                    <a:pt x="2" y="37"/>
                    <a:pt x="5" y="45"/>
                    <a:pt x="2" y="49"/>
                  </a:cubicBezTo>
                  <a:cubicBezTo>
                    <a:pt x="2" y="48"/>
                    <a:pt x="3" y="48"/>
                    <a:pt x="3" y="48"/>
                  </a:cubicBezTo>
                  <a:cubicBezTo>
                    <a:pt x="4" y="48"/>
                    <a:pt x="5" y="48"/>
                    <a:pt x="5" y="48"/>
                  </a:cubicBezTo>
                  <a:cubicBezTo>
                    <a:pt x="5" y="48"/>
                    <a:pt x="6" y="48"/>
                    <a:pt x="6" y="48"/>
                  </a:cubicBezTo>
                  <a:cubicBezTo>
                    <a:pt x="7" y="49"/>
                    <a:pt x="9" y="49"/>
                    <a:pt x="10" y="49"/>
                  </a:cubicBezTo>
                  <a:cubicBezTo>
                    <a:pt x="14" y="51"/>
                    <a:pt x="18" y="54"/>
                    <a:pt x="20" y="58"/>
                  </a:cubicBezTo>
                  <a:cubicBezTo>
                    <a:pt x="22" y="62"/>
                    <a:pt x="21" y="66"/>
                    <a:pt x="23" y="70"/>
                  </a:cubicBezTo>
                  <a:cubicBezTo>
                    <a:pt x="23" y="70"/>
                    <a:pt x="24" y="70"/>
                    <a:pt x="25" y="70"/>
                  </a:cubicBezTo>
                  <a:cubicBezTo>
                    <a:pt x="25" y="70"/>
                    <a:pt x="26" y="70"/>
                    <a:pt x="26" y="70"/>
                  </a:cubicBezTo>
                  <a:cubicBezTo>
                    <a:pt x="29" y="70"/>
                    <a:pt x="30" y="70"/>
                    <a:pt x="31" y="75"/>
                  </a:cubicBezTo>
                  <a:cubicBezTo>
                    <a:pt x="31" y="79"/>
                    <a:pt x="31" y="86"/>
                    <a:pt x="30" y="90"/>
                  </a:cubicBezTo>
                  <a:cubicBezTo>
                    <a:pt x="29" y="95"/>
                    <a:pt x="25" y="96"/>
                    <a:pt x="24" y="100"/>
                  </a:cubicBezTo>
                  <a:cubicBezTo>
                    <a:pt x="22" y="106"/>
                    <a:pt x="27" y="111"/>
                    <a:pt x="30" y="115"/>
                  </a:cubicBezTo>
                  <a:cubicBezTo>
                    <a:pt x="31" y="116"/>
                    <a:pt x="33" y="121"/>
                    <a:pt x="34" y="122"/>
                  </a:cubicBezTo>
                  <a:cubicBezTo>
                    <a:pt x="36" y="123"/>
                    <a:pt x="37" y="123"/>
                    <a:pt x="38" y="123"/>
                  </a:cubicBezTo>
                  <a:cubicBezTo>
                    <a:pt x="39" y="123"/>
                    <a:pt x="41" y="124"/>
                    <a:pt x="42" y="125"/>
                  </a:cubicBezTo>
                  <a:cubicBezTo>
                    <a:pt x="43" y="126"/>
                    <a:pt x="45" y="128"/>
                    <a:pt x="46" y="129"/>
                  </a:cubicBezTo>
                  <a:cubicBezTo>
                    <a:pt x="47" y="130"/>
                    <a:pt x="48" y="131"/>
                    <a:pt x="49" y="133"/>
                  </a:cubicBezTo>
                  <a:cubicBezTo>
                    <a:pt x="49" y="133"/>
                    <a:pt x="49" y="133"/>
                    <a:pt x="49" y="134"/>
                  </a:cubicBezTo>
                  <a:cubicBezTo>
                    <a:pt x="49" y="132"/>
                    <a:pt x="50" y="131"/>
                    <a:pt x="52" y="130"/>
                  </a:cubicBezTo>
                  <a:cubicBezTo>
                    <a:pt x="53" y="130"/>
                    <a:pt x="54" y="130"/>
                    <a:pt x="55" y="129"/>
                  </a:cubicBezTo>
                  <a:cubicBezTo>
                    <a:pt x="58" y="129"/>
                    <a:pt x="61" y="131"/>
                    <a:pt x="65" y="137"/>
                  </a:cubicBezTo>
                  <a:cubicBezTo>
                    <a:pt x="69" y="143"/>
                    <a:pt x="73" y="147"/>
                    <a:pt x="79" y="155"/>
                  </a:cubicBezTo>
                  <a:cubicBezTo>
                    <a:pt x="86" y="163"/>
                    <a:pt x="85" y="162"/>
                    <a:pt x="90" y="165"/>
                  </a:cubicBezTo>
                  <a:cubicBezTo>
                    <a:pt x="95" y="169"/>
                    <a:pt x="98" y="169"/>
                    <a:pt x="101" y="170"/>
                  </a:cubicBezTo>
                  <a:cubicBezTo>
                    <a:pt x="104" y="170"/>
                    <a:pt x="103" y="173"/>
                    <a:pt x="107" y="173"/>
                  </a:cubicBezTo>
                  <a:cubicBezTo>
                    <a:pt x="112" y="174"/>
                    <a:pt x="119" y="172"/>
                    <a:pt x="123" y="171"/>
                  </a:cubicBezTo>
                  <a:cubicBezTo>
                    <a:pt x="128" y="170"/>
                    <a:pt x="125" y="165"/>
                    <a:pt x="130" y="165"/>
                  </a:cubicBezTo>
                  <a:cubicBezTo>
                    <a:pt x="135" y="165"/>
                    <a:pt x="132" y="168"/>
                    <a:pt x="133" y="172"/>
                  </a:cubicBezTo>
                  <a:cubicBezTo>
                    <a:pt x="134" y="176"/>
                    <a:pt x="139" y="176"/>
                    <a:pt x="141" y="177"/>
                  </a:cubicBezTo>
                  <a:cubicBezTo>
                    <a:pt x="143" y="179"/>
                    <a:pt x="146" y="180"/>
                    <a:pt x="150" y="180"/>
                  </a:cubicBezTo>
                  <a:cubicBezTo>
                    <a:pt x="154" y="181"/>
                    <a:pt x="157" y="181"/>
                    <a:pt x="161" y="181"/>
                  </a:cubicBezTo>
                  <a:cubicBezTo>
                    <a:pt x="164" y="181"/>
                    <a:pt x="170" y="180"/>
                    <a:pt x="172" y="181"/>
                  </a:cubicBezTo>
                  <a:cubicBezTo>
                    <a:pt x="174" y="183"/>
                    <a:pt x="178" y="182"/>
                    <a:pt x="180" y="183"/>
                  </a:cubicBezTo>
                  <a:cubicBezTo>
                    <a:pt x="183" y="184"/>
                    <a:pt x="184" y="184"/>
                    <a:pt x="187" y="185"/>
                  </a:cubicBezTo>
                  <a:cubicBezTo>
                    <a:pt x="190" y="186"/>
                    <a:pt x="194" y="186"/>
                    <a:pt x="199" y="186"/>
                  </a:cubicBezTo>
                  <a:cubicBezTo>
                    <a:pt x="200" y="186"/>
                    <a:pt x="200" y="186"/>
                    <a:pt x="201" y="185"/>
                  </a:cubicBezTo>
                  <a:cubicBezTo>
                    <a:pt x="202" y="182"/>
                    <a:pt x="202" y="176"/>
                    <a:pt x="203" y="173"/>
                  </a:cubicBezTo>
                  <a:cubicBezTo>
                    <a:pt x="204" y="169"/>
                    <a:pt x="208" y="166"/>
                    <a:pt x="211" y="165"/>
                  </a:cubicBezTo>
                  <a:cubicBezTo>
                    <a:pt x="213" y="164"/>
                    <a:pt x="217" y="164"/>
                    <a:pt x="218" y="162"/>
                  </a:cubicBezTo>
                  <a:cubicBezTo>
                    <a:pt x="220" y="159"/>
                    <a:pt x="217" y="158"/>
                    <a:pt x="216" y="15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1784181" y="3739382"/>
              <a:ext cx="494535" cy="377138"/>
            </a:xfrm>
            <a:custGeom>
              <a:avLst/>
              <a:gdLst>
                <a:gd name="T0" fmla="*/ 212 w 218"/>
                <a:gd name="T1" fmla="*/ 78 h 166"/>
                <a:gd name="T2" fmla="*/ 209 w 218"/>
                <a:gd name="T3" fmla="*/ 89 h 166"/>
                <a:gd name="T4" fmla="*/ 175 w 218"/>
                <a:gd name="T5" fmla="*/ 82 h 166"/>
                <a:gd name="T6" fmla="*/ 169 w 218"/>
                <a:gd name="T7" fmla="*/ 69 h 166"/>
                <a:gd name="T8" fmla="*/ 164 w 218"/>
                <a:gd name="T9" fmla="*/ 65 h 166"/>
                <a:gd name="T10" fmla="*/ 160 w 218"/>
                <a:gd name="T11" fmla="*/ 61 h 166"/>
                <a:gd name="T12" fmla="*/ 159 w 218"/>
                <a:gd name="T13" fmla="*/ 51 h 166"/>
                <a:gd name="T14" fmla="*/ 157 w 218"/>
                <a:gd name="T15" fmla="*/ 51 h 166"/>
                <a:gd name="T16" fmla="*/ 141 w 218"/>
                <a:gd name="T17" fmla="*/ 29 h 166"/>
                <a:gd name="T18" fmla="*/ 135 w 218"/>
                <a:gd name="T19" fmla="*/ 14 h 166"/>
                <a:gd name="T20" fmla="*/ 129 w 218"/>
                <a:gd name="T21" fmla="*/ 14 h 166"/>
                <a:gd name="T22" fmla="*/ 124 w 218"/>
                <a:gd name="T23" fmla="*/ 17 h 166"/>
                <a:gd name="T24" fmla="*/ 119 w 218"/>
                <a:gd name="T25" fmla="*/ 19 h 166"/>
                <a:gd name="T26" fmla="*/ 114 w 218"/>
                <a:gd name="T27" fmla="*/ 21 h 166"/>
                <a:gd name="T28" fmla="*/ 101 w 218"/>
                <a:gd name="T29" fmla="*/ 19 h 166"/>
                <a:gd name="T30" fmla="*/ 89 w 218"/>
                <a:gd name="T31" fmla="*/ 13 h 166"/>
                <a:gd name="T32" fmla="*/ 78 w 218"/>
                <a:gd name="T33" fmla="*/ 7 h 166"/>
                <a:gd name="T34" fmla="*/ 62 w 218"/>
                <a:gd name="T35" fmla="*/ 2 h 166"/>
                <a:gd name="T36" fmla="*/ 52 w 218"/>
                <a:gd name="T37" fmla="*/ 1 h 166"/>
                <a:gd name="T38" fmla="*/ 46 w 218"/>
                <a:gd name="T39" fmla="*/ 1 h 166"/>
                <a:gd name="T40" fmla="*/ 42 w 218"/>
                <a:gd name="T41" fmla="*/ 1 h 166"/>
                <a:gd name="T42" fmla="*/ 38 w 218"/>
                <a:gd name="T43" fmla="*/ 1 h 166"/>
                <a:gd name="T44" fmla="*/ 32 w 218"/>
                <a:gd name="T45" fmla="*/ 3 h 166"/>
                <a:gd name="T46" fmla="*/ 26 w 218"/>
                <a:gd name="T47" fmla="*/ 5 h 166"/>
                <a:gd name="T48" fmla="*/ 29 w 218"/>
                <a:gd name="T49" fmla="*/ 9 h 166"/>
                <a:gd name="T50" fmla="*/ 30 w 218"/>
                <a:gd name="T51" fmla="*/ 13 h 166"/>
                <a:gd name="T52" fmla="*/ 27 w 218"/>
                <a:gd name="T53" fmla="*/ 15 h 166"/>
                <a:gd name="T54" fmla="*/ 18 w 218"/>
                <a:gd name="T55" fmla="*/ 19 h 166"/>
                <a:gd name="T56" fmla="*/ 12 w 218"/>
                <a:gd name="T57" fmla="*/ 19 h 166"/>
                <a:gd name="T58" fmla="*/ 4 w 218"/>
                <a:gd name="T59" fmla="*/ 17 h 166"/>
                <a:gd name="T60" fmla="*/ 1 w 218"/>
                <a:gd name="T61" fmla="*/ 15 h 166"/>
                <a:gd name="T62" fmla="*/ 1 w 218"/>
                <a:gd name="T63" fmla="*/ 15 h 166"/>
                <a:gd name="T64" fmla="*/ 2 w 218"/>
                <a:gd name="T65" fmla="*/ 20 h 166"/>
                <a:gd name="T66" fmla="*/ 12 w 218"/>
                <a:gd name="T67" fmla="*/ 43 h 166"/>
                <a:gd name="T68" fmla="*/ 25 w 218"/>
                <a:gd name="T69" fmla="*/ 69 h 166"/>
                <a:gd name="T70" fmla="*/ 39 w 218"/>
                <a:gd name="T71" fmla="*/ 87 h 166"/>
                <a:gd name="T72" fmla="*/ 49 w 218"/>
                <a:gd name="T73" fmla="*/ 111 h 166"/>
                <a:gd name="T74" fmla="*/ 64 w 218"/>
                <a:gd name="T75" fmla="*/ 134 h 166"/>
                <a:gd name="T76" fmla="*/ 76 w 218"/>
                <a:gd name="T77" fmla="*/ 153 h 166"/>
                <a:gd name="T78" fmla="*/ 76 w 218"/>
                <a:gd name="T79" fmla="*/ 159 h 166"/>
                <a:gd name="T80" fmla="*/ 81 w 218"/>
                <a:gd name="T81" fmla="*/ 146 h 166"/>
                <a:gd name="T82" fmla="*/ 104 w 218"/>
                <a:gd name="T83" fmla="*/ 161 h 166"/>
                <a:gd name="T84" fmla="*/ 117 w 218"/>
                <a:gd name="T85" fmla="*/ 164 h 166"/>
                <a:gd name="T86" fmla="*/ 137 w 218"/>
                <a:gd name="T87" fmla="*/ 147 h 166"/>
                <a:gd name="T88" fmla="*/ 169 w 218"/>
                <a:gd name="T89" fmla="*/ 133 h 166"/>
                <a:gd name="T90" fmla="*/ 206 w 218"/>
                <a:gd name="T91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166">
                  <a:moveTo>
                    <a:pt x="212" y="84"/>
                  </a:moveTo>
                  <a:cubicBezTo>
                    <a:pt x="212" y="82"/>
                    <a:pt x="212" y="80"/>
                    <a:pt x="212" y="78"/>
                  </a:cubicBezTo>
                  <a:cubicBezTo>
                    <a:pt x="212" y="79"/>
                    <a:pt x="211" y="79"/>
                    <a:pt x="211" y="80"/>
                  </a:cubicBezTo>
                  <a:cubicBezTo>
                    <a:pt x="210" y="82"/>
                    <a:pt x="211" y="87"/>
                    <a:pt x="209" y="89"/>
                  </a:cubicBezTo>
                  <a:cubicBezTo>
                    <a:pt x="206" y="92"/>
                    <a:pt x="201" y="90"/>
                    <a:pt x="197" y="89"/>
                  </a:cubicBezTo>
                  <a:cubicBezTo>
                    <a:pt x="190" y="87"/>
                    <a:pt x="182" y="86"/>
                    <a:pt x="175" y="82"/>
                  </a:cubicBezTo>
                  <a:cubicBezTo>
                    <a:pt x="174" y="81"/>
                    <a:pt x="167" y="77"/>
                    <a:pt x="167" y="77"/>
                  </a:cubicBezTo>
                  <a:cubicBezTo>
                    <a:pt x="166" y="75"/>
                    <a:pt x="170" y="72"/>
                    <a:pt x="169" y="69"/>
                  </a:cubicBezTo>
                  <a:cubicBezTo>
                    <a:pt x="169" y="69"/>
                    <a:pt x="168" y="68"/>
                    <a:pt x="168" y="67"/>
                  </a:cubicBezTo>
                  <a:cubicBezTo>
                    <a:pt x="167" y="66"/>
                    <a:pt x="166" y="65"/>
                    <a:pt x="164" y="65"/>
                  </a:cubicBezTo>
                  <a:cubicBezTo>
                    <a:pt x="163" y="64"/>
                    <a:pt x="162" y="65"/>
                    <a:pt x="161" y="64"/>
                  </a:cubicBezTo>
                  <a:cubicBezTo>
                    <a:pt x="161" y="63"/>
                    <a:pt x="161" y="62"/>
                    <a:pt x="160" y="61"/>
                  </a:cubicBezTo>
                  <a:cubicBezTo>
                    <a:pt x="160" y="60"/>
                    <a:pt x="160" y="59"/>
                    <a:pt x="160" y="58"/>
                  </a:cubicBezTo>
                  <a:cubicBezTo>
                    <a:pt x="159" y="56"/>
                    <a:pt x="159" y="53"/>
                    <a:pt x="159" y="51"/>
                  </a:cubicBezTo>
                  <a:cubicBezTo>
                    <a:pt x="158" y="51"/>
                    <a:pt x="158" y="51"/>
                    <a:pt x="157" y="51"/>
                  </a:cubicBezTo>
                  <a:cubicBezTo>
                    <a:pt x="157" y="51"/>
                    <a:pt x="157" y="51"/>
                    <a:pt x="157" y="51"/>
                  </a:cubicBezTo>
                  <a:cubicBezTo>
                    <a:pt x="152" y="47"/>
                    <a:pt x="154" y="47"/>
                    <a:pt x="151" y="42"/>
                  </a:cubicBezTo>
                  <a:cubicBezTo>
                    <a:pt x="148" y="37"/>
                    <a:pt x="146" y="34"/>
                    <a:pt x="141" y="29"/>
                  </a:cubicBezTo>
                  <a:cubicBezTo>
                    <a:pt x="137" y="24"/>
                    <a:pt x="137" y="19"/>
                    <a:pt x="137" y="14"/>
                  </a:cubicBezTo>
                  <a:cubicBezTo>
                    <a:pt x="136" y="14"/>
                    <a:pt x="136" y="14"/>
                    <a:pt x="135" y="14"/>
                  </a:cubicBezTo>
                  <a:cubicBezTo>
                    <a:pt x="135" y="14"/>
                    <a:pt x="133" y="14"/>
                    <a:pt x="132" y="14"/>
                  </a:cubicBezTo>
                  <a:cubicBezTo>
                    <a:pt x="131" y="14"/>
                    <a:pt x="130" y="13"/>
                    <a:pt x="129" y="14"/>
                  </a:cubicBezTo>
                  <a:cubicBezTo>
                    <a:pt x="128" y="15"/>
                    <a:pt x="127" y="16"/>
                    <a:pt x="126" y="16"/>
                  </a:cubicBezTo>
                  <a:cubicBezTo>
                    <a:pt x="125" y="17"/>
                    <a:pt x="124" y="16"/>
                    <a:pt x="124" y="17"/>
                  </a:cubicBezTo>
                  <a:cubicBezTo>
                    <a:pt x="122" y="17"/>
                    <a:pt x="122" y="19"/>
                    <a:pt x="121" y="19"/>
                  </a:cubicBezTo>
                  <a:cubicBezTo>
                    <a:pt x="120" y="19"/>
                    <a:pt x="120" y="19"/>
                    <a:pt x="119" y="19"/>
                  </a:cubicBezTo>
                  <a:cubicBezTo>
                    <a:pt x="119" y="19"/>
                    <a:pt x="118" y="20"/>
                    <a:pt x="118" y="20"/>
                  </a:cubicBezTo>
                  <a:cubicBezTo>
                    <a:pt x="116" y="21"/>
                    <a:pt x="115" y="21"/>
                    <a:pt x="114" y="21"/>
                  </a:cubicBezTo>
                  <a:cubicBezTo>
                    <a:pt x="113" y="21"/>
                    <a:pt x="111" y="20"/>
                    <a:pt x="109" y="20"/>
                  </a:cubicBezTo>
                  <a:cubicBezTo>
                    <a:pt x="106" y="20"/>
                    <a:pt x="103" y="20"/>
                    <a:pt x="101" y="19"/>
                  </a:cubicBezTo>
                  <a:cubicBezTo>
                    <a:pt x="98" y="17"/>
                    <a:pt x="95" y="15"/>
                    <a:pt x="93" y="14"/>
                  </a:cubicBezTo>
                  <a:cubicBezTo>
                    <a:pt x="92" y="13"/>
                    <a:pt x="90" y="13"/>
                    <a:pt x="89" y="13"/>
                  </a:cubicBezTo>
                  <a:cubicBezTo>
                    <a:pt x="88" y="12"/>
                    <a:pt x="87" y="11"/>
                    <a:pt x="86" y="10"/>
                  </a:cubicBezTo>
                  <a:cubicBezTo>
                    <a:pt x="83" y="9"/>
                    <a:pt x="80" y="9"/>
                    <a:pt x="78" y="7"/>
                  </a:cubicBezTo>
                  <a:cubicBezTo>
                    <a:pt x="75" y="6"/>
                    <a:pt x="73" y="4"/>
                    <a:pt x="70" y="4"/>
                  </a:cubicBezTo>
                  <a:cubicBezTo>
                    <a:pt x="67" y="3"/>
                    <a:pt x="65" y="2"/>
                    <a:pt x="62" y="2"/>
                  </a:cubicBezTo>
                  <a:cubicBezTo>
                    <a:pt x="60" y="2"/>
                    <a:pt x="59" y="2"/>
                    <a:pt x="57" y="2"/>
                  </a:cubicBezTo>
                  <a:cubicBezTo>
                    <a:pt x="56" y="1"/>
                    <a:pt x="54" y="0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1"/>
                    <a:pt x="43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0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2"/>
                    <a:pt x="35" y="2"/>
                  </a:cubicBezTo>
                  <a:cubicBezTo>
                    <a:pt x="34" y="3"/>
                    <a:pt x="34" y="3"/>
                    <a:pt x="32" y="3"/>
                  </a:cubicBezTo>
                  <a:cubicBezTo>
                    <a:pt x="31" y="3"/>
                    <a:pt x="30" y="3"/>
                    <a:pt x="29" y="3"/>
                  </a:cubicBezTo>
                  <a:cubicBezTo>
                    <a:pt x="28" y="3"/>
                    <a:pt x="26" y="4"/>
                    <a:pt x="26" y="5"/>
                  </a:cubicBezTo>
                  <a:cubicBezTo>
                    <a:pt x="27" y="6"/>
                    <a:pt x="29" y="6"/>
                    <a:pt x="29" y="7"/>
                  </a:cubicBezTo>
                  <a:cubicBezTo>
                    <a:pt x="29" y="8"/>
                    <a:pt x="28" y="8"/>
                    <a:pt x="29" y="9"/>
                  </a:cubicBezTo>
                  <a:cubicBezTo>
                    <a:pt x="30" y="10"/>
                    <a:pt x="31" y="10"/>
                    <a:pt x="32" y="11"/>
                  </a:cubicBezTo>
                  <a:cubicBezTo>
                    <a:pt x="32" y="13"/>
                    <a:pt x="31" y="13"/>
                    <a:pt x="30" y="13"/>
                  </a:cubicBezTo>
                  <a:cubicBezTo>
                    <a:pt x="29" y="13"/>
                    <a:pt x="29" y="13"/>
                    <a:pt x="29" y="14"/>
                  </a:cubicBezTo>
                  <a:cubicBezTo>
                    <a:pt x="28" y="14"/>
                    <a:pt x="28" y="15"/>
                    <a:pt x="27" y="15"/>
                  </a:cubicBezTo>
                  <a:cubicBezTo>
                    <a:pt x="26" y="15"/>
                    <a:pt x="25" y="15"/>
                    <a:pt x="24" y="16"/>
                  </a:cubicBezTo>
                  <a:cubicBezTo>
                    <a:pt x="22" y="17"/>
                    <a:pt x="20" y="18"/>
                    <a:pt x="18" y="19"/>
                  </a:cubicBezTo>
                  <a:cubicBezTo>
                    <a:pt x="17" y="19"/>
                    <a:pt x="16" y="19"/>
                    <a:pt x="15" y="19"/>
                  </a:cubicBezTo>
                  <a:cubicBezTo>
                    <a:pt x="14" y="20"/>
                    <a:pt x="13" y="20"/>
                    <a:pt x="12" y="19"/>
                  </a:cubicBezTo>
                  <a:cubicBezTo>
                    <a:pt x="10" y="19"/>
                    <a:pt x="8" y="19"/>
                    <a:pt x="6" y="18"/>
                  </a:cubicBezTo>
                  <a:cubicBezTo>
                    <a:pt x="5" y="18"/>
                    <a:pt x="4" y="18"/>
                    <a:pt x="4" y="17"/>
                  </a:cubicBezTo>
                  <a:cubicBezTo>
                    <a:pt x="3" y="16"/>
                    <a:pt x="3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0" y="15"/>
                  </a:cubicBezTo>
                  <a:cubicBezTo>
                    <a:pt x="1" y="16"/>
                    <a:pt x="2" y="18"/>
                    <a:pt x="2" y="20"/>
                  </a:cubicBezTo>
                  <a:cubicBezTo>
                    <a:pt x="3" y="23"/>
                    <a:pt x="3" y="30"/>
                    <a:pt x="4" y="33"/>
                  </a:cubicBezTo>
                  <a:cubicBezTo>
                    <a:pt x="4" y="36"/>
                    <a:pt x="9" y="38"/>
                    <a:pt x="12" y="43"/>
                  </a:cubicBezTo>
                  <a:cubicBezTo>
                    <a:pt x="16" y="47"/>
                    <a:pt x="19" y="51"/>
                    <a:pt x="23" y="57"/>
                  </a:cubicBezTo>
                  <a:cubicBezTo>
                    <a:pt x="27" y="63"/>
                    <a:pt x="25" y="66"/>
                    <a:pt x="25" y="69"/>
                  </a:cubicBezTo>
                  <a:cubicBezTo>
                    <a:pt x="24" y="73"/>
                    <a:pt x="29" y="73"/>
                    <a:pt x="33" y="76"/>
                  </a:cubicBezTo>
                  <a:cubicBezTo>
                    <a:pt x="38" y="79"/>
                    <a:pt x="39" y="83"/>
                    <a:pt x="39" y="87"/>
                  </a:cubicBezTo>
                  <a:cubicBezTo>
                    <a:pt x="39" y="91"/>
                    <a:pt x="39" y="98"/>
                    <a:pt x="39" y="101"/>
                  </a:cubicBezTo>
                  <a:cubicBezTo>
                    <a:pt x="38" y="103"/>
                    <a:pt x="43" y="107"/>
                    <a:pt x="49" y="111"/>
                  </a:cubicBezTo>
                  <a:cubicBezTo>
                    <a:pt x="54" y="116"/>
                    <a:pt x="58" y="121"/>
                    <a:pt x="60" y="124"/>
                  </a:cubicBezTo>
                  <a:cubicBezTo>
                    <a:pt x="62" y="127"/>
                    <a:pt x="61" y="129"/>
                    <a:pt x="64" y="134"/>
                  </a:cubicBezTo>
                  <a:cubicBezTo>
                    <a:pt x="68" y="140"/>
                    <a:pt x="70" y="141"/>
                    <a:pt x="73" y="145"/>
                  </a:cubicBezTo>
                  <a:cubicBezTo>
                    <a:pt x="76" y="147"/>
                    <a:pt x="76" y="149"/>
                    <a:pt x="76" y="153"/>
                  </a:cubicBezTo>
                  <a:cubicBezTo>
                    <a:pt x="76" y="154"/>
                    <a:pt x="75" y="155"/>
                    <a:pt x="75" y="157"/>
                  </a:cubicBezTo>
                  <a:cubicBezTo>
                    <a:pt x="75" y="158"/>
                    <a:pt x="75" y="158"/>
                    <a:pt x="76" y="159"/>
                  </a:cubicBezTo>
                  <a:cubicBezTo>
                    <a:pt x="77" y="157"/>
                    <a:pt x="78" y="155"/>
                    <a:pt x="79" y="153"/>
                  </a:cubicBezTo>
                  <a:cubicBezTo>
                    <a:pt x="80" y="151"/>
                    <a:pt x="78" y="146"/>
                    <a:pt x="81" y="146"/>
                  </a:cubicBezTo>
                  <a:cubicBezTo>
                    <a:pt x="84" y="144"/>
                    <a:pt x="90" y="149"/>
                    <a:pt x="92" y="150"/>
                  </a:cubicBezTo>
                  <a:cubicBezTo>
                    <a:pt x="96" y="153"/>
                    <a:pt x="100" y="157"/>
                    <a:pt x="104" y="161"/>
                  </a:cubicBezTo>
                  <a:cubicBezTo>
                    <a:pt x="106" y="163"/>
                    <a:pt x="107" y="165"/>
                    <a:pt x="110" y="166"/>
                  </a:cubicBezTo>
                  <a:cubicBezTo>
                    <a:pt x="113" y="166"/>
                    <a:pt x="115" y="165"/>
                    <a:pt x="117" y="164"/>
                  </a:cubicBezTo>
                  <a:cubicBezTo>
                    <a:pt x="122" y="161"/>
                    <a:pt x="127" y="158"/>
                    <a:pt x="130" y="154"/>
                  </a:cubicBezTo>
                  <a:cubicBezTo>
                    <a:pt x="133" y="152"/>
                    <a:pt x="135" y="150"/>
                    <a:pt x="137" y="147"/>
                  </a:cubicBezTo>
                  <a:cubicBezTo>
                    <a:pt x="141" y="142"/>
                    <a:pt x="146" y="136"/>
                    <a:pt x="153" y="134"/>
                  </a:cubicBezTo>
                  <a:cubicBezTo>
                    <a:pt x="158" y="133"/>
                    <a:pt x="163" y="135"/>
                    <a:pt x="169" y="133"/>
                  </a:cubicBezTo>
                  <a:cubicBezTo>
                    <a:pt x="176" y="131"/>
                    <a:pt x="182" y="128"/>
                    <a:pt x="189" y="126"/>
                  </a:cubicBezTo>
                  <a:cubicBezTo>
                    <a:pt x="195" y="125"/>
                    <a:pt x="201" y="126"/>
                    <a:pt x="206" y="122"/>
                  </a:cubicBezTo>
                  <a:cubicBezTo>
                    <a:pt x="218" y="114"/>
                    <a:pt x="214" y="96"/>
                    <a:pt x="212" y="8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1872229" y="3740850"/>
              <a:ext cx="7338" cy="0"/>
            </a:xfrm>
            <a:custGeom>
              <a:avLst/>
              <a:gdLst>
                <a:gd name="T0" fmla="*/ 3 w 3"/>
                <a:gd name="T1" fmla="*/ 0 w 3"/>
                <a:gd name="T2" fmla="*/ 3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2083544" y="3770200"/>
              <a:ext cx="7338" cy="0"/>
            </a:xfrm>
            <a:custGeom>
              <a:avLst/>
              <a:gdLst>
                <a:gd name="T0" fmla="*/ 3 w 3"/>
                <a:gd name="T1" fmla="*/ 1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3" y="0"/>
                    <a:pt x="3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1901578" y="3739382"/>
              <a:ext cx="140876" cy="46959"/>
            </a:xfrm>
            <a:custGeom>
              <a:avLst/>
              <a:gdLst>
                <a:gd name="T0" fmla="*/ 10 w 62"/>
                <a:gd name="T1" fmla="*/ 2 h 21"/>
                <a:gd name="T2" fmla="*/ 18 w 62"/>
                <a:gd name="T3" fmla="*/ 4 h 21"/>
                <a:gd name="T4" fmla="*/ 26 w 62"/>
                <a:gd name="T5" fmla="*/ 7 h 21"/>
                <a:gd name="T6" fmla="*/ 34 w 62"/>
                <a:gd name="T7" fmla="*/ 10 h 21"/>
                <a:gd name="T8" fmla="*/ 37 w 62"/>
                <a:gd name="T9" fmla="*/ 13 h 21"/>
                <a:gd name="T10" fmla="*/ 41 w 62"/>
                <a:gd name="T11" fmla="*/ 14 h 21"/>
                <a:gd name="T12" fmla="*/ 49 w 62"/>
                <a:gd name="T13" fmla="*/ 19 h 21"/>
                <a:gd name="T14" fmla="*/ 57 w 62"/>
                <a:gd name="T15" fmla="*/ 20 h 21"/>
                <a:gd name="T16" fmla="*/ 62 w 62"/>
                <a:gd name="T17" fmla="*/ 21 h 21"/>
                <a:gd name="T18" fmla="*/ 58 w 62"/>
                <a:gd name="T19" fmla="*/ 20 h 21"/>
                <a:gd name="T20" fmla="*/ 49 w 62"/>
                <a:gd name="T21" fmla="*/ 19 h 21"/>
                <a:gd name="T22" fmla="*/ 41 w 62"/>
                <a:gd name="T23" fmla="*/ 14 h 21"/>
                <a:gd name="T24" fmla="*/ 38 w 62"/>
                <a:gd name="T25" fmla="*/ 13 h 21"/>
                <a:gd name="T26" fmla="*/ 34 w 62"/>
                <a:gd name="T27" fmla="*/ 10 h 21"/>
                <a:gd name="T28" fmla="*/ 26 w 62"/>
                <a:gd name="T29" fmla="*/ 7 h 21"/>
                <a:gd name="T30" fmla="*/ 18 w 62"/>
                <a:gd name="T31" fmla="*/ 4 h 21"/>
                <a:gd name="T32" fmla="*/ 10 w 62"/>
                <a:gd name="T33" fmla="*/ 2 h 21"/>
                <a:gd name="T34" fmla="*/ 5 w 62"/>
                <a:gd name="T35" fmla="*/ 2 h 21"/>
                <a:gd name="T36" fmla="*/ 0 w 62"/>
                <a:gd name="T37" fmla="*/ 1 h 21"/>
                <a:gd name="T38" fmla="*/ 0 w 62"/>
                <a:gd name="T39" fmla="*/ 1 h 21"/>
                <a:gd name="T40" fmla="*/ 5 w 62"/>
                <a:gd name="T41" fmla="*/ 2 h 21"/>
                <a:gd name="T42" fmla="*/ 10 w 62"/>
                <a:gd name="T4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21">
                  <a:moveTo>
                    <a:pt x="10" y="2"/>
                  </a:moveTo>
                  <a:cubicBezTo>
                    <a:pt x="13" y="2"/>
                    <a:pt x="15" y="3"/>
                    <a:pt x="18" y="4"/>
                  </a:cubicBezTo>
                  <a:cubicBezTo>
                    <a:pt x="21" y="4"/>
                    <a:pt x="23" y="6"/>
                    <a:pt x="26" y="7"/>
                  </a:cubicBezTo>
                  <a:cubicBezTo>
                    <a:pt x="28" y="9"/>
                    <a:pt x="31" y="9"/>
                    <a:pt x="34" y="10"/>
                  </a:cubicBezTo>
                  <a:cubicBezTo>
                    <a:pt x="35" y="11"/>
                    <a:pt x="36" y="12"/>
                    <a:pt x="37" y="13"/>
                  </a:cubicBezTo>
                  <a:cubicBezTo>
                    <a:pt x="38" y="13"/>
                    <a:pt x="40" y="13"/>
                    <a:pt x="41" y="14"/>
                  </a:cubicBezTo>
                  <a:cubicBezTo>
                    <a:pt x="43" y="15"/>
                    <a:pt x="46" y="17"/>
                    <a:pt x="49" y="19"/>
                  </a:cubicBezTo>
                  <a:cubicBezTo>
                    <a:pt x="51" y="20"/>
                    <a:pt x="54" y="20"/>
                    <a:pt x="57" y="20"/>
                  </a:cubicBezTo>
                  <a:cubicBezTo>
                    <a:pt x="59" y="20"/>
                    <a:pt x="61" y="21"/>
                    <a:pt x="62" y="21"/>
                  </a:cubicBezTo>
                  <a:cubicBezTo>
                    <a:pt x="61" y="21"/>
                    <a:pt x="59" y="20"/>
                    <a:pt x="58" y="20"/>
                  </a:cubicBezTo>
                  <a:cubicBezTo>
                    <a:pt x="54" y="20"/>
                    <a:pt x="52" y="20"/>
                    <a:pt x="49" y="19"/>
                  </a:cubicBezTo>
                  <a:cubicBezTo>
                    <a:pt x="46" y="17"/>
                    <a:pt x="44" y="15"/>
                    <a:pt x="41" y="14"/>
                  </a:cubicBezTo>
                  <a:cubicBezTo>
                    <a:pt x="40" y="13"/>
                    <a:pt x="39" y="13"/>
                    <a:pt x="38" y="13"/>
                  </a:cubicBezTo>
                  <a:cubicBezTo>
                    <a:pt x="36" y="12"/>
                    <a:pt x="35" y="11"/>
                    <a:pt x="34" y="10"/>
                  </a:cubicBezTo>
                  <a:cubicBezTo>
                    <a:pt x="32" y="9"/>
                    <a:pt x="28" y="9"/>
                    <a:pt x="26" y="7"/>
                  </a:cubicBezTo>
                  <a:cubicBezTo>
                    <a:pt x="23" y="6"/>
                    <a:pt x="21" y="4"/>
                    <a:pt x="18" y="4"/>
                  </a:cubicBezTo>
                  <a:cubicBezTo>
                    <a:pt x="16" y="3"/>
                    <a:pt x="13" y="2"/>
                    <a:pt x="10" y="2"/>
                  </a:cubicBezTo>
                  <a:cubicBezTo>
                    <a:pt x="9" y="2"/>
                    <a:pt x="7" y="2"/>
                    <a:pt x="5" y="2"/>
                  </a:cubicBezTo>
                  <a:cubicBezTo>
                    <a:pt x="4" y="1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1"/>
                    <a:pt x="5" y="2"/>
                  </a:cubicBezTo>
                  <a:cubicBezTo>
                    <a:pt x="7" y="2"/>
                    <a:pt x="8" y="2"/>
                    <a:pt x="10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1787116" y="3773135"/>
              <a:ext cx="30817" cy="11740"/>
            </a:xfrm>
            <a:custGeom>
              <a:avLst/>
              <a:gdLst>
                <a:gd name="T0" fmla="*/ 3 w 14"/>
                <a:gd name="T1" fmla="*/ 2 h 5"/>
                <a:gd name="T2" fmla="*/ 5 w 14"/>
                <a:gd name="T3" fmla="*/ 3 h 5"/>
                <a:gd name="T4" fmla="*/ 11 w 14"/>
                <a:gd name="T5" fmla="*/ 4 h 5"/>
                <a:gd name="T6" fmla="*/ 14 w 14"/>
                <a:gd name="T7" fmla="*/ 4 h 5"/>
                <a:gd name="T8" fmla="*/ 11 w 14"/>
                <a:gd name="T9" fmla="*/ 4 h 5"/>
                <a:gd name="T10" fmla="*/ 5 w 14"/>
                <a:gd name="T11" fmla="*/ 3 h 5"/>
                <a:gd name="T12" fmla="*/ 3 w 14"/>
                <a:gd name="T13" fmla="*/ 2 h 5"/>
                <a:gd name="T14" fmla="*/ 1 w 14"/>
                <a:gd name="T15" fmla="*/ 0 h 5"/>
                <a:gd name="T16" fmla="*/ 0 w 14"/>
                <a:gd name="T17" fmla="*/ 0 h 5"/>
                <a:gd name="T18" fmla="*/ 0 w 14"/>
                <a:gd name="T19" fmla="*/ 0 h 5"/>
                <a:gd name="T20" fmla="*/ 3 w 14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">
                  <a:moveTo>
                    <a:pt x="3" y="2"/>
                  </a:moveTo>
                  <a:cubicBezTo>
                    <a:pt x="3" y="3"/>
                    <a:pt x="4" y="3"/>
                    <a:pt x="5" y="3"/>
                  </a:cubicBezTo>
                  <a:cubicBezTo>
                    <a:pt x="7" y="4"/>
                    <a:pt x="9" y="4"/>
                    <a:pt x="11" y="4"/>
                  </a:cubicBezTo>
                  <a:cubicBezTo>
                    <a:pt x="12" y="5"/>
                    <a:pt x="13" y="5"/>
                    <a:pt x="14" y="4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9" y="4"/>
                    <a:pt x="7" y="4"/>
                    <a:pt x="5" y="3"/>
                  </a:cubicBezTo>
                  <a:cubicBezTo>
                    <a:pt x="5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2042455" y="3768732"/>
              <a:ext cx="41089" cy="17610"/>
            </a:xfrm>
            <a:custGeom>
              <a:avLst/>
              <a:gdLst>
                <a:gd name="T0" fmla="*/ 4 w 18"/>
                <a:gd name="T1" fmla="*/ 7 h 8"/>
                <a:gd name="T2" fmla="*/ 5 w 18"/>
                <a:gd name="T3" fmla="*/ 6 h 8"/>
                <a:gd name="T4" fmla="*/ 7 w 18"/>
                <a:gd name="T5" fmla="*/ 6 h 8"/>
                <a:gd name="T6" fmla="*/ 10 w 18"/>
                <a:gd name="T7" fmla="*/ 4 h 8"/>
                <a:gd name="T8" fmla="*/ 12 w 18"/>
                <a:gd name="T9" fmla="*/ 3 h 8"/>
                <a:gd name="T10" fmla="*/ 15 w 18"/>
                <a:gd name="T11" fmla="*/ 1 h 8"/>
                <a:gd name="T12" fmla="*/ 18 w 18"/>
                <a:gd name="T13" fmla="*/ 1 h 8"/>
                <a:gd name="T14" fmla="*/ 14 w 18"/>
                <a:gd name="T15" fmla="*/ 1 h 8"/>
                <a:gd name="T16" fmla="*/ 12 w 18"/>
                <a:gd name="T17" fmla="*/ 3 h 8"/>
                <a:gd name="T18" fmla="*/ 9 w 18"/>
                <a:gd name="T19" fmla="*/ 4 h 8"/>
                <a:gd name="T20" fmla="*/ 7 w 18"/>
                <a:gd name="T21" fmla="*/ 6 h 8"/>
                <a:gd name="T22" fmla="*/ 5 w 18"/>
                <a:gd name="T23" fmla="*/ 6 h 8"/>
                <a:gd name="T24" fmla="*/ 3 w 18"/>
                <a:gd name="T25" fmla="*/ 7 h 8"/>
                <a:gd name="T26" fmla="*/ 0 w 18"/>
                <a:gd name="T27" fmla="*/ 8 h 8"/>
                <a:gd name="T28" fmla="*/ 4 w 18"/>
                <a:gd name="T2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8">
                  <a:moveTo>
                    <a:pt x="4" y="7"/>
                  </a:moveTo>
                  <a:cubicBezTo>
                    <a:pt x="4" y="7"/>
                    <a:pt x="5" y="6"/>
                    <a:pt x="5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8" y="4"/>
                    <a:pt x="10" y="4"/>
                  </a:cubicBezTo>
                  <a:cubicBezTo>
                    <a:pt x="10" y="3"/>
                    <a:pt x="11" y="4"/>
                    <a:pt x="12" y="3"/>
                  </a:cubicBezTo>
                  <a:cubicBezTo>
                    <a:pt x="13" y="3"/>
                    <a:pt x="14" y="2"/>
                    <a:pt x="15" y="1"/>
                  </a:cubicBezTo>
                  <a:cubicBezTo>
                    <a:pt x="16" y="0"/>
                    <a:pt x="17" y="1"/>
                    <a:pt x="18" y="1"/>
                  </a:cubicBezTo>
                  <a:cubicBezTo>
                    <a:pt x="17" y="1"/>
                    <a:pt x="15" y="0"/>
                    <a:pt x="14" y="1"/>
                  </a:cubicBezTo>
                  <a:cubicBezTo>
                    <a:pt x="14" y="2"/>
                    <a:pt x="13" y="3"/>
                    <a:pt x="12" y="3"/>
                  </a:cubicBezTo>
                  <a:cubicBezTo>
                    <a:pt x="11" y="4"/>
                    <a:pt x="10" y="3"/>
                    <a:pt x="9" y="4"/>
                  </a:cubicBezTo>
                  <a:cubicBezTo>
                    <a:pt x="8" y="4"/>
                    <a:pt x="8" y="6"/>
                    <a:pt x="7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1" y="8"/>
                    <a:pt x="2" y="8"/>
                    <a:pt x="4" y="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1888372" y="3740850"/>
              <a:ext cx="13208" cy="0"/>
            </a:xfrm>
            <a:custGeom>
              <a:avLst/>
              <a:gdLst>
                <a:gd name="T0" fmla="*/ 6 w 6"/>
                <a:gd name="T1" fmla="*/ 6 w 6"/>
                <a:gd name="T2" fmla="*/ 0 w 6"/>
                <a:gd name="T3" fmla="*/ 0 w 6"/>
                <a:gd name="T4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1817933" y="3740850"/>
              <a:ext cx="54297" cy="41089"/>
            </a:xfrm>
            <a:custGeom>
              <a:avLst/>
              <a:gdLst>
                <a:gd name="T0" fmla="*/ 3 w 24"/>
                <a:gd name="T1" fmla="*/ 18 h 18"/>
                <a:gd name="T2" fmla="*/ 9 w 24"/>
                <a:gd name="T3" fmla="*/ 15 h 18"/>
                <a:gd name="T4" fmla="*/ 12 w 24"/>
                <a:gd name="T5" fmla="*/ 14 h 18"/>
                <a:gd name="T6" fmla="*/ 14 w 24"/>
                <a:gd name="T7" fmla="*/ 13 h 18"/>
                <a:gd name="T8" fmla="*/ 15 w 24"/>
                <a:gd name="T9" fmla="*/ 12 h 18"/>
                <a:gd name="T10" fmla="*/ 17 w 24"/>
                <a:gd name="T11" fmla="*/ 10 h 18"/>
                <a:gd name="T12" fmla="*/ 14 w 24"/>
                <a:gd name="T13" fmla="*/ 8 h 18"/>
                <a:gd name="T14" fmla="*/ 14 w 24"/>
                <a:gd name="T15" fmla="*/ 6 h 18"/>
                <a:gd name="T16" fmla="*/ 11 w 24"/>
                <a:gd name="T17" fmla="*/ 4 h 18"/>
                <a:gd name="T18" fmla="*/ 14 w 24"/>
                <a:gd name="T19" fmla="*/ 2 h 18"/>
                <a:gd name="T20" fmla="*/ 17 w 24"/>
                <a:gd name="T21" fmla="*/ 2 h 18"/>
                <a:gd name="T22" fmla="*/ 20 w 24"/>
                <a:gd name="T23" fmla="*/ 1 h 18"/>
                <a:gd name="T24" fmla="*/ 23 w 24"/>
                <a:gd name="T25" fmla="*/ 0 h 18"/>
                <a:gd name="T26" fmla="*/ 24 w 24"/>
                <a:gd name="T27" fmla="*/ 0 h 18"/>
                <a:gd name="T28" fmla="*/ 22 w 24"/>
                <a:gd name="T29" fmla="*/ 0 h 18"/>
                <a:gd name="T30" fmla="*/ 20 w 24"/>
                <a:gd name="T31" fmla="*/ 1 h 18"/>
                <a:gd name="T32" fmla="*/ 17 w 24"/>
                <a:gd name="T33" fmla="*/ 2 h 18"/>
                <a:gd name="T34" fmla="*/ 14 w 24"/>
                <a:gd name="T35" fmla="*/ 2 h 18"/>
                <a:gd name="T36" fmla="*/ 11 w 24"/>
                <a:gd name="T37" fmla="*/ 4 h 18"/>
                <a:gd name="T38" fmla="*/ 14 w 24"/>
                <a:gd name="T39" fmla="*/ 6 h 18"/>
                <a:gd name="T40" fmla="*/ 14 w 24"/>
                <a:gd name="T41" fmla="*/ 8 h 18"/>
                <a:gd name="T42" fmla="*/ 16 w 24"/>
                <a:gd name="T43" fmla="*/ 10 h 18"/>
                <a:gd name="T44" fmla="*/ 15 w 24"/>
                <a:gd name="T45" fmla="*/ 12 h 18"/>
                <a:gd name="T46" fmla="*/ 13 w 24"/>
                <a:gd name="T47" fmla="*/ 13 h 18"/>
                <a:gd name="T48" fmla="*/ 12 w 24"/>
                <a:gd name="T49" fmla="*/ 14 h 18"/>
                <a:gd name="T50" fmla="*/ 9 w 24"/>
                <a:gd name="T51" fmla="*/ 15 h 18"/>
                <a:gd name="T52" fmla="*/ 3 w 24"/>
                <a:gd name="T53" fmla="*/ 18 h 18"/>
                <a:gd name="T54" fmla="*/ 0 w 24"/>
                <a:gd name="T55" fmla="*/ 18 h 18"/>
                <a:gd name="T56" fmla="*/ 3 w 24"/>
                <a:gd name="T5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18">
                  <a:moveTo>
                    <a:pt x="3" y="18"/>
                  </a:moveTo>
                  <a:cubicBezTo>
                    <a:pt x="5" y="17"/>
                    <a:pt x="7" y="16"/>
                    <a:pt x="9" y="15"/>
                  </a:cubicBezTo>
                  <a:cubicBezTo>
                    <a:pt x="10" y="14"/>
                    <a:pt x="11" y="14"/>
                    <a:pt x="12" y="14"/>
                  </a:cubicBezTo>
                  <a:cubicBezTo>
                    <a:pt x="13" y="14"/>
                    <a:pt x="13" y="13"/>
                    <a:pt x="14" y="13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6" y="12"/>
                    <a:pt x="17" y="12"/>
                    <a:pt x="17" y="10"/>
                  </a:cubicBezTo>
                  <a:cubicBezTo>
                    <a:pt x="16" y="9"/>
                    <a:pt x="15" y="9"/>
                    <a:pt x="14" y="8"/>
                  </a:cubicBezTo>
                  <a:cubicBezTo>
                    <a:pt x="13" y="7"/>
                    <a:pt x="14" y="7"/>
                    <a:pt x="14" y="6"/>
                  </a:cubicBezTo>
                  <a:cubicBezTo>
                    <a:pt x="14" y="5"/>
                    <a:pt x="12" y="5"/>
                    <a:pt x="11" y="4"/>
                  </a:cubicBezTo>
                  <a:cubicBezTo>
                    <a:pt x="11" y="3"/>
                    <a:pt x="13" y="2"/>
                    <a:pt x="14" y="2"/>
                  </a:cubicBezTo>
                  <a:cubicBezTo>
                    <a:pt x="15" y="2"/>
                    <a:pt x="16" y="2"/>
                    <a:pt x="17" y="2"/>
                  </a:cubicBezTo>
                  <a:cubicBezTo>
                    <a:pt x="19" y="2"/>
                    <a:pt x="19" y="2"/>
                    <a:pt x="20" y="1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3" y="0"/>
                    <a:pt x="23" y="0"/>
                    <a:pt x="24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2" y="0"/>
                    <a:pt x="21" y="1"/>
                    <a:pt x="20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2"/>
                    <a:pt x="11" y="3"/>
                    <a:pt x="11" y="4"/>
                  </a:cubicBezTo>
                  <a:cubicBezTo>
                    <a:pt x="11" y="5"/>
                    <a:pt x="13" y="5"/>
                    <a:pt x="14" y="6"/>
                  </a:cubicBezTo>
                  <a:cubicBezTo>
                    <a:pt x="14" y="7"/>
                    <a:pt x="12" y="7"/>
                    <a:pt x="14" y="8"/>
                  </a:cubicBezTo>
                  <a:cubicBezTo>
                    <a:pt x="15" y="9"/>
                    <a:pt x="16" y="9"/>
                    <a:pt x="16" y="10"/>
                  </a:cubicBezTo>
                  <a:cubicBezTo>
                    <a:pt x="17" y="12"/>
                    <a:pt x="16" y="12"/>
                    <a:pt x="15" y="12"/>
                  </a:cubicBezTo>
                  <a:cubicBezTo>
                    <a:pt x="14" y="12"/>
                    <a:pt x="14" y="12"/>
                    <a:pt x="13" y="13"/>
                  </a:cubicBezTo>
                  <a:cubicBezTo>
                    <a:pt x="13" y="13"/>
                    <a:pt x="13" y="14"/>
                    <a:pt x="12" y="14"/>
                  </a:cubicBezTo>
                  <a:cubicBezTo>
                    <a:pt x="11" y="14"/>
                    <a:pt x="10" y="14"/>
                    <a:pt x="9" y="15"/>
                  </a:cubicBezTo>
                  <a:cubicBezTo>
                    <a:pt x="7" y="16"/>
                    <a:pt x="5" y="17"/>
                    <a:pt x="3" y="18"/>
                  </a:cubicBezTo>
                  <a:cubicBezTo>
                    <a:pt x="2" y="18"/>
                    <a:pt x="1" y="18"/>
                    <a:pt x="0" y="18"/>
                  </a:cubicBezTo>
                  <a:cubicBezTo>
                    <a:pt x="1" y="18"/>
                    <a:pt x="2" y="18"/>
                    <a:pt x="3" y="1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1957342" y="4034343"/>
              <a:ext cx="246534" cy="136474"/>
            </a:xfrm>
            <a:custGeom>
              <a:avLst/>
              <a:gdLst>
                <a:gd name="T0" fmla="*/ 93 w 109"/>
                <a:gd name="T1" fmla="*/ 3 h 60"/>
                <a:gd name="T2" fmla="*/ 77 w 109"/>
                <a:gd name="T3" fmla="*/ 4 h 60"/>
                <a:gd name="T4" fmla="*/ 61 w 109"/>
                <a:gd name="T5" fmla="*/ 17 h 60"/>
                <a:gd name="T6" fmla="*/ 54 w 109"/>
                <a:gd name="T7" fmla="*/ 24 h 60"/>
                <a:gd name="T8" fmla="*/ 41 w 109"/>
                <a:gd name="T9" fmla="*/ 34 h 60"/>
                <a:gd name="T10" fmla="*/ 34 w 109"/>
                <a:gd name="T11" fmla="*/ 36 h 60"/>
                <a:gd name="T12" fmla="*/ 28 w 109"/>
                <a:gd name="T13" fmla="*/ 31 h 60"/>
                <a:gd name="T14" fmla="*/ 16 w 109"/>
                <a:gd name="T15" fmla="*/ 20 h 60"/>
                <a:gd name="T16" fmla="*/ 5 w 109"/>
                <a:gd name="T17" fmla="*/ 16 h 60"/>
                <a:gd name="T18" fmla="*/ 3 w 109"/>
                <a:gd name="T19" fmla="*/ 23 h 60"/>
                <a:gd name="T20" fmla="*/ 0 w 109"/>
                <a:gd name="T21" fmla="*/ 29 h 60"/>
                <a:gd name="T22" fmla="*/ 2 w 109"/>
                <a:gd name="T23" fmla="*/ 36 h 60"/>
                <a:gd name="T24" fmla="*/ 3 w 109"/>
                <a:gd name="T25" fmla="*/ 44 h 60"/>
                <a:gd name="T26" fmla="*/ 11 w 109"/>
                <a:gd name="T27" fmla="*/ 55 h 60"/>
                <a:gd name="T28" fmla="*/ 26 w 109"/>
                <a:gd name="T29" fmla="*/ 56 h 60"/>
                <a:gd name="T30" fmla="*/ 37 w 109"/>
                <a:gd name="T31" fmla="*/ 49 h 60"/>
                <a:gd name="T32" fmla="*/ 58 w 109"/>
                <a:gd name="T33" fmla="*/ 52 h 60"/>
                <a:gd name="T34" fmla="*/ 72 w 109"/>
                <a:gd name="T35" fmla="*/ 43 h 60"/>
                <a:gd name="T36" fmla="*/ 90 w 109"/>
                <a:gd name="T37" fmla="*/ 35 h 60"/>
                <a:gd name="T38" fmla="*/ 100 w 109"/>
                <a:gd name="T39" fmla="*/ 31 h 60"/>
                <a:gd name="T40" fmla="*/ 107 w 109"/>
                <a:gd name="T41" fmla="*/ 26 h 60"/>
                <a:gd name="T42" fmla="*/ 109 w 109"/>
                <a:gd name="T43" fmla="*/ 24 h 60"/>
                <a:gd name="T44" fmla="*/ 102 w 109"/>
                <a:gd name="T45" fmla="*/ 0 h 60"/>
                <a:gd name="T46" fmla="*/ 93 w 109"/>
                <a:gd name="T47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60">
                  <a:moveTo>
                    <a:pt x="93" y="3"/>
                  </a:moveTo>
                  <a:cubicBezTo>
                    <a:pt x="87" y="5"/>
                    <a:pt x="82" y="3"/>
                    <a:pt x="77" y="4"/>
                  </a:cubicBezTo>
                  <a:cubicBezTo>
                    <a:pt x="70" y="6"/>
                    <a:pt x="65" y="12"/>
                    <a:pt x="61" y="17"/>
                  </a:cubicBezTo>
                  <a:cubicBezTo>
                    <a:pt x="59" y="20"/>
                    <a:pt x="57" y="22"/>
                    <a:pt x="54" y="24"/>
                  </a:cubicBezTo>
                  <a:cubicBezTo>
                    <a:pt x="51" y="28"/>
                    <a:pt x="46" y="31"/>
                    <a:pt x="41" y="34"/>
                  </a:cubicBezTo>
                  <a:cubicBezTo>
                    <a:pt x="39" y="35"/>
                    <a:pt x="37" y="36"/>
                    <a:pt x="34" y="36"/>
                  </a:cubicBezTo>
                  <a:cubicBezTo>
                    <a:pt x="31" y="35"/>
                    <a:pt x="30" y="33"/>
                    <a:pt x="28" y="31"/>
                  </a:cubicBezTo>
                  <a:cubicBezTo>
                    <a:pt x="24" y="27"/>
                    <a:pt x="20" y="23"/>
                    <a:pt x="16" y="20"/>
                  </a:cubicBezTo>
                  <a:cubicBezTo>
                    <a:pt x="14" y="19"/>
                    <a:pt x="8" y="14"/>
                    <a:pt x="5" y="16"/>
                  </a:cubicBezTo>
                  <a:cubicBezTo>
                    <a:pt x="2" y="16"/>
                    <a:pt x="4" y="21"/>
                    <a:pt x="3" y="23"/>
                  </a:cubicBezTo>
                  <a:cubicBezTo>
                    <a:pt x="2" y="25"/>
                    <a:pt x="1" y="27"/>
                    <a:pt x="0" y="29"/>
                  </a:cubicBezTo>
                  <a:cubicBezTo>
                    <a:pt x="0" y="35"/>
                    <a:pt x="0" y="35"/>
                    <a:pt x="2" y="36"/>
                  </a:cubicBezTo>
                  <a:cubicBezTo>
                    <a:pt x="5" y="38"/>
                    <a:pt x="3" y="40"/>
                    <a:pt x="3" y="44"/>
                  </a:cubicBezTo>
                  <a:cubicBezTo>
                    <a:pt x="3" y="47"/>
                    <a:pt x="7" y="51"/>
                    <a:pt x="11" y="55"/>
                  </a:cubicBezTo>
                  <a:cubicBezTo>
                    <a:pt x="14" y="60"/>
                    <a:pt x="22" y="58"/>
                    <a:pt x="26" y="56"/>
                  </a:cubicBezTo>
                  <a:cubicBezTo>
                    <a:pt x="30" y="54"/>
                    <a:pt x="34" y="51"/>
                    <a:pt x="37" y="49"/>
                  </a:cubicBezTo>
                  <a:cubicBezTo>
                    <a:pt x="40" y="48"/>
                    <a:pt x="50" y="52"/>
                    <a:pt x="58" y="52"/>
                  </a:cubicBezTo>
                  <a:cubicBezTo>
                    <a:pt x="65" y="52"/>
                    <a:pt x="69" y="47"/>
                    <a:pt x="72" y="43"/>
                  </a:cubicBezTo>
                  <a:cubicBezTo>
                    <a:pt x="75" y="39"/>
                    <a:pt x="85" y="37"/>
                    <a:pt x="90" y="35"/>
                  </a:cubicBezTo>
                  <a:cubicBezTo>
                    <a:pt x="94" y="34"/>
                    <a:pt x="98" y="34"/>
                    <a:pt x="100" y="31"/>
                  </a:cubicBezTo>
                  <a:cubicBezTo>
                    <a:pt x="102" y="29"/>
                    <a:pt x="105" y="27"/>
                    <a:pt x="107" y="26"/>
                  </a:cubicBezTo>
                  <a:cubicBezTo>
                    <a:pt x="108" y="25"/>
                    <a:pt x="109" y="25"/>
                    <a:pt x="109" y="24"/>
                  </a:cubicBezTo>
                  <a:cubicBezTo>
                    <a:pt x="106" y="16"/>
                    <a:pt x="102" y="9"/>
                    <a:pt x="102" y="0"/>
                  </a:cubicBezTo>
                  <a:cubicBezTo>
                    <a:pt x="99" y="1"/>
                    <a:pt x="96" y="2"/>
                    <a:pt x="93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2187734" y="3890532"/>
              <a:ext cx="165824" cy="198108"/>
            </a:xfrm>
            <a:custGeom>
              <a:avLst/>
              <a:gdLst>
                <a:gd name="T0" fmla="*/ 68 w 73"/>
                <a:gd name="T1" fmla="*/ 12 h 87"/>
                <a:gd name="T2" fmla="*/ 57 w 73"/>
                <a:gd name="T3" fmla="*/ 8 h 87"/>
                <a:gd name="T4" fmla="*/ 47 w 73"/>
                <a:gd name="T5" fmla="*/ 3 h 87"/>
                <a:gd name="T6" fmla="*/ 45 w 73"/>
                <a:gd name="T7" fmla="*/ 0 h 87"/>
                <a:gd name="T8" fmla="*/ 34 w 73"/>
                <a:gd name="T9" fmla="*/ 11 h 87"/>
                <a:gd name="T10" fmla="*/ 34 w 73"/>
                <a:gd name="T11" fmla="*/ 17 h 87"/>
                <a:gd name="T12" fmla="*/ 28 w 73"/>
                <a:gd name="T13" fmla="*/ 55 h 87"/>
                <a:gd name="T14" fmla="*/ 11 w 73"/>
                <a:gd name="T15" fmla="*/ 59 h 87"/>
                <a:gd name="T16" fmla="*/ 0 w 73"/>
                <a:gd name="T17" fmla="*/ 63 h 87"/>
                <a:gd name="T18" fmla="*/ 7 w 73"/>
                <a:gd name="T19" fmla="*/ 87 h 87"/>
                <a:gd name="T20" fmla="*/ 8 w 73"/>
                <a:gd name="T21" fmla="*/ 86 h 87"/>
                <a:gd name="T22" fmla="*/ 20 w 73"/>
                <a:gd name="T23" fmla="*/ 81 h 87"/>
                <a:gd name="T24" fmla="*/ 33 w 73"/>
                <a:gd name="T25" fmla="*/ 75 h 87"/>
                <a:gd name="T26" fmla="*/ 43 w 73"/>
                <a:gd name="T27" fmla="*/ 67 h 87"/>
                <a:gd name="T28" fmla="*/ 51 w 73"/>
                <a:gd name="T29" fmla="*/ 61 h 87"/>
                <a:gd name="T30" fmla="*/ 57 w 73"/>
                <a:gd name="T31" fmla="*/ 53 h 87"/>
                <a:gd name="T32" fmla="*/ 56 w 73"/>
                <a:gd name="T33" fmla="*/ 41 h 87"/>
                <a:gd name="T34" fmla="*/ 63 w 73"/>
                <a:gd name="T35" fmla="*/ 38 h 87"/>
                <a:gd name="T36" fmla="*/ 70 w 73"/>
                <a:gd name="T37" fmla="*/ 27 h 87"/>
                <a:gd name="T38" fmla="*/ 73 w 73"/>
                <a:gd name="T39" fmla="*/ 17 h 87"/>
                <a:gd name="T40" fmla="*/ 68 w 73"/>
                <a:gd name="T41" fmla="*/ 1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87">
                  <a:moveTo>
                    <a:pt x="68" y="12"/>
                  </a:moveTo>
                  <a:cubicBezTo>
                    <a:pt x="65" y="12"/>
                    <a:pt x="60" y="9"/>
                    <a:pt x="57" y="8"/>
                  </a:cubicBezTo>
                  <a:cubicBezTo>
                    <a:pt x="53" y="6"/>
                    <a:pt x="50" y="4"/>
                    <a:pt x="47" y="3"/>
                  </a:cubicBezTo>
                  <a:cubicBezTo>
                    <a:pt x="46" y="2"/>
                    <a:pt x="46" y="1"/>
                    <a:pt x="45" y="0"/>
                  </a:cubicBezTo>
                  <a:cubicBezTo>
                    <a:pt x="41" y="3"/>
                    <a:pt x="37" y="7"/>
                    <a:pt x="34" y="11"/>
                  </a:cubicBezTo>
                  <a:cubicBezTo>
                    <a:pt x="34" y="13"/>
                    <a:pt x="34" y="15"/>
                    <a:pt x="34" y="17"/>
                  </a:cubicBezTo>
                  <a:cubicBezTo>
                    <a:pt x="36" y="29"/>
                    <a:pt x="40" y="47"/>
                    <a:pt x="28" y="55"/>
                  </a:cubicBezTo>
                  <a:cubicBezTo>
                    <a:pt x="23" y="59"/>
                    <a:pt x="17" y="58"/>
                    <a:pt x="11" y="59"/>
                  </a:cubicBezTo>
                  <a:cubicBezTo>
                    <a:pt x="8" y="60"/>
                    <a:pt x="4" y="62"/>
                    <a:pt x="0" y="63"/>
                  </a:cubicBezTo>
                  <a:cubicBezTo>
                    <a:pt x="0" y="72"/>
                    <a:pt x="4" y="79"/>
                    <a:pt x="7" y="87"/>
                  </a:cubicBezTo>
                  <a:cubicBezTo>
                    <a:pt x="8" y="87"/>
                    <a:pt x="8" y="87"/>
                    <a:pt x="8" y="86"/>
                  </a:cubicBezTo>
                  <a:cubicBezTo>
                    <a:pt x="10" y="85"/>
                    <a:pt x="16" y="83"/>
                    <a:pt x="20" y="81"/>
                  </a:cubicBezTo>
                  <a:cubicBezTo>
                    <a:pt x="23" y="79"/>
                    <a:pt x="28" y="78"/>
                    <a:pt x="33" y="75"/>
                  </a:cubicBezTo>
                  <a:cubicBezTo>
                    <a:pt x="37" y="72"/>
                    <a:pt x="41" y="72"/>
                    <a:pt x="43" y="67"/>
                  </a:cubicBezTo>
                  <a:cubicBezTo>
                    <a:pt x="44" y="63"/>
                    <a:pt x="47" y="63"/>
                    <a:pt x="51" y="61"/>
                  </a:cubicBezTo>
                  <a:cubicBezTo>
                    <a:pt x="54" y="59"/>
                    <a:pt x="57" y="56"/>
                    <a:pt x="57" y="53"/>
                  </a:cubicBezTo>
                  <a:cubicBezTo>
                    <a:pt x="58" y="50"/>
                    <a:pt x="56" y="44"/>
                    <a:pt x="56" y="41"/>
                  </a:cubicBezTo>
                  <a:cubicBezTo>
                    <a:pt x="57" y="39"/>
                    <a:pt x="61" y="39"/>
                    <a:pt x="63" y="38"/>
                  </a:cubicBezTo>
                  <a:cubicBezTo>
                    <a:pt x="65" y="37"/>
                    <a:pt x="68" y="32"/>
                    <a:pt x="70" y="27"/>
                  </a:cubicBezTo>
                  <a:cubicBezTo>
                    <a:pt x="72" y="22"/>
                    <a:pt x="72" y="19"/>
                    <a:pt x="73" y="17"/>
                  </a:cubicBezTo>
                  <a:cubicBezTo>
                    <a:pt x="73" y="14"/>
                    <a:pt x="70" y="13"/>
                    <a:pt x="68" y="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2161320" y="3865584"/>
              <a:ext cx="129137" cy="82178"/>
            </a:xfrm>
            <a:custGeom>
              <a:avLst/>
              <a:gdLst>
                <a:gd name="T0" fmla="*/ 1 w 57"/>
                <a:gd name="T1" fmla="*/ 21 h 36"/>
                <a:gd name="T2" fmla="*/ 9 w 57"/>
                <a:gd name="T3" fmla="*/ 26 h 36"/>
                <a:gd name="T4" fmla="*/ 31 w 57"/>
                <a:gd name="T5" fmla="*/ 33 h 36"/>
                <a:gd name="T6" fmla="*/ 43 w 57"/>
                <a:gd name="T7" fmla="*/ 33 h 36"/>
                <a:gd name="T8" fmla="*/ 45 w 57"/>
                <a:gd name="T9" fmla="*/ 24 h 36"/>
                <a:gd name="T10" fmla="*/ 57 w 57"/>
                <a:gd name="T11" fmla="*/ 11 h 36"/>
                <a:gd name="T12" fmla="*/ 56 w 57"/>
                <a:gd name="T13" fmla="*/ 7 h 36"/>
                <a:gd name="T14" fmla="*/ 56 w 57"/>
                <a:gd name="T15" fmla="*/ 6 h 36"/>
                <a:gd name="T16" fmla="*/ 49 w 57"/>
                <a:gd name="T17" fmla="*/ 6 h 36"/>
                <a:gd name="T18" fmla="*/ 45 w 57"/>
                <a:gd name="T19" fmla="*/ 3 h 36"/>
                <a:gd name="T20" fmla="*/ 43 w 57"/>
                <a:gd name="T21" fmla="*/ 0 h 36"/>
                <a:gd name="T22" fmla="*/ 40 w 57"/>
                <a:gd name="T23" fmla="*/ 3 h 36"/>
                <a:gd name="T24" fmla="*/ 30 w 57"/>
                <a:gd name="T25" fmla="*/ 12 h 36"/>
                <a:gd name="T26" fmla="*/ 21 w 57"/>
                <a:gd name="T27" fmla="*/ 13 h 36"/>
                <a:gd name="T28" fmla="*/ 14 w 57"/>
                <a:gd name="T29" fmla="*/ 13 h 36"/>
                <a:gd name="T30" fmla="*/ 4 w 57"/>
                <a:gd name="T31" fmla="*/ 13 h 36"/>
                <a:gd name="T32" fmla="*/ 3 w 57"/>
                <a:gd name="T33" fmla="*/ 13 h 36"/>
                <a:gd name="T34" fmla="*/ 1 w 57"/>
                <a:gd name="T35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36">
                  <a:moveTo>
                    <a:pt x="1" y="21"/>
                  </a:moveTo>
                  <a:cubicBezTo>
                    <a:pt x="1" y="21"/>
                    <a:pt x="8" y="25"/>
                    <a:pt x="9" y="26"/>
                  </a:cubicBezTo>
                  <a:cubicBezTo>
                    <a:pt x="16" y="30"/>
                    <a:pt x="24" y="31"/>
                    <a:pt x="31" y="33"/>
                  </a:cubicBezTo>
                  <a:cubicBezTo>
                    <a:pt x="35" y="34"/>
                    <a:pt x="40" y="36"/>
                    <a:pt x="43" y="33"/>
                  </a:cubicBezTo>
                  <a:cubicBezTo>
                    <a:pt x="45" y="31"/>
                    <a:pt x="44" y="26"/>
                    <a:pt x="45" y="24"/>
                  </a:cubicBezTo>
                  <a:cubicBezTo>
                    <a:pt x="48" y="19"/>
                    <a:pt x="52" y="15"/>
                    <a:pt x="57" y="11"/>
                  </a:cubicBezTo>
                  <a:cubicBezTo>
                    <a:pt x="57" y="10"/>
                    <a:pt x="57" y="9"/>
                    <a:pt x="56" y="7"/>
                  </a:cubicBezTo>
                  <a:cubicBezTo>
                    <a:pt x="56" y="7"/>
                    <a:pt x="56" y="6"/>
                    <a:pt x="56" y="6"/>
                  </a:cubicBezTo>
                  <a:cubicBezTo>
                    <a:pt x="55" y="9"/>
                    <a:pt x="51" y="7"/>
                    <a:pt x="49" y="6"/>
                  </a:cubicBezTo>
                  <a:cubicBezTo>
                    <a:pt x="47" y="5"/>
                    <a:pt x="47" y="5"/>
                    <a:pt x="45" y="3"/>
                  </a:cubicBezTo>
                  <a:cubicBezTo>
                    <a:pt x="45" y="2"/>
                    <a:pt x="44" y="1"/>
                    <a:pt x="43" y="0"/>
                  </a:cubicBezTo>
                  <a:cubicBezTo>
                    <a:pt x="42" y="0"/>
                    <a:pt x="42" y="1"/>
                    <a:pt x="40" y="3"/>
                  </a:cubicBezTo>
                  <a:cubicBezTo>
                    <a:pt x="37" y="6"/>
                    <a:pt x="37" y="7"/>
                    <a:pt x="30" y="12"/>
                  </a:cubicBezTo>
                  <a:cubicBezTo>
                    <a:pt x="23" y="17"/>
                    <a:pt x="25" y="13"/>
                    <a:pt x="21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3" y="13"/>
                    <a:pt x="3" y="13"/>
                  </a:cubicBezTo>
                  <a:cubicBezTo>
                    <a:pt x="4" y="16"/>
                    <a:pt x="0" y="19"/>
                    <a:pt x="1" y="2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258172" y="3855312"/>
              <a:ext cx="29349" cy="30817"/>
            </a:xfrm>
            <a:custGeom>
              <a:avLst/>
              <a:gdLst>
                <a:gd name="T0" fmla="*/ 6 w 13"/>
                <a:gd name="T1" fmla="*/ 11 h 14"/>
                <a:gd name="T2" fmla="*/ 13 w 13"/>
                <a:gd name="T3" fmla="*/ 11 h 14"/>
                <a:gd name="T4" fmla="*/ 11 w 13"/>
                <a:gd name="T5" fmla="*/ 4 h 14"/>
                <a:gd name="T6" fmla="*/ 6 w 13"/>
                <a:gd name="T7" fmla="*/ 1 h 14"/>
                <a:gd name="T8" fmla="*/ 2 w 13"/>
                <a:gd name="T9" fmla="*/ 4 h 14"/>
                <a:gd name="T10" fmla="*/ 0 w 13"/>
                <a:gd name="T11" fmla="*/ 5 h 14"/>
                <a:gd name="T12" fmla="*/ 2 w 13"/>
                <a:gd name="T13" fmla="*/ 8 h 14"/>
                <a:gd name="T14" fmla="*/ 6 w 13"/>
                <a:gd name="T1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4">
                  <a:moveTo>
                    <a:pt x="6" y="11"/>
                  </a:moveTo>
                  <a:cubicBezTo>
                    <a:pt x="8" y="12"/>
                    <a:pt x="12" y="14"/>
                    <a:pt x="13" y="11"/>
                  </a:cubicBezTo>
                  <a:cubicBezTo>
                    <a:pt x="12" y="9"/>
                    <a:pt x="12" y="8"/>
                    <a:pt x="11" y="4"/>
                  </a:cubicBezTo>
                  <a:cubicBezTo>
                    <a:pt x="10" y="0"/>
                    <a:pt x="9" y="1"/>
                    <a:pt x="6" y="1"/>
                  </a:cubicBezTo>
                  <a:cubicBezTo>
                    <a:pt x="3" y="1"/>
                    <a:pt x="3" y="4"/>
                    <a:pt x="2" y="4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1" y="6"/>
                    <a:pt x="2" y="7"/>
                    <a:pt x="2" y="8"/>
                  </a:cubicBezTo>
                  <a:cubicBezTo>
                    <a:pt x="4" y="10"/>
                    <a:pt x="4" y="10"/>
                    <a:pt x="6" y="1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2145177" y="3850910"/>
              <a:ext cx="26414" cy="39622"/>
            </a:xfrm>
            <a:custGeom>
              <a:avLst/>
              <a:gdLst>
                <a:gd name="T0" fmla="*/ 1 w 12"/>
                <a:gd name="T1" fmla="*/ 12 h 18"/>
                <a:gd name="T2" fmla="*/ 2 w 12"/>
                <a:gd name="T3" fmla="*/ 15 h 18"/>
                <a:gd name="T4" fmla="*/ 5 w 12"/>
                <a:gd name="T5" fmla="*/ 16 h 18"/>
                <a:gd name="T6" fmla="*/ 9 w 12"/>
                <a:gd name="T7" fmla="*/ 18 h 18"/>
                <a:gd name="T8" fmla="*/ 8 w 12"/>
                <a:gd name="T9" fmla="*/ 14 h 18"/>
                <a:gd name="T10" fmla="*/ 10 w 12"/>
                <a:gd name="T11" fmla="*/ 1 h 18"/>
                <a:gd name="T12" fmla="*/ 0 w 12"/>
                <a:gd name="T13" fmla="*/ 2 h 18"/>
                <a:gd name="T14" fmla="*/ 1 w 12"/>
                <a:gd name="T15" fmla="*/ 9 h 18"/>
                <a:gd name="T16" fmla="*/ 1 w 12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1" y="12"/>
                  </a:moveTo>
                  <a:cubicBezTo>
                    <a:pt x="2" y="13"/>
                    <a:pt x="2" y="14"/>
                    <a:pt x="2" y="15"/>
                  </a:cubicBezTo>
                  <a:cubicBezTo>
                    <a:pt x="3" y="16"/>
                    <a:pt x="4" y="15"/>
                    <a:pt x="5" y="16"/>
                  </a:cubicBezTo>
                  <a:cubicBezTo>
                    <a:pt x="7" y="16"/>
                    <a:pt x="8" y="17"/>
                    <a:pt x="9" y="18"/>
                  </a:cubicBezTo>
                  <a:cubicBezTo>
                    <a:pt x="9" y="17"/>
                    <a:pt x="8" y="16"/>
                    <a:pt x="8" y="14"/>
                  </a:cubicBezTo>
                  <a:cubicBezTo>
                    <a:pt x="8" y="13"/>
                    <a:pt x="12" y="1"/>
                    <a:pt x="10" y="1"/>
                  </a:cubicBezTo>
                  <a:cubicBezTo>
                    <a:pt x="8" y="0"/>
                    <a:pt x="3" y="1"/>
                    <a:pt x="0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1974951" y="3482577"/>
              <a:ext cx="57232" cy="20544"/>
            </a:xfrm>
            <a:custGeom>
              <a:avLst/>
              <a:gdLst>
                <a:gd name="T0" fmla="*/ 12 w 25"/>
                <a:gd name="T1" fmla="*/ 2 h 9"/>
                <a:gd name="T2" fmla="*/ 7 w 25"/>
                <a:gd name="T3" fmla="*/ 1 h 9"/>
                <a:gd name="T4" fmla="*/ 0 w 25"/>
                <a:gd name="T5" fmla="*/ 1 h 9"/>
                <a:gd name="T6" fmla="*/ 6 w 25"/>
                <a:gd name="T7" fmla="*/ 8 h 9"/>
                <a:gd name="T8" fmla="*/ 6 w 25"/>
                <a:gd name="T9" fmla="*/ 8 h 9"/>
                <a:gd name="T10" fmla="*/ 16 w 25"/>
                <a:gd name="T11" fmla="*/ 5 h 9"/>
                <a:gd name="T12" fmla="*/ 20 w 25"/>
                <a:gd name="T13" fmla="*/ 4 h 9"/>
                <a:gd name="T14" fmla="*/ 25 w 25"/>
                <a:gd name="T15" fmla="*/ 2 h 9"/>
                <a:gd name="T16" fmla="*/ 25 w 25"/>
                <a:gd name="T17" fmla="*/ 2 h 9"/>
                <a:gd name="T18" fmla="*/ 12 w 25"/>
                <a:gd name="T1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9">
                  <a:moveTo>
                    <a:pt x="12" y="2"/>
                  </a:moveTo>
                  <a:cubicBezTo>
                    <a:pt x="10" y="2"/>
                    <a:pt x="9" y="1"/>
                    <a:pt x="7" y="1"/>
                  </a:cubicBezTo>
                  <a:cubicBezTo>
                    <a:pt x="5" y="1"/>
                    <a:pt x="2" y="1"/>
                    <a:pt x="0" y="1"/>
                  </a:cubicBezTo>
                  <a:cubicBezTo>
                    <a:pt x="1" y="5"/>
                    <a:pt x="0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9" y="9"/>
                    <a:pt x="13" y="6"/>
                    <a:pt x="16" y="5"/>
                  </a:cubicBezTo>
                  <a:cubicBezTo>
                    <a:pt x="17" y="4"/>
                    <a:pt x="19" y="4"/>
                    <a:pt x="20" y="4"/>
                  </a:cubicBezTo>
                  <a:cubicBezTo>
                    <a:pt x="22" y="4"/>
                    <a:pt x="23" y="3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2" y="0"/>
                    <a:pt x="15" y="3"/>
                    <a:pt x="12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1958810" y="3434150"/>
              <a:ext cx="157019" cy="73373"/>
            </a:xfrm>
            <a:custGeom>
              <a:avLst/>
              <a:gdLst>
                <a:gd name="T0" fmla="*/ 65 w 69"/>
                <a:gd name="T1" fmla="*/ 22 h 32"/>
                <a:gd name="T2" fmla="*/ 64 w 69"/>
                <a:gd name="T3" fmla="*/ 18 h 32"/>
                <a:gd name="T4" fmla="*/ 59 w 69"/>
                <a:gd name="T5" fmla="*/ 18 h 32"/>
                <a:gd name="T6" fmla="*/ 55 w 69"/>
                <a:gd name="T7" fmla="*/ 17 h 32"/>
                <a:gd name="T8" fmla="*/ 52 w 69"/>
                <a:gd name="T9" fmla="*/ 14 h 32"/>
                <a:gd name="T10" fmla="*/ 53 w 69"/>
                <a:gd name="T11" fmla="*/ 10 h 32"/>
                <a:gd name="T12" fmla="*/ 50 w 69"/>
                <a:gd name="T13" fmla="*/ 9 h 32"/>
                <a:gd name="T14" fmla="*/ 48 w 69"/>
                <a:gd name="T15" fmla="*/ 7 h 32"/>
                <a:gd name="T16" fmla="*/ 46 w 69"/>
                <a:gd name="T17" fmla="*/ 4 h 32"/>
                <a:gd name="T18" fmla="*/ 48 w 69"/>
                <a:gd name="T19" fmla="*/ 1 h 32"/>
                <a:gd name="T20" fmla="*/ 45 w 69"/>
                <a:gd name="T21" fmla="*/ 0 h 32"/>
                <a:gd name="T22" fmla="*/ 42 w 69"/>
                <a:gd name="T23" fmla="*/ 1 h 32"/>
                <a:gd name="T24" fmla="*/ 39 w 69"/>
                <a:gd name="T25" fmla="*/ 3 h 32"/>
                <a:gd name="T26" fmla="*/ 35 w 69"/>
                <a:gd name="T27" fmla="*/ 3 h 32"/>
                <a:gd name="T28" fmla="*/ 28 w 69"/>
                <a:gd name="T29" fmla="*/ 5 h 32"/>
                <a:gd name="T30" fmla="*/ 18 w 69"/>
                <a:gd name="T31" fmla="*/ 7 h 32"/>
                <a:gd name="T32" fmla="*/ 14 w 69"/>
                <a:gd name="T33" fmla="*/ 8 h 32"/>
                <a:gd name="T34" fmla="*/ 11 w 69"/>
                <a:gd name="T35" fmla="*/ 9 h 32"/>
                <a:gd name="T36" fmla="*/ 9 w 69"/>
                <a:gd name="T37" fmla="*/ 10 h 32"/>
                <a:gd name="T38" fmla="*/ 8 w 69"/>
                <a:gd name="T39" fmla="*/ 10 h 32"/>
                <a:gd name="T40" fmla="*/ 4 w 69"/>
                <a:gd name="T41" fmla="*/ 11 h 32"/>
                <a:gd name="T42" fmla="*/ 0 w 69"/>
                <a:gd name="T43" fmla="*/ 12 h 32"/>
                <a:gd name="T44" fmla="*/ 1 w 69"/>
                <a:gd name="T45" fmla="*/ 16 h 32"/>
                <a:gd name="T46" fmla="*/ 5 w 69"/>
                <a:gd name="T47" fmla="*/ 18 h 32"/>
                <a:gd name="T48" fmla="*/ 7 w 69"/>
                <a:gd name="T49" fmla="*/ 22 h 32"/>
                <a:gd name="T50" fmla="*/ 14 w 69"/>
                <a:gd name="T51" fmla="*/ 22 h 32"/>
                <a:gd name="T52" fmla="*/ 19 w 69"/>
                <a:gd name="T53" fmla="*/ 23 h 32"/>
                <a:gd name="T54" fmla="*/ 32 w 69"/>
                <a:gd name="T55" fmla="*/ 23 h 32"/>
                <a:gd name="T56" fmla="*/ 40 w 69"/>
                <a:gd name="T57" fmla="*/ 28 h 32"/>
                <a:gd name="T58" fmla="*/ 44 w 69"/>
                <a:gd name="T59" fmla="*/ 28 h 32"/>
                <a:gd name="T60" fmla="*/ 43 w 69"/>
                <a:gd name="T61" fmla="*/ 22 h 32"/>
                <a:gd name="T62" fmla="*/ 52 w 69"/>
                <a:gd name="T63" fmla="*/ 27 h 32"/>
                <a:gd name="T64" fmla="*/ 57 w 69"/>
                <a:gd name="T65" fmla="*/ 28 h 32"/>
                <a:gd name="T66" fmla="*/ 63 w 69"/>
                <a:gd name="T67" fmla="*/ 31 h 32"/>
                <a:gd name="T68" fmla="*/ 66 w 69"/>
                <a:gd name="T69" fmla="*/ 28 h 32"/>
                <a:gd name="T70" fmla="*/ 69 w 69"/>
                <a:gd name="T71" fmla="*/ 25 h 32"/>
                <a:gd name="T72" fmla="*/ 65 w 69"/>
                <a:gd name="T73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32">
                  <a:moveTo>
                    <a:pt x="65" y="22"/>
                  </a:moveTo>
                  <a:cubicBezTo>
                    <a:pt x="65" y="21"/>
                    <a:pt x="65" y="18"/>
                    <a:pt x="64" y="18"/>
                  </a:cubicBezTo>
                  <a:cubicBezTo>
                    <a:pt x="63" y="18"/>
                    <a:pt x="60" y="18"/>
                    <a:pt x="59" y="18"/>
                  </a:cubicBezTo>
                  <a:cubicBezTo>
                    <a:pt x="58" y="18"/>
                    <a:pt x="56" y="18"/>
                    <a:pt x="55" y="17"/>
                  </a:cubicBezTo>
                  <a:cubicBezTo>
                    <a:pt x="53" y="17"/>
                    <a:pt x="53" y="16"/>
                    <a:pt x="52" y="14"/>
                  </a:cubicBezTo>
                  <a:cubicBezTo>
                    <a:pt x="52" y="13"/>
                    <a:pt x="54" y="10"/>
                    <a:pt x="53" y="10"/>
                  </a:cubicBezTo>
                  <a:cubicBezTo>
                    <a:pt x="53" y="9"/>
                    <a:pt x="51" y="9"/>
                    <a:pt x="50" y="9"/>
                  </a:cubicBezTo>
                  <a:cubicBezTo>
                    <a:pt x="49" y="9"/>
                    <a:pt x="49" y="8"/>
                    <a:pt x="48" y="7"/>
                  </a:cubicBezTo>
                  <a:cubicBezTo>
                    <a:pt x="48" y="6"/>
                    <a:pt x="46" y="5"/>
                    <a:pt x="46" y="4"/>
                  </a:cubicBezTo>
                  <a:cubicBezTo>
                    <a:pt x="46" y="3"/>
                    <a:pt x="47" y="2"/>
                    <a:pt x="48" y="1"/>
                  </a:cubicBezTo>
                  <a:cubicBezTo>
                    <a:pt x="47" y="1"/>
                    <a:pt x="46" y="0"/>
                    <a:pt x="45" y="0"/>
                  </a:cubicBezTo>
                  <a:cubicBezTo>
                    <a:pt x="44" y="0"/>
                    <a:pt x="43" y="1"/>
                    <a:pt x="42" y="1"/>
                  </a:cubicBezTo>
                  <a:cubicBezTo>
                    <a:pt x="41" y="2"/>
                    <a:pt x="40" y="3"/>
                    <a:pt x="39" y="3"/>
                  </a:cubicBezTo>
                  <a:cubicBezTo>
                    <a:pt x="38" y="3"/>
                    <a:pt x="36" y="3"/>
                    <a:pt x="35" y="3"/>
                  </a:cubicBezTo>
                  <a:cubicBezTo>
                    <a:pt x="32" y="3"/>
                    <a:pt x="31" y="5"/>
                    <a:pt x="28" y="5"/>
                  </a:cubicBezTo>
                  <a:cubicBezTo>
                    <a:pt x="25" y="5"/>
                    <a:pt x="22" y="6"/>
                    <a:pt x="18" y="7"/>
                  </a:cubicBezTo>
                  <a:cubicBezTo>
                    <a:pt x="17" y="7"/>
                    <a:pt x="15" y="7"/>
                    <a:pt x="14" y="8"/>
                  </a:cubicBezTo>
                  <a:cubicBezTo>
                    <a:pt x="13" y="8"/>
                    <a:pt x="12" y="9"/>
                    <a:pt x="11" y="9"/>
                  </a:cubicBezTo>
                  <a:cubicBezTo>
                    <a:pt x="11" y="9"/>
                    <a:pt x="10" y="9"/>
                    <a:pt x="9" y="10"/>
                  </a:cubicBezTo>
                  <a:cubicBezTo>
                    <a:pt x="9" y="10"/>
                    <a:pt x="9" y="10"/>
                    <a:pt x="8" y="10"/>
                  </a:cubicBezTo>
                  <a:cubicBezTo>
                    <a:pt x="7" y="10"/>
                    <a:pt x="6" y="11"/>
                    <a:pt x="4" y="11"/>
                  </a:cubicBezTo>
                  <a:cubicBezTo>
                    <a:pt x="3" y="12"/>
                    <a:pt x="1" y="12"/>
                    <a:pt x="0" y="12"/>
                  </a:cubicBezTo>
                  <a:cubicBezTo>
                    <a:pt x="1" y="13"/>
                    <a:pt x="0" y="15"/>
                    <a:pt x="1" y="16"/>
                  </a:cubicBezTo>
                  <a:cubicBezTo>
                    <a:pt x="2" y="17"/>
                    <a:pt x="4" y="17"/>
                    <a:pt x="5" y="18"/>
                  </a:cubicBezTo>
                  <a:cubicBezTo>
                    <a:pt x="7" y="18"/>
                    <a:pt x="7" y="20"/>
                    <a:pt x="7" y="22"/>
                  </a:cubicBezTo>
                  <a:cubicBezTo>
                    <a:pt x="9" y="22"/>
                    <a:pt x="12" y="22"/>
                    <a:pt x="14" y="22"/>
                  </a:cubicBezTo>
                  <a:cubicBezTo>
                    <a:pt x="16" y="22"/>
                    <a:pt x="17" y="23"/>
                    <a:pt x="19" y="23"/>
                  </a:cubicBezTo>
                  <a:cubicBezTo>
                    <a:pt x="22" y="24"/>
                    <a:pt x="29" y="21"/>
                    <a:pt x="32" y="23"/>
                  </a:cubicBezTo>
                  <a:cubicBezTo>
                    <a:pt x="35" y="23"/>
                    <a:pt x="38" y="25"/>
                    <a:pt x="40" y="28"/>
                  </a:cubicBezTo>
                  <a:cubicBezTo>
                    <a:pt x="42" y="29"/>
                    <a:pt x="44" y="31"/>
                    <a:pt x="44" y="28"/>
                  </a:cubicBezTo>
                  <a:cubicBezTo>
                    <a:pt x="44" y="27"/>
                    <a:pt x="43" y="23"/>
                    <a:pt x="43" y="22"/>
                  </a:cubicBezTo>
                  <a:cubicBezTo>
                    <a:pt x="44" y="21"/>
                    <a:pt x="50" y="26"/>
                    <a:pt x="52" y="27"/>
                  </a:cubicBezTo>
                  <a:cubicBezTo>
                    <a:pt x="54" y="28"/>
                    <a:pt x="55" y="28"/>
                    <a:pt x="57" y="28"/>
                  </a:cubicBezTo>
                  <a:cubicBezTo>
                    <a:pt x="59" y="28"/>
                    <a:pt x="61" y="30"/>
                    <a:pt x="63" y="31"/>
                  </a:cubicBezTo>
                  <a:cubicBezTo>
                    <a:pt x="65" y="32"/>
                    <a:pt x="65" y="29"/>
                    <a:pt x="66" y="28"/>
                  </a:cubicBezTo>
                  <a:cubicBezTo>
                    <a:pt x="67" y="27"/>
                    <a:pt x="68" y="26"/>
                    <a:pt x="69" y="25"/>
                  </a:cubicBezTo>
                  <a:cubicBezTo>
                    <a:pt x="67" y="24"/>
                    <a:pt x="66" y="23"/>
                    <a:pt x="65" y="2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1917721" y="3395996"/>
              <a:ext cx="173161" cy="66036"/>
            </a:xfrm>
            <a:custGeom>
              <a:avLst/>
              <a:gdLst>
                <a:gd name="T0" fmla="*/ 26 w 76"/>
                <a:gd name="T1" fmla="*/ 27 h 29"/>
                <a:gd name="T2" fmla="*/ 27 w 76"/>
                <a:gd name="T3" fmla="*/ 27 h 29"/>
                <a:gd name="T4" fmla="*/ 29 w 76"/>
                <a:gd name="T5" fmla="*/ 26 h 29"/>
                <a:gd name="T6" fmla="*/ 32 w 76"/>
                <a:gd name="T7" fmla="*/ 25 h 29"/>
                <a:gd name="T8" fmla="*/ 36 w 76"/>
                <a:gd name="T9" fmla="*/ 24 h 29"/>
                <a:gd name="T10" fmla="*/ 46 w 76"/>
                <a:gd name="T11" fmla="*/ 22 h 29"/>
                <a:gd name="T12" fmla="*/ 53 w 76"/>
                <a:gd name="T13" fmla="*/ 20 h 29"/>
                <a:gd name="T14" fmla="*/ 57 w 76"/>
                <a:gd name="T15" fmla="*/ 20 h 29"/>
                <a:gd name="T16" fmla="*/ 60 w 76"/>
                <a:gd name="T17" fmla="*/ 18 h 29"/>
                <a:gd name="T18" fmla="*/ 63 w 76"/>
                <a:gd name="T19" fmla="*/ 17 h 29"/>
                <a:gd name="T20" fmla="*/ 66 w 76"/>
                <a:gd name="T21" fmla="*/ 18 h 29"/>
                <a:gd name="T22" fmla="*/ 66 w 76"/>
                <a:gd name="T23" fmla="*/ 18 h 29"/>
                <a:gd name="T24" fmla="*/ 70 w 76"/>
                <a:gd name="T25" fmla="*/ 17 h 29"/>
                <a:gd name="T26" fmla="*/ 73 w 76"/>
                <a:gd name="T27" fmla="*/ 15 h 29"/>
                <a:gd name="T28" fmla="*/ 75 w 76"/>
                <a:gd name="T29" fmla="*/ 11 h 29"/>
                <a:gd name="T30" fmla="*/ 76 w 76"/>
                <a:gd name="T31" fmla="*/ 8 h 29"/>
                <a:gd name="T32" fmla="*/ 76 w 76"/>
                <a:gd name="T33" fmla="*/ 4 h 29"/>
                <a:gd name="T34" fmla="*/ 73 w 76"/>
                <a:gd name="T35" fmla="*/ 0 h 29"/>
                <a:gd name="T36" fmla="*/ 70 w 76"/>
                <a:gd name="T37" fmla="*/ 2 h 29"/>
                <a:gd name="T38" fmla="*/ 70 w 76"/>
                <a:gd name="T39" fmla="*/ 6 h 29"/>
                <a:gd name="T40" fmla="*/ 66 w 76"/>
                <a:gd name="T41" fmla="*/ 7 h 29"/>
                <a:gd name="T42" fmla="*/ 62 w 76"/>
                <a:gd name="T43" fmla="*/ 7 h 29"/>
                <a:gd name="T44" fmla="*/ 54 w 76"/>
                <a:gd name="T45" fmla="*/ 9 h 29"/>
                <a:gd name="T46" fmla="*/ 53 w 76"/>
                <a:gd name="T47" fmla="*/ 13 h 29"/>
                <a:gd name="T48" fmla="*/ 50 w 76"/>
                <a:gd name="T49" fmla="*/ 16 h 29"/>
                <a:gd name="T50" fmla="*/ 36 w 76"/>
                <a:gd name="T51" fmla="*/ 18 h 29"/>
                <a:gd name="T52" fmla="*/ 25 w 76"/>
                <a:gd name="T53" fmla="*/ 14 h 29"/>
                <a:gd name="T54" fmla="*/ 21 w 76"/>
                <a:gd name="T55" fmla="*/ 11 h 29"/>
                <a:gd name="T56" fmla="*/ 17 w 76"/>
                <a:gd name="T57" fmla="*/ 9 h 29"/>
                <a:gd name="T58" fmla="*/ 12 w 76"/>
                <a:gd name="T59" fmla="*/ 9 h 29"/>
                <a:gd name="T60" fmla="*/ 0 w 76"/>
                <a:gd name="T61" fmla="*/ 10 h 29"/>
                <a:gd name="T62" fmla="*/ 4 w 76"/>
                <a:gd name="T63" fmla="*/ 14 h 29"/>
                <a:gd name="T64" fmla="*/ 14 w 76"/>
                <a:gd name="T65" fmla="*/ 21 h 29"/>
                <a:gd name="T66" fmla="*/ 11 w 76"/>
                <a:gd name="T67" fmla="*/ 27 h 29"/>
                <a:gd name="T68" fmla="*/ 9 w 76"/>
                <a:gd name="T69" fmla="*/ 28 h 29"/>
                <a:gd name="T70" fmla="*/ 18 w 76"/>
                <a:gd name="T71" fmla="*/ 29 h 29"/>
                <a:gd name="T72" fmla="*/ 18 w 76"/>
                <a:gd name="T73" fmla="*/ 29 h 29"/>
                <a:gd name="T74" fmla="*/ 22 w 76"/>
                <a:gd name="T75" fmla="*/ 28 h 29"/>
                <a:gd name="T76" fmla="*/ 26 w 76"/>
                <a:gd name="T77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6" h="29">
                  <a:moveTo>
                    <a:pt x="26" y="27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8" y="26"/>
                    <a:pt x="29" y="26"/>
                    <a:pt x="29" y="26"/>
                  </a:cubicBezTo>
                  <a:cubicBezTo>
                    <a:pt x="30" y="26"/>
                    <a:pt x="31" y="25"/>
                    <a:pt x="32" y="25"/>
                  </a:cubicBezTo>
                  <a:cubicBezTo>
                    <a:pt x="33" y="24"/>
                    <a:pt x="35" y="24"/>
                    <a:pt x="36" y="24"/>
                  </a:cubicBezTo>
                  <a:cubicBezTo>
                    <a:pt x="40" y="23"/>
                    <a:pt x="43" y="22"/>
                    <a:pt x="46" y="22"/>
                  </a:cubicBezTo>
                  <a:cubicBezTo>
                    <a:pt x="49" y="22"/>
                    <a:pt x="50" y="20"/>
                    <a:pt x="53" y="20"/>
                  </a:cubicBezTo>
                  <a:cubicBezTo>
                    <a:pt x="54" y="20"/>
                    <a:pt x="56" y="20"/>
                    <a:pt x="57" y="20"/>
                  </a:cubicBezTo>
                  <a:cubicBezTo>
                    <a:pt x="58" y="20"/>
                    <a:pt x="59" y="19"/>
                    <a:pt x="60" y="18"/>
                  </a:cubicBezTo>
                  <a:cubicBezTo>
                    <a:pt x="61" y="18"/>
                    <a:pt x="62" y="17"/>
                    <a:pt x="63" y="17"/>
                  </a:cubicBezTo>
                  <a:cubicBezTo>
                    <a:pt x="64" y="17"/>
                    <a:pt x="65" y="18"/>
                    <a:pt x="66" y="18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7" y="17"/>
                    <a:pt x="69" y="18"/>
                    <a:pt x="70" y="17"/>
                  </a:cubicBezTo>
                  <a:cubicBezTo>
                    <a:pt x="71" y="17"/>
                    <a:pt x="72" y="16"/>
                    <a:pt x="73" y="15"/>
                  </a:cubicBezTo>
                  <a:cubicBezTo>
                    <a:pt x="74" y="14"/>
                    <a:pt x="75" y="13"/>
                    <a:pt x="75" y="11"/>
                  </a:cubicBezTo>
                  <a:cubicBezTo>
                    <a:pt x="75" y="10"/>
                    <a:pt x="75" y="9"/>
                    <a:pt x="76" y="8"/>
                  </a:cubicBezTo>
                  <a:cubicBezTo>
                    <a:pt x="76" y="6"/>
                    <a:pt x="76" y="5"/>
                    <a:pt x="76" y="4"/>
                  </a:cubicBezTo>
                  <a:cubicBezTo>
                    <a:pt x="75" y="3"/>
                    <a:pt x="74" y="1"/>
                    <a:pt x="73" y="0"/>
                  </a:cubicBezTo>
                  <a:cubicBezTo>
                    <a:pt x="72" y="1"/>
                    <a:pt x="71" y="1"/>
                    <a:pt x="70" y="2"/>
                  </a:cubicBezTo>
                  <a:cubicBezTo>
                    <a:pt x="69" y="3"/>
                    <a:pt x="71" y="4"/>
                    <a:pt x="70" y="6"/>
                  </a:cubicBezTo>
                  <a:cubicBezTo>
                    <a:pt x="70" y="6"/>
                    <a:pt x="67" y="6"/>
                    <a:pt x="66" y="7"/>
                  </a:cubicBezTo>
                  <a:cubicBezTo>
                    <a:pt x="65" y="7"/>
                    <a:pt x="63" y="7"/>
                    <a:pt x="62" y="7"/>
                  </a:cubicBezTo>
                  <a:cubicBezTo>
                    <a:pt x="59" y="8"/>
                    <a:pt x="56" y="8"/>
                    <a:pt x="54" y="9"/>
                  </a:cubicBezTo>
                  <a:cubicBezTo>
                    <a:pt x="53" y="10"/>
                    <a:pt x="54" y="12"/>
                    <a:pt x="53" y="13"/>
                  </a:cubicBezTo>
                  <a:cubicBezTo>
                    <a:pt x="53" y="14"/>
                    <a:pt x="51" y="15"/>
                    <a:pt x="50" y="16"/>
                  </a:cubicBezTo>
                  <a:cubicBezTo>
                    <a:pt x="46" y="18"/>
                    <a:pt x="40" y="18"/>
                    <a:pt x="36" y="18"/>
                  </a:cubicBezTo>
                  <a:cubicBezTo>
                    <a:pt x="32" y="18"/>
                    <a:pt x="28" y="16"/>
                    <a:pt x="25" y="14"/>
                  </a:cubicBezTo>
                  <a:cubicBezTo>
                    <a:pt x="23" y="13"/>
                    <a:pt x="22" y="12"/>
                    <a:pt x="21" y="11"/>
                  </a:cubicBezTo>
                  <a:cubicBezTo>
                    <a:pt x="20" y="10"/>
                    <a:pt x="19" y="9"/>
                    <a:pt x="17" y="9"/>
                  </a:cubicBezTo>
                  <a:cubicBezTo>
                    <a:pt x="15" y="8"/>
                    <a:pt x="13" y="9"/>
                    <a:pt x="12" y="9"/>
                  </a:cubicBezTo>
                  <a:cubicBezTo>
                    <a:pt x="8" y="9"/>
                    <a:pt x="4" y="9"/>
                    <a:pt x="0" y="10"/>
                  </a:cubicBezTo>
                  <a:cubicBezTo>
                    <a:pt x="1" y="10"/>
                    <a:pt x="2" y="11"/>
                    <a:pt x="4" y="14"/>
                  </a:cubicBezTo>
                  <a:cubicBezTo>
                    <a:pt x="8" y="16"/>
                    <a:pt x="12" y="19"/>
                    <a:pt x="14" y="21"/>
                  </a:cubicBezTo>
                  <a:cubicBezTo>
                    <a:pt x="15" y="23"/>
                    <a:pt x="14" y="25"/>
                    <a:pt x="11" y="27"/>
                  </a:cubicBezTo>
                  <a:cubicBezTo>
                    <a:pt x="10" y="28"/>
                    <a:pt x="10" y="28"/>
                    <a:pt x="9" y="28"/>
                  </a:cubicBezTo>
                  <a:cubicBezTo>
                    <a:pt x="12" y="28"/>
                    <a:pt x="16" y="28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24" y="28"/>
                    <a:pt x="25" y="27"/>
                    <a:pt x="26" y="2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2062999" y="3390126"/>
              <a:ext cx="108592" cy="110060"/>
            </a:xfrm>
            <a:custGeom>
              <a:avLst/>
              <a:gdLst>
                <a:gd name="T0" fmla="*/ 46 w 48"/>
                <a:gd name="T1" fmla="*/ 28 h 49"/>
                <a:gd name="T2" fmla="*/ 46 w 48"/>
                <a:gd name="T3" fmla="*/ 26 h 49"/>
                <a:gd name="T4" fmla="*/ 32 w 48"/>
                <a:gd name="T5" fmla="*/ 11 h 49"/>
                <a:gd name="T6" fmla="*/ 13 w 48"/>
                <a:gd name="T7" fmla="*/ 2 h 49"/>
                <a:gd name="T8" fmla="*/ 10 w 48"/>
                <a:gd name="T9" fmla="*/ 3 h 49"/>
                <a:gd name="T10" fmla="*/ 9 w 48"/>
                <a:gd name="T11" fmla="*/ 3 h 49"/>
                <a:gd name="T12" fmla="*/ 12 w 48"/>
                <a:gd name="T13" fmla="*/ 7 h 49"/>
                <a:gd name="T14" fmla="*/ 12 w 48"/>
                <a:gd name="T15" fmla="*/ 11 h 49"/>
                <a:gd name="T16" fmla="*/ 11 w 48"/>
                <a:gd name="T17" fmla="*/ 14 h 49"/>
                <a:gd name="T18" fmla="*/ 9 w 48"/>
                <a:gd name="T19" fmla="*/ 18 h 49"/>
                <a:gd name="T20" fmla="*/ 6 w 48"/>
                <a:gd name="T21" fmla="*/ 20 h 49"/>
                <a:gd name="T22" fmla="*/ 2 w 48"/>
                <a:gd name="T23" fmla="*/ 21 h 49"/>
                <a:gd name="T24" fmla="*/ 0 w 48"/>
                <a:gd name="T25" fmla="*/ 24 h 49"/>
                <a:gd name="T26" fmla="*/ 2 w 48"/>
                <a:gd name="T27" fmla="*/ 27 h 49"/>
                <a:gd name="T28" fmla="*/ 4 w 48"/>
                <a:gd name="T29" fmla="*/ 29 h 49"/>
                <a:gd name="T30" fmla="*/ 7 w 48"/>
                <a:gd name="T31" fmla="*/ 30 h 49"/>
                <a:gd name="T32" fmla="*/ 6 w 48"/>
                <a:gd name="T33" fmla="*/ 34 h 49"/>
                <a:gd name="T34" fmla="*/ 9 w 48"/>
                <a:gd name="T35" fmla="*/ 37 h 49"/>
                <a:gd name="T36" fmla="*/ 13 w 48"/>
                <a:gd name="T37" fmla="*/ 38 h 49"/>
                <a:gd name="T38" fmla="*/ 18 w 48"/>
                <a:gd name="T39" fmla="*/ 38 h 49"/>
                <a:gd name="T40" fmla="*/ 19 w 48"/>
                <a:gd name="T41" fmla="*/ 42 h 49"/>
                <a:gd name="T42" fmla="*/ 23 w 48"/>
                <a:gd name="T43" fmla="*/ 45 h 49"/>
                <a:gd name="T44" fmla="*/ 23 w 48"/>
                <a:gd name="T45" fmla="*/ 44 h 49"/>
                <a:gd name="T46" fmla="*/ 27 w 48"/>
                <a:gd name="T47" fmla="*/ 35 h 49"/>
                <a:gd name="T48" fmla="*/ 33 w 48"/>
                <a:gd name="T49" fmla="*/ 33 h 49"/>
                <a:gd name="T50" fmla="*/ 35 w 48"/>
                <a:gd name="T51" fmla="*/ 35 h 49"/>
                <a:gd name="T52" fmla="*/ 34 w 48"/>
                <a:gd name="T53" fmla="*/ 38 h 49"/>
                <a:gd name="T54" fmla="*/ 36 w 48"/>
                <a:gd name="T55" fmla="*/ 42 h 49"/>
                <a:gd name="T56" fmla="*/ 39 w 48"/>
                <a:gd name="T57" fmla="*/ 49 h 49"/>
                <a:gd name="T58" fmla="*/ 44 w 48"/>
                <a:gd name="T59" fmla="*/ 47 h 49"/>
                <a:gd name="T60" fmla="*/ 48 w 48"/>
                <a:gd name="T61" fmla="*/ 47 h 49"/>
                <a:gd name="T62" fmla="*/ 46 w 48"/>
                <a:gd name="T63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9">
                  <a:moveTo>
                    <a:pt x="46" y="28"/>
                  </a:moveTo>
                  <a:cubicBezTo>
                    <a:pt x="46" y="27"/>
                    <a:pt x="46" y="27"/>
                    <a:pt x="46" y="26"/>
                  </a:cubicBezTo>
                  <a:cubicBezTo>
                    <a:pt x="23" y="27"/>
                    <a:pt x="34" y="18"/>
                    <a:pt x="32" y="11"/>
                  </a:cubicBezTo>
                  <a:cubicBezTo>
                    <a:pt x="30" y="4"/>
                    <a:pt x="21" y="0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4"/>
                    <a:pt x="11" y="6"/>
                    <a:pt x="12" y="7"/>
                  </a:cubicBezTo>
                  <a:cubicBezTo>
                    <a:pt x="12" y="8"/>
                    <a:pt x="12" y="9"/>
                    <a:pt x="12" y="11"/>
                  </a:cubicBezTo>
                  <a:cubicBezTo>
                    <a:pt x="11" y="12"/>
                    <a:pt x="11" y="13"/>
                    <a:pt x="11" y="14"/>
                  </a:cubicBezTo>
                  <a:cubicBezTo>
                    <a:pt x="11" y="16"/>
                    <a:pt x="10" y="17"/>
                    <a:pt x="9" y="18"/>
                  </a:cubicBezTo>
                  <a:cubicBezTo>
                    <a:pt x="8" y="19"/>
                    <a:pt x="7" y="20"/>
                    <a:pt x="6" y="20"/>
                  </a:cubicBezTo>
                  <a:cubicBezTo>
                    <a:pt x="5" y="21"/>
                    <a:pt x="3" y="20"/>
                    <a:pt x="2" y="21"/>
                  </a:cubicBezTo>
                  <a:cubicBezTo>
                    <a:pt x="2" y="21"/>
                    <a:pt x="0" y="23"/>
                    <a:pt x="0" y="24"/>
                  </a:cubicBezTo>
                  <a:cubicBezTo>
                    <a:pt x="0" y="25"/>
                    <a:pt x="2" y="26"/>
                    <a:pt x="2" y="27"/>
                  </a:cubicBezTo>
                  <a:cubicBezTo>
                    <a:pt x="3" y="28"/>
                    <a:pt x="3" y="29"/>
                    <a:pt x="4" y="29"/>
                  </a:cubicBezTo>
                  <a:cubicBezTo>
                    <a:pt x="5" y="29"/>
                    <a:pt x="7" y="29"/>
                    <a:pt x="7" y="30"/>
                  </a:cubicBezTo>
                  <a:cubicBezTo>
                    <a:pt x="8" y="30"/>
                    <a:pt x="6" y="33"/>
                    <a:pt x="6" y="34"/>
                  </a:cubicBezTo>
                  <a:cubicBezTo>
                    <a:pt x="7" y="36"/>
                    <a:pt x="7" y="37"/>
                    <a:pt x="9" y="37"/>
                  </a:cubicBezTo>
                  <a:cubicBezTo>
                    <a:pt x="10" y="38"/>
                    <a:pt x="12" y="38"/>
                    <a:pt x="13" y="38"/>
                  </a:cubicBezTo>
                  <a:cubicBezTo>
                    <a:pt x="14" y="38"/>
                    <a:pt x="17" y="38"/>
                    <a:pt x="18" y="38"/>
                  </a:cubicBezTo>
                  <a:cubicBezTo>
                    <a:pt x="19" y="38"/>
                    <a:pt x="19" y="41"/>
                    <a:pt x="19" y="42"/>
                  </a:cubicBezTo>
                  <a:cubicBezTo>
                    <a:pt x="20" y="43"/>
                    <a:pt x="21" y="44"/>
                    <a:pt x="23" y="45"/>
                  </a:cubicBezTo>
                  <a:cubicBezTo>
                    <a:pt x="23" y="45"/>
                    <a:pt x="23" y="44"/>
                    <a:pt x="23" y="44"/>
                  </a:cubicBezTo>
                  <a:cubicBezTo>
                    <a:pt x="24" y="41"/>
                    <a:pt x="26" y="39"/>
                    <a:pt x="27" y="35"/>
                  </a:cubicBezTo>
                  <a:cubicBezTo>
                    <a:pt x="28" y="31"/>
                    <a:pt x="30" y="30"/>
                    <a:pt x="33" y="33"/>
                  </a:cubicBezTo>
                  <a:cubicBezTo>
                    <a:pt x="34" y="34"/>
                    <a:pt x="35" y="34"/>
                    <a:pt x="35" y="35"/>
                  </a:cubicBezTo>
                  <a:cubicBezTo>
                    <a:pt x="35" y="36"/>
                    <a:pt x="34" y="36"/>
                    <a:pt x="34" y="38"/>
                  </a:cubicBezTo>
                  <a:cubicBezTo>
                    <a:pt x="34" y="40"/>
                    <a:pt x="36" y="39"/>
                    <a:pt x="36" y="42"/>
                  </a:cubicBezTo>
                  <a:cubicBezTo>
                    <a:pt x="33" y="44"/>
                    <a:pt x="36" y="48"/>
                    <a:pt x="39" y="49"/>
                  </a:cubicBezTo>
                  <a:cubicBezTo>
                    <a:pt x="41" y="49"/>
                    <a:pt x="42" y="48"/>
                    <a:pt x="44" y="47"/>
                  </a:cubicBezTo>
                  <a:cubicBezTo>
                    <a:pt x="45" y="47"/>
                    <a:pt x="46" y="48"/>
                    <a:pt x="48" y="47"/>
                  </a:cubicBezTo>
                  <a:cubicBezTo>
                    <a:pt x="45" y="42"/>
                    <a:pt x="46" y="34"/>
                    <a:pt x="46" y="2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0" name="Freeform 42"/>
            <p:cNvSpPr>
              <a:spLocks noEditPoints="1"/>
            </p:cNvSpPr>
            <p:nvPr/>
          </p:nvSpPr>
          <p:spPr bwMode="auto">
            <a:xfrm>
              <a:off x="1589009" y="3444423"/>
              <a:ext cx="407955" cy="196640"/>
            </a:xfrm>
            <a:custGeom>
              <a:avLst/>
              <a:gdLst>
                <a:gd name="T0" fmla="*/ 176 w 180"/>
                <a:gd name="T1" fmla="*/ 25 h 87"/>
                <a:gd name="T2" fmla="*/ 164 w 180"/>
                <a:gd name="T3" fmla="*/ 12 h 87"/>
                <a:gd name="T4" fmla="*/ 154 w 180"/>
                <a:gd name="T5" fmla="*/ 7 h 87"/>
                <a:gd name="T6" fmla="*/ 146 w 180"/>
                <a:gd name="T7" fmla="*/ 11 h 87"/>
                <a:gd name="T8" fmla="*/ 131 w 180"/>
                <a:gd name="T9" fmla="*/ 11 h 87"/>
                <a:gd name="T10" fmla="*/ 124 w 180"/>
                <a:gd name="T11" fmla="*/ 14 h 87"/>
                <a:gd name="T12" fmla="*/ 112 w 180"/>
                <a:gd name="T13" fmla="*/ 10 h 87"/>
                <a:gd name="T14" fmla="*/ 92 w 180"/>
                <a:gd name="T15" fmla="*/ 2 h 87"/>
                <a:gd name="T16" fmla="*/ 68 w 180"/>
                <a:gd name="T17" fmla="*/ 2 h 87"/>
                <a:gd name="T18" fmla="*/ 54 w 180"/>
                <a:gd name="T19" fmla="*/ 9 h 87"/>
                <a:gd name="T20" fmla="*/ 32 w 180"/>
                <a:gd name="T21" fmla="*/ 13 h 87"/>
                <a:gd name="T22" fmla="*/ 20 w 180"/>
                <a:gd name="T23" fmla="*/ 22 h 87"/>
                <a:gd name="T24" fmla="*/ 2 w 180"/>
                <a:gd name="T25" fmla="*/ 27 h 87"/>
                <a:gd name="T26" fmla="*/ 3 w 180"/>
                <a:gd name="T27" fmla="*/ 39 h 87"/>
                <a:gd name="T28" fmla="*/ 3 w 180"/>
                <a:gd name="T29" fmla="*/ 48 h 87"/>
                <a:gd name="T30" fmla="*/ 11 w 180"/>
                <a:gd name="T31" fmla="*/ 58 h 87"/>
                <a:gd name="T32" fmla="*/ 28 w 180"/>
                <a:gd name="T33" fmla="*/ 65 h 87"/>
                <a:gd name="T34" fmla="*/ 45 w 180"/>
                <a:gd name="T35" fmla="*/ 68 h 87"/>
                <a:gd name="T36" fmla="*/ 66 w 180"/>
                <a:gd name="T37" fmla="*/ 72 h 87"/>
                <a:gd name="T38" fmla="*/ 89 w 180"/>
                <a:gd name="T39" fmla="*/ 67 h 87"/>
                <a:gd name="T40" fmla="*/ 98 w 180"/>
                <a:gd name="T41" fmla="*/ 71 h 87"/>
                <a:gd name="T42" fmla="*/ 97 w 180"/>
                <a:gd name="T43" fmla="*/ 86 h 87"/>
                <a:gd name="T44" fmla="*/ 105 w 180"/>
                <a:gd name="T45" fmla="*/ 84 h 87"/>
                <a:gd name="T46" fmla="*/ 104 w 180"/>
                <a:gd name="T47" fmla="*/ 80 h 87"/>
                <a:gd name="T48" fmla="*/ 111 w 180"/>
                <a:gd name="T49" fmla="*/ 74 h 87"/>
                <a:gd name="T50" fmla="*/ 117 w 180"/>
                <a:gd name="T51" fmla="*/ 74 h 87"/>
                <a:gd name="T52" fmla="*/ 123 w 180"/>
                <a:gd name="T53" fmla="*/ 75 h 87"/>
                <a:gd name="T54" fmla="*/ 135 w 180"/>
                <a:gd name="T55" fmla="*/ 77 h 87"/>
                <a:gd name="T56" fmla="*/ 144 w 180"/>
                <a:gd name="T57" fmla="*/ 75 h 87"/>
                <a:gd name="T58" fmla="*/ 151 w 180"/>
                <a:gd name="T59" fmla="*/ 71 h 87"/>
                <a:gd name="T60" fmla="*/ 163 w 180"/>
                <a:gd name="T61" fmla="*/ 61 h 87"/>
                <a:gd name="T62" fmla="*/ 176 w 180"/>
                <a:gd name="T63" fmla="*/ 40 h 87"/>
                <a:gd name="T64" fmla="*/ 146 w 180"/>
                <a:gd name="T65" fmla="*/ 11 h 87"/>
                <a:gd name="T66" fmla="*/ 148 w 180"/>
                <a:gd name="T67" fmla="*/ 11 h 87"/>
                <a:gd name="T68" fmla="*/ 148 w 180"/>
                <a:gd name="T69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0" h="87">
                  <a:moveTo>
                    <a:pt x="176" y="40"/>
                  </a:moveTo>
                  <a:cubicBezTo>
                    <a:pt x="175" y="35"/>
                    <a:pt x="178" y="29"/>
                    <a:pt x="176" y="25"/>
                  </a:cubicBezTo>
                  <a:cubicBezTo>
                    <a:pt x="168" y="27"/>
                    <a:pt x="173" y="16"/>
                    <a:pt x="168" y="14"/>
                  </a:cubicBezTo>
                  <a:cubicBezTo>
                    <a:pt x="167" y="13"/>
                    <a:pt x="165" y="13"/>
                    <a:pt x="164" y="12"/>
                  </a:cubicBezTo>
                  <a:cubicBezTo>
                    <a:pt x="163" y="11"/>
                    <a:pt x="164" y="9"/>
                    <a:pt x="163" y="8"/>
                  </a:cubicBezTo>
                  <a:cubicBezTo>
                    <a:pt x="161" y="7"/>
                    <a:pt x="157" y="7"/>
                    <a:pt x="154" y="7"/>
                  </a:cubicBezTo>
                  <a:cubicBezTo>
                    <a:pt x="152" y="9"/>
                    <a:pt x="151" y="9"/>
                    <a:pt x="149" y="10"/>
                  </a:cubicBezTo>
                  <a:cubicBezTo>
                    <a:pt x="148" y="11"/>
                    <a:pt x="147" y="11"/>
                    <a:pt x="146" y="11"/>
                  </a:cubicBezTo>
                  <a:cubicBezTo>
                    <a:pt x="144" y="11"/>
                    <a:pt x="141" y="11"/>
                    <a:pt x="138" y="11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9" y="11"/>
                    <a:pt x="128" y="12"/>
                    <a:pt x="126" y="13"/>
                  </a:cubicBezTo>
                  <a:cubicBezTo>
                    <a:pt x="125" y="14"/>
                    <a:pt x="125" y="14"/>
                    <a:pt x="124" y="14"/>
                  </a:cubicBezTo>
                  <a:cubicBezTo>
                    <a:pt x="122" y="14"/>
                    <a:pt x="122" y="12"/>
                    <a:pt x="119" y="11"/>
                  </a:cubicBezTo>
                  <a:cubicBezTo>
                    <a:pt x="116" y="10"/>
                    <a:pt x="112" y="10"/>
                    <a:pt x="112" y="10"/>
                  </a:cubicBezTo>
                  <a:cubicBezTo>
                    <a:pt x="112" y="10"/>
                    <a:pt x="108" y="7"/>
                    <a:pt x="105" y="6"/>
                  </a:cubicBezTo>
                  <a:cubicBezTo>
                    <a:pt x="102" y="4"/>
                    <a:pt x="98" y="3"/>
                    <a:pt x="92" y="2"/>
                  </a:cubicBezTo>
                  <a:cubicBezTo>
                    <a:pt x="86" y="1"/>
                    <a:pt x="80" y="0"/>
                    <a:pt x="77" y="0"/>
                  </a:cubicBezTo>
                  <a:cubicBezTo>
                    <a:pt x="74" y="0"/>
                    <a:pt x="71" y="0"/>
                    <a:pt x="68" y="2"/>
                  </a:cubicBezTo>
                  <a:cubicBezTo>
                    <a:pt x="64" y="4"/>
                    <a:pt x="57" y="2"/>
                    <a:pt x="57" y="2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42" y="11"/>
                    <a:pt x="38" y="12"/>
                  </a:cubicBezTo>
                  <a:cubicBezTo>
                    <a:pt x="35" y="12"/>
                    <a:pt x="32" y="11"/>
                    <a:pt x="32" y="13"/>
                  </a:cubicBezTo>
                  <a:cubicBezTo>
                    <a:pt x="32" y="16"/>
                    <a:pt x="30" y="19"/>
                    <a:pt x="29" y="22"/>
                  </a:cubicBezTo>
                  <a:cubicBezTo>
                    <a:pt x="29" y="24"/>
                    <a:pt x="25" y="21"/>
                    <a:pt x="20" y="22"/>
                  </a:cubicBezTo>
                  <a:cubicBezTo>
                    <a:pt x="15" y="23"/>
                    <a:pt x="14" y="23"/>
                    <a:pt x="10" y="23"/>
                  </a:cubicBezTo>
                  <a:cubicBezTo>
                    <a:pt x="7" y="24"/>
                    <a:pt x="4" y="25"/>
                    <a:pt x="2" y="27"/>
                  </a:cubicBezTo>
                  <a:cubicBezTo>
                    <a:pt x="0" y="29"/>
                    <a:pt x="0" y="30"/>
                    <a:pt x="2" y="32"/>
                  </a:cubicBezTo>
                  <a:cubicBezTo>
                    <a:pt x="3" y="34"/>
                    <a:pt x="3" y="36"/>
                    <a:pt x="3" y="39"/>
                  </a:cubicBezTo>
                  <a:cubicBezTo>
                    <a:pt x="4" y="42"/>
                    <a:pt x="3" y="42"/>
                    <a:pt x="2" y="45"/>
                  </a:cubicBezTo>
                  <a:cubicBezTo>
                    <a:pt x="1" y="48"/>
                    <a:pt x="2" y="46"/>
                    <a:pt x="3" y="48"/>
                  </a:cubicBezTo>
                  <a:cubicBezTo>
                    <a:pt x="4" y="50"/>
                    <a:pt x="5" y="49"/>
                    <a:pt x="8" y="54"/>
                  </a:cubicBezTo>
                  <a:cubicBezTo>
                    <a:pt x="11" y="59"/>
                    <a:pt x="11" y="56"/>
                    <a:pt x="11" y="58"/>
                  </a:cubicBezTo>
                  <a:cubicBezTo>
                    <a:pt x="11" y="59"/>
                    <a:pt x="13" y="62"/>
                    <a:pt x="17" y="64"/>
                  </a:cubicBezTo>
                  <a:cubicBezTo>
                    <a:pt x="21" y="66"/>
                    <a:pt x="28" y="65"/>
                    <a:pt x="28" y="65"/>
                  </a:cubicBezTo>
                  <a:cubicBezTo>
                    <a:pt x="28" y="65"/>
                    <a:pt x="34" y="73"/>
                    <a:pt x="36" y="73"/>
                  </a:cubicBezTo>
                  <a:cubicBezTo>
                    <a:pt x="38" y="72"/>
                    <a:pt x="45" y="68"/>
                    <a:pt x="45" y="68"/>
                  </a:cubicBezTo>
                  <a:cubicBezTo>
                    <a:pt x="45" y="68"/>
                    <a:pt x="52" y="66"/>
                    <a:pt x="55" y="67"/>
                  </a:cubicBezTo>
                  <a:cubicBezTo>
                    <a:pt x="58" y="67"/>
                    <a:pt x="63" y="70"/>
                    <a:pt x="66" y="72"/>
                  </a:cubicBezTo>
                  <a:cubicBezTo>
                    <a:pt x="68" y="74"/>
                    <a:pt x="74" y="73"/>
                    <a:pt x="77" y="72"/>
                  </a:cubicBezTo>
                  <a:cubicBezTo>
                    <a:pt x="80" y="71"/>
                    <a:pt x="86" y="69"/>
                    <a:pt x="89" y="67"/>
                  </a:cubicBezTo>
                  <a:cubicBezTo>
                    <a:pt x="91" y="65"/>
                    <a:pt x="93" y="65"/>
                    <a:pt x="95" y="66"/>
                  </a:cubicBezTo>
                  <a:cubicBezTo>
                    <a:pt x="96" y="67"/>
                    <a:pt x="98" y="69"/>
                    <a:pt x="98" y="71"/>
                  </a:cubicBezTo>
                  <a:cubicBezTo>
                    <a:pt x="99" y="75"/>
                    <a:pt x="98" y="78"/>
                    <a:pt x="98" y="85"/>
                  </a:cubicBezTo>
                  <a:cubicBezTo>
                    <a:pt x="98" y="86"/>
                    <a:pt x="97" y="86"/>
                    <a:pt x="97" y="86"/>
                  </a:cubicBezTo>
                  <a:cubicBezTo>
                    <a:pt x="99" y="87"/>
                    <a:pt x="102" y="87"/>
                    <a:pt x="103" y="86"/>
                  </a:cubicBezTo>
                  <a:cubicBezTo>
                    <a:pt x="104" y="86"/>
                    <a:pt x="105" y="85"/>
                    <a:pt x="105" y="84"/>
                  </a:cubicBezTo>
                  <a:cubicBezTo>
                    <a:pt x="106" y="83"/>
                    <a:pt x="105" y="83"/>
                    <a:pt x="105" y="82"/>
                  </a:cubicBezTo>
                  <a:cubicBezTo>
                    <a:pt x="104" y="81"/>
                    <a:pt x="104" y="81"/>
                    <a:pt x="104" y="80"/>
                  </a:cubicBezTo>
                  <a:cubicBezTo>
                    <a:pt x="105" y="79"/>
                    <a:pt x="105" y="75"/>
                    <a:pt x="106" y="74"/>
                  </a:cubicBezTo>
                  <a:cubicBezTo>
                    <a:pt x="108" y="73"/>
                    <a:pt x="110" y="74"/>
                    <a:pt x="111" y="74"/>
                  </a:cubicBezTo>
                  <a:cubicBezTo>
                    <a:pt x="112" y="74"/>
                    <a:pt x="114" y="75"/>
                    <a:pt x="115" y="75"/>
                  </a:cubicBezTo>
                  <a:cubicBezTo>
                    <a:pt x="116" y="75"/>
                    <a:pt x="117" y="74"/>
                    <a:pt x="117" y="74"/>
                  </a:cubicBezTo>
                  <a:cubicBezTo>
                    <a:pt x="118" y="73"/>
                    <a:pt x="118" y="72"/>
                    <a:pt x="120" y="73"/>
                  </a:cubicBezTo>
                  <a:cubicBezTo>
                    <a:pt x="121" y="73"/>
                    <a:pt x="122" y="74"/>
                    <a:pt x="123" y="75"/>
                  </a:cubicBezTo>
                  <a:cubicBezTo>
                    <a:pt x="125" y="76"/>
                    <a:pt x="127" y="78"/>
                    <a:pt x="129" y="79"/>
                  </a:cubicBezTo>
                  <a:cubicBezTo>
                    <a:pt x="131" y="79"/>
                    <a:pt x="133" y="78"/>
                    <a:pt x="135" y="77"/>
                  </a:cubicBezTo>
                  <a:cubicBezTo>
                    <a:pt x="137" y="76"/>
                    <a:pt x="139" y="76"/>
                    <a:pt x="141" y="75"/>
                  </a:cubicBezTo>
                  <a:cubicBezTo>
                    <a:pt x="142" y="75"/>
                    <a:pt x="143" y="75"/>
                    <a:pt x="144" y="75"/>
                  </a:cubicBezTo>
                  <a:cubicBezTo>
                    <a:pt x="144" y="74"/>
                    <a:pt x="144" y="73"/>
                    <a:pt x="145" y="73"/>
                  </a:cubicBezTo>
                  <a:cubicBezTo>
                    <a:pt x="146" y="71"/>
                    <a:pt x="149" y="71"/>
                    <a:pt x="151" y="71"/>
                  </a:cubicBezTo>
                  <a:cubicBezTo>
                    <a:pt x="151" y="70"/>
                    <a:pt x="151" y="69"/>
                    <a:pt x="151" y="69"/>
                  </a:cubicBezTo>
                  <a:cubicBezTo>
                    <a:pt x="153" y="65"/>
                    <a:pt x="160" y="63"/>
                    <a:pt x="163" y="61"/>
                  </a:cubicBezTo>
                  <a:cubicBezTo>
                    <a:pt x="168" y="58"/>
                    <a:pt x="172" y="55"/>
                    <a:pt x="177" y="55"/>
                  </a:cubicBezTo>
                  <a:cubicBezTo>
                    <a:pt x="180" y="51"/>
                    <a:pt x="177" y="43"/>
                    <a:pt x="176" y="40"/>
                  </a:cubicBezTo>
                  <a:close/>
                  <a:moveTo>
                    <a:pt x="148" y="11"/>
                  </a:moveTo>
                  <a:cubicBezTo>
                    <a:pt x="147" y="11"/>
                    <a:pt x="147" y="11"/>
                    <a:pt x="146" y="11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7" y="11"/>
                    <a:pt x="147" y="11"/>
                    <a:pt x="148" y="11"/>
                  </a:cubicBezTo>
                  <a:cubicBezTo>
                    <a:pt x="149" y="12"/>
                    <a:pt x="150" y="12"/>
                    <a:pt x="151" y="12"/>
                  </a:cubicBezTo>
                  <a:cubicBezTo>
                    <a:pt x="150" y="12"/>
                    <a:pt x="149" y="12"/>
                    <a:pt x="148" y="1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1792986" y="3604376"/>
              <a:ext cx="140876" cy="143811"/>
            </a:xfrm>
            <a:custGeom>
              <a:avLst/>
              <a:gdLst>
                <a:gd name="T0" fmla="*/ 54 w 62"/>
                <a:gd name="T1" fmla="*/ 4 h 63"/>
                <a:gd name="T2" fmla="*/ 51 w 62"/>
                <a:gd name="T3" fmla="*/ 4 h 63"/>
                <a:gd name="T4" fmla="*/ 45 w 62"/>
                <a:gd name="T5" fmla="*/ 6 h 63"/>
                <a:gd name="T6" fmla="*/ 39 w 62"/>
                <a:gd name="T7" fmla="*/ 8 h 63"/>
                <a:gd name="T8" fmla="*/ 33 w 62"/>
                <a:gd name="T9" fmla="*/ 4 h 63"/>
                <a:gd name="T10" fmla="*/ 30 w 62"/>
                <a:gd name="T11" fmla="*/ 2 h 63"/>
                <a:gd name="T12" fmla="*/ 27 w 62"/>
                <a:gd name="T13" fmla="*/ 3 h 63"/>
                <a:gd name="T14" fmla="*/ 25 w 62"/>
                <a:gd name="T15" fmla="*/ 4 h 63"/>
                <a:gd name="T16" fmla="*/ 21 w 62"/>
                <a:gd name="T17" fmla="*/ 3 h 63"/>
                <a:gd name="T18" fmla="*/ 16 w 62"/>
                <a:gd name="T19" fmla="*/ 3 h 63"/>
                <a:gd name="T20" fmla="*/ 14 w 62"/>
                <a:gd name="T21" fmla="*/ 9 h 63"/>
                <a:gd name="T22" fmla="*/ 15 w 62"/>
                <a:gd name="T23" fmla="*/ 11 h 63"/>
                <a:gd name="T24" fmla="*/ 15 w 62"/>
                <a:gd name="T25" fmla="*/ 13 h 63"/>
                <a:gd name="T26" fmla="*/ 13 w 62"/>
                <a:gd name="T27" fmla="*/ 15 h 63"/>
                <a:gd name="T28" fmla="*/ 7 w 62"/>
                <a:gd name="T29" fmla="*/ 15 h 63"/>
                <a:gd name="T30" fmla="*/ 7 w 62"/>
                <a:gd name="T31" fmla="*/ 18 h 63"/>
                <a:gd name="T32" fmla="*/ 15 w 62"/>
                <a:gd name="T33" fmla="*/ 32 h 63"/>
                <a:gd name="T34" fmla="*/ 2 w 62"/>
                <a:gd name="T35" fmla="*/ 46 h 63"/>
                <a:gd name="T36" fmla="*/ 1 w 62"/>
                <a:gd name="T37" fmla="*/ 47 h 63"/>
                <a:gd name="T38" fmla="*/ 0 w 62"/>
                <a:gd name="T39" fmla="*/ 49 h 63"/>
                <a:gd name="T40" fmla="*/ 2 w 62"/>
                <a:gd name="T41" fmla="*/ 55 h 63"/>
                <a:gd name="T42" fmla="*/ 5 w 62"/>
                <a:gd name="T43" fmla="*/ 57 h 63"/>
                <a:gd name="T44" fmla="*/ 7 w 62"/>
                <a:gd name="T45" fmla="*/ 62 h 63"/>
                <a:gd name="T46" fmla="*/ 10 w 62"/>
                <a:gd name="T47" fmla="*/ 63 h 63"/>
                <a:gd name="T48" fmla="*/ 21 w 62"/>
                <a:gd name="T49" fmla="*/ 56 h 63"/>
                <a:gd name="T50" fmla="*/ 25 w 62"/>
                <a:gd name="T51" fmla="*/ 53 h 63"/>
                <a:gd name="T52" fmla="*/ 50 w 62"/>
                <a:gd name="T53" fmla="*/ 39 h 63"/>
                <a:gd name="T54" fmla="*/ 62 w 62"/>
                <a:gd name="T55" fmla="*/ 12 h 63"/>
                <a:gd name="T56" fmla="*/ 61 w 62"/>
                <a:gd name="T57" fmla="*/ 0 h 63"/>
                <a:gd name="T58" fmla="*/ 55 w 62"/>
                <a:gd name="T59" fmla="*/ 2 h 63"/>
                <a:gd name="T60" fmla="*/ 54 w 62"/>
                <a:gd name="T61" fmla="*/ 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2" h="63">
                  <a:moveTo>
                    <a:pt x="54" y="4"/>
                  </a:moveTo>
                  <a:cubicBezTo>
                    <a:pt x="53" y="4"/>
                    <a:pt x="52" y="4"/>
                    <a:pt x="51" y="4"/>
                  </a:cubicBezTo>
                  <a:cubicBezTo>
                    <a:pt x="49" y="5"/>
                    <a:pt x="47" y="5"/>
                    <a:pt x="45" y="6"/>
                  </a:cubicBezTo>
                  <a:cubicBezTo>
                    <a:pt x="43" y="7"/>
                    <a:pt x="41" y="8"/>
                    <a:pt x="39" y="8"/>
                  </a:cubicBezTo>
                  <a:cubicBezTo>
                    <a:pt x="37" y="7"/>
                    <a:pt x="35" y="5"/>
                    <a:pt x="33" y="4"/>
                  </a:cubicBezTo>
                  <a:cubicBezTo>
                    <a:pt x="32" y="3"/>
                    <a:pt x="31" y="2"/>
                    <a:pt x="30" y="2"/>
                  </a:cubicBezTo>
                  <a:cubicBezTo>
                    <a:pt x="28" y="1"/>
                    <a:pt x="28" y="2"/>
                    <a:pt x="27" y="3"/>
                  </a:cubicBezTo>
                  <a:cubicBezTo>
                    <a:pt x="27" y="3"/>
                    <a:pt x="26" y="4"/>
                    <a:pt x="25" y="4"/>
                  </a:cubicBezTo>
                  <a:cubicBezTo>
                    <a:pt x="24" y="4"/>
                    <a:pt x="22" y="3"/>
                    <a:pt x="21" y="3"/>
                  </a:cubicBezTo>
                  <a:cubicBezTo>
                    <a:pt x="20" y="3"/>
                    <a:pt x="18" y="2"/>
                    <a:pt x="16" y="3"/>
                  </a:cubicBezTo>
                  <a:cubicBezTo>
                    <a:pt x="15" y="4"/>
                    <a:pt x="15" y="8"/>
                    <a:pt x="14" y="9"/>
                  </a:cubicBezTo>
                  <a:cubicBezTo>
                    <a:pt x="14" y="10"/>
                    <a:pt x="14" y="10"/>
                    <a:pt x="15" y="11"/>
                  </a:cubicBezTo>
                  <a:cubicBezTo>
                    <a:pt x="15" y="12"/>
                    <a:pt x="16" y="12"/>
                    <a:pt x="15" y="13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2" y="16"/>
                    <a:pt x="9" y="16"/>
                    <a:pt x="7" y="15"/>
                  </a:cubicBezTo>
                  <a:cubicBezTo>
                    <a:pt x="7" y="16"/>
                    <a:pt x="7" y="17"/>
                    <a:pt x="7" y="18"/>
                  </a:cubicBezTo>
                  <a:cubicBezTo>
                    <a:pt x="14" y="16"/>
                    <a:pt x="18" y="26"/>
                    <a:pt x="15" y="32"/>
                  </a:cubicBezTo>
                  <a:cubicBezTo>
                    <a:pt x="13" y="37"/>
                    <a:pt x="6" y="45"/>
                    <a:pt x="2" y="46"/>
                  </a:cubicBezTo>
                  <a:cubicBezTo>
                    <a:pt x="2" y="46"/>
                    <a:pt x="2" y="47"/>
                    <a:pt x="1" y="47"/>
                  </a:cubicBezTo>
                  <a:cubicBezTo>
                    <a:pt x="1" y="48"/>
                    <a:pt x="0" y="48"/>
                    <a:pt x="0" y="49"/>
                  </a:cubicBezTo>
                  <a:cubicBezTo>
                    <a:pt x="0" y="51"/>
                    <a:pt x="1" y="54"/>
                    <a:pt x="2" y="55"/>
                  </a:cubicBezTo>
                  <a:cubicBezTo>
                    <a:pt x="3" y="56"/>
                    <a:pt x="4" y="57"/>
                    <a:pt x="5" y="57"/>
                  </a:cubicBezTo>
                  <a:cubicBezTo>
                    <a:pt x="7" y="58"/>
                    <a:pt x="6" y="60"/>
                    <a:pt x="7" y="62"/>
                  </a:cubicBezTo>
                  <a:cubicBezTo>
                    <a:pt x="7" y="63"/>
                    <a:pt x="9" y="63"/>
                    <a:pt x="10" y="63"/>
                  </a:cubicBezTo>
                  <a:cubicBezTo>
                    <a:pt x="14" y="62"/>
                    <a:pt x="18" y="59"/>
                    <a:pt x="21" y="56"/>
                  </a:cubicBezTo>
                  <a:cubicBezTo>
                    <a:pt x="22" y="55"/>
                    <a:pt x="23" y="54"/>
                    <a:pt x="25" y="53"/>
                  </a:cubicBezTo>
                  <a:cubicBezTo>
                    <a:pt x="32" y="48"/>
                    <a:pt x="42" y="45"/>
                    <a:pt x="50" y="39"/>
                  </a:cubicBezTo>
                  <a:cubicBezTo>
                    <a:pt x="57" y="32"/>
                    <a:pt x="61" y="22"/>
                    <a:pt x="62" y="12"/>
                  </a:cubicBezTo>
                  <a:cubicBezTo>
                    <a:pt x="62" y="10"/>
                    <a:pt x="61" y="4"/>
                    <a:pt x="61" y="0"/>
                  </a:cubicBezTo>
                  <a:cubicBezTo>
                    <a:pt x="59" y="0"/>
                    <a:pt x="56" y="0"/>
                    <a:pt x="55" y="2"/>
                  </a:cubicBezTo>
                  <a:cubicBezTo>
                    <a:pt x="54" y="2"/>
                    <a:pt x="54" y="3"/>
                    <a:pt x="54" y="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1776845" y="3711501"/>
              <a:ext cx="110060" cy="73373"/>
            </a:xfrm>
            <a:custGeom>
              <a:avLst/>
              <a:gdLst>
                <a:gd name="T0" fmla="*/ 42 w 48"/>
                <a:gd name="T1" fmla="*/ 0 h 32"/>
                <a:gd name="T2" fmla="*/ 32 w 48"/>
                <a:gd name="T3" fmla="*/ 6 h 32"/>
                <a:gd name="T4" fmla="*/ 28 w 48"/>
                <a:gd name="T5" fmla="*/ 9 h 32"/>
                <a:gd name="T6" fmla="*/ 17 w 48"/>
                <a:gd name="T7" fmla="*/ 16 h 32"/>
                <a:gd name="T8" fmla="*/ 14 w 48"/>
                <a:gd name="T9" fmla="*/ 15 h 32"/>
                <a:gd name="T10" fmla="*/ 12 w 48"/>
                <a:gd name="T11" fmla="*/ 10 h 32"/>
                <a:gd name="T12" fmla="*/ 9 w 48"/>
                <a:gd name="T13" fmla="*/ 8 h 32"/>
                <a:gd name="T14" fmla="*/ 7 w 48"/>
                <a:gd name="T15" fmla="*/ 2 h 32"/>
                <a:gd name="T16" fmla="*/ 5 w 48"/>
                <a:gd name="T17" fmla="*/ 3 h 32"/>
                <a:gd name="T18" fmla="*/ 2 w 48"/>
                <a:gd name="T19" fmla="*/ 3 h 32"/>
                <a:gd name="T20" fmla="*/ 1 w 48"/>
                <a:gd name="T21" fmla="*/ 6 h 32"/>
                <a:gd name="T22" fmla="*/ 1 w 48"/>
                <a:gd name="T23" fmla="*/ 8 h 32"/>
                <a:gd name="T24" fmla="*/ 3 w 48"/>
                <a:gd name="T25" fmla="*/ 10 h 32"/>
                <a:gd name="T26" fmla="*/ 5 w 48"/>
                <a:gd name="T27" fmla="*/ 11 h 32"/>
                <a:gd name="T28" fmla="*/ 5 w 48"/>
                <a:gd name="T29" fmla="*/ 12 h 32"/>
                <a:gd name="T30" fmla="*/ 5 w 48"/>
                <a:gd name="T31" fmla="*/ 14 h 32"/>
                <a:gd name="T32" fmla="*/ 3 w 48"/>
                <a:gd name="T33" fmla="*/ 19 h 32"/>
                <a:gd name="T34" fmla="*/ 2 w 48"/>
                <a:gd name="T35" fmla="*/ 25 h 32"/>
                <a:gd name="T36" fmla="*/ 3 w 48"/>
                <a:gd name="T37" fmla="*/ 27 h 32"/>
                <a:gd name="T38" fmla="*/ 4 w 48"/>
                <a:gd name="T39" fmla="*/ 27 h 32"/>
                <a:gd name="T40" fmla="*/ 7 w 48"/>
                <a:gd name="T41" fmla="*/ 29 h 32"/>
                <a:gd name="T42" fmla="*/ 9 w 48"/>
                <a:gd name="T43" fmla="*/ 30 h 32"/>
                <a:gd name="T44" fmla="*/ 15 w 48"/>
                <a:gd name="T45" fmla="*/ 31 h 32"/>
                <a:gd name="T46" fmla="*/ 21 w 48"/>
                <a:gd name="T47" fmla="*/ 31 h 32"/>
                <a:gd name="T48" fmla="*/ 27 w 48"/>
                <a:gd name="T49" fmla="*/ 28 h 32"/>
                <a:gd name="T50" fmla="*/ 30 w 48"/>
                <a:gd name="T51" fmla="*/ 27 h 32"/>
                <a:gd name="T52" fmla="*/ 31 w 48"/>
                <a:gd name="T53" fmla="*/ 26 h 32"/>
                <a:gd name="T54" fmla="*/ 33 w 48"/>
                <a:gd name="T55" fmla="*/ 25 h 32"/>
                <a:gd name="T56" fmla="*/ 34 w 48"/>
                <a:gd name="T57" fmla="*/ 23 h 32"/>
                <a:gd name="T58" fmla="*/ 32 w 48"/>
                <a:gd name="T59" fmla="*/ 21 h 32"/>
                <a:gd name="T60" fmla="*/ 32 w 48"/>
                <a:gd name="T61" fmla="*/ 19 h 32"/>
                <a:gd name="T62" fmla="*/ 29 w 48"/>
                <a:gd name="T63" fmla="*/ 17 h 32"/>
                <a:gd name="T64" fmla="*/ 32 w 48"/>
                <a:gd name="T65" fmla="*/ 15 h 32"/>
                <a:gd name="T66" fmla="*/ 35 w 48"/>
                <a:gd name="T67" fmla="*/ 15 h 32"/>
                <a:gd name="T68" fmla="*/ 38 w 48"/>
                <a:gd name="T69" fmla="*/ 14 h 32"/>
                <a:gd name="T70" fmla="*/ 40 w 48"/>
                <a:gd name="T71" fmla="*/ 13 h 32"/>
                <a:gd name="T72" fmla="*/ 45 w 48"/>
                <a:gd name="T73" fmla="*/ 13 h 32"/>
                <a:gd name="T74" fmla="*/ 48 w 48"/>
                <a:gd name="T75" fmla="*/ 13 h 32"/>
                <a:gd name="T76" fmla="*/ 45 w 48"/>
                <a:gd name="T77" fmla="*/ 6 h 32"/>
                <a:gd name="T78" fmla="*/ 42 w 48"/>
                <a:gd name="T7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" h="32">
                  <a:moveTo>
                    <a:pt x="42" y="0"/>
                  </a:moveTo>
                  <a:cubicBezTo>
                    <a:pt x="39" y="2"/>
                    <a:pt x="35" y="4"/>
                    <a:pt x="32" y="6"/>
                  </a:cubicBezTo>
                  <a:cubicBezTo>
                    <a:pt x="30" y="7"/>
                    <a:pt x="29" y="8"/>
                    <a:pt x="28" y="9"/>
                  </a:cubicBezTo>
                  <a:cubicBezTo>
                    <a:pt x="25" y="12"/>
                    <a:pt x="21" y="15"/>
                    <a:pt x="17" y="16"/>
                  </a:cubicBezTo>
                  <a:cubicBezTo>
                    <a:pt x="16" y="16"/>
                    <a:pt x="14" y="16"/>
                    <a:pt x="14" y="15"/>
                  </a:cubicBezTo>
                  <a:cubicBezTo>
                    <a:pt x="13" y="13"/>
                    <a:pt x="14" y="11"/>
                    <a:pt x="12" y="10"/>
                  </a:cubicBezTo>
                  <a:cubicBezTo>
                    <a:pt x="11" y="10"/>
                    <a:pt x="10" y="9"/>
                    <a:pt x="9" y="8"/>
                  </a:cubicBezTo>
                  <a:cubicBezTo>
                    <a:pt x="8" y="7"/>
                    <a:pt x="7" y="4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4" y="3"/>
                    <a:pt x="2" y="2"/>
                    <a:pt x="2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1" y="9"/>
                    <a:pt x="3" y="10"/>
                    <a:pt x="3" y="10"/>
                  </a:cubicBezTo>
                  <a:cubicBezTo>
                    <a:pt x="4" y="10"/>
                    <a:pt x="5" y="10"/>
                    <a:pt x="5" y="11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6"/>
                    <a:pt x="4" y="17"/>
                    <a:pt x="3" y="19"/>
                  </a:cubicBezTo>
                  <a:cubicBezTo>
                    <a:pt x="2" y="20"/>
                    <a:pt x="2" y="23"/>
                    <a:pt x="2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6" y="27"/>
                    <a:pt x="6" y="28"/>
                    <a:pt x="7" y="29"/>
                  </a:cubicBezTo>
                  <a:cubicBezTo>
                    <a:pt x="7" y="30"/>
                    <a:pt x="8" y="30"/>
                    <a:pt x="9" y="30"/>
                  </a:cubicBezTo>
                  <a:cubicBezTo>
                    <a:pt x="11" y="31"/>
                    <a:pt x="13" y="31"/>
                    <a:pt x="15" y="31"/>
                  </a:cubicBezTo>
                  <a:cubicBezTo>
                    <a:pt x="17" y="32"/>
                    <a:pt x="19" y="31"/>
                    <a:pt x="21" y="31"/>
                  </a:cubicBezTo>
                  <a:cubicBezTo>
                    <a:pt x="23" y="30"/>
                    <a:pt x="25" y="29"/>
                    <a:pt x="27" y="28"/>
                  </a:cubicBezTo>
                  <a:cubicBezTo>
                    <a:pt x="28" y="27"/>
                    <a:pt x="29" y="27"/>
                    <a:pt x="30" y="27"/>
                  </a:cubicBezTo>
                  <a:cubicBezTo>
                    <a:pt x="31" y="27"/>
                    <a:pt x="31" y="26"/>
                    <a:pt x="31" y="26"/>
                  </a:cubicBezTo>
                  <a:cubicBezTo>
                    <a:pt x="32" y="25"/>
                    <a:pt x="32" y="25"/>
                    <a:pt x="33" y="25"/>
                  </a:cubicBezTo>
                  <a:cubicBezTo>
                    <a:pt x="34" y="25"/>
                    <a:pt x="35" y="25"/>
                    <a:pt x="34" y="23"/>
                  </a:cubicBezTo>
                  <a:cubicBezTo>
                    <a:pt x="34" y="22"/>
                    <a:pt x="33" y="22"/>
                    <a:pt x="32" y="21"/>
                  </a:cubicBezTo>
                  <a:cubicBezTo>
                    <a:pt x="30" y="20"/>
                    <a:pt x="32" y="20"/>
                    <a:pt x="32" y="19"/>
                  </a:cubicBezTo>
                  <a:cubicBezTo>
                    <a:pt x="31" y="18"/>
                    <a:pt x="29" y="18"/>
                    <a:pt x="29" y="17"/>
                  </a:cubicBezTo>
                  <a:cubicBezTo>
                    <a:pt x="29" y="16"/>
                    <a:pt x="31" y="15"/>
                    <a:pt x="32" y="15"/>
                  </a:cubicBezTo>
                  <a:cubicBezTo>
                    <a:pt x="33" y="15"/>
                    <a:pt x="34" y="15"/>
                    <a:pt x="35" y="15"/>
                  </a:cubicBezTo>
                  <a:cubicBezTo>
                    <a:pt x="36" y="15"/>
                    <a:pt x="37" y="15"/>
                    <a:pt x="38" y="14"/>
                  </a:cubicBezTo>
                  <a:cubicBezTo>
                    <a:pt x="39" y="14"/>
                    <a:pt x="40" y="13"/>
                    <a:pt x="40" y="13"/>
                  </a:cubicBezTo>
                  <a:cubicBezTo>
                    <a:pt x="41" y="12"/>
                    <a:pt x="43" y="13"/>
                    <a:pt x="45" y="13"/>
                  </a:cubicBezTo>
                  <a:cubicBezTo>
                    <a:pt x="46" y="13"/>
                    <a:pt x="47" y="13"/>
                    <a:pt x="48" y="13"/>
                  </a:cubicBezTo>
                  <a:cubicBezTo>
                    <a:pt x="48" y="10"/>
                    <a:pt x="45" y="8"/>
                    <a:pt x="45" y="6"/>
                  </a:cubicBezTo>
                  <a:cubicBezTo>
                    <a:pt x="45" y="4"/>
                    <a:pt x="44" y="2"/>
                    <a:pt x="42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1788584" y="3641063"/>
              <a:ext cx="45492" cy="68971"/>
            </a:xfrm>
            <a:custGeom>
              <a:avLst/>
              <a:gdLst>
                <a:gd name="T0" fmla="*/ 18 w 20"/>
                <a:gd name="T1" fmla="*/ 16 h 30"/>
                <a:gd name="T2" fmla="*/ 9 w 20"/>
                <a:gd name="T3" fmla="*/ 2 h 30"/>
                <a:gd name="T4" fmla="*/ 6 w 20"/>
                <a:gd name="T5" fmla="*/ 8 h 30"/>
                <a:gd name="T6" fmla="*/ 5 w 20"/>
                <a:gd name="T7" fmla="*/ 11 h 30"/>
                <a:gd name="T8" fmla="*/ 3 w 20"/>
                <a:gd name="T9" fmla="*/ 15 h 30"/>
                <a:gd name="T10" fmla="*/ 6 w 20"/>
                <a:gd name="T11" fmla="*/ 19 h 30"/>
                <a:gd name="T12" fmla="*/ 8 w 20"/>
                <a:gd name="T13" fmla="*/ 20 h 30"/>
                <a:gd name="T14" fmla="*/ 7 w 20"/>
                <a:gd name="T15" fmla="*/ 24 h 30"/>
                <a:gd name="T16" fmla="*/ 3 w 20"/>
                <a:gd name="T17" fmla="*/ 27 h 30"/>
                <a:gd name="T18" fmla="*/ 4 w 20"/>
                <a:gd name="T19" fmla="*/ 30 h 30"/>
                <a:gd name="T20" fmla="*/ 18 w 20"/>
                <a:gd name="T21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0">
                  <a:moveTo>
                    <a:pt x="18" y="16"/>
                  </a:moveTo>
                  <a:cubicBezTo>
                    <a:pt x="20" y="10"/>
                    <a:pt x="16" y="0"/>
                    <a:pt x="9" y="2"/>
                  </a:cubicBezTo>
                  <a:cubicBezTo>
                    <a:pt x="8" y="5"/>
                    <a:pt x="7" y="5"/>
                    <a:pt x="6" y="8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2"/>
                    <a:pt x="4" y="12"/>
                    <a:pt x="3" y="15"/>
                  </a:cubicBezTo>
                  <a:cubicBezTo>
                    <a:pt x="0" y="18"/>
                    <a:pt x="3" y="18"/>
                    <a:pt x="6" y="19"/>
                  </a:cubicBezTo>
                  <a:cubicBezTo>
                    <a:pt x="7" y="19"/>
                    <a:pt x="8" y="19"/>
                    <a:pt x="8" y="20"/>
                  </a:cubicBezTo>
                  <a:cubicBezTo>
                    <a:pt x="8" y="21"/>
                    <a:pt x="8" y="22"/>
                    <a:pt x="7" y="24"/>
                  </a:cubicBezTo>
                  <a:cubicBezTo>
                    <a:pt x="7" y="26"/>
                    <a:pt x="6" y="26"/>
                    <a:pt x="3" y="27"/>
                  </a:cubicBezTo>
                  <a:cubicBezTo>
                    <a:pt x="4" y="27"/>
                    <a:pt x="4" y="29"/>
                    <a:pt x="4" y="30"/>
                  </a:cubicBezTo>
                  <a:cubicBezTo>
                    <a:pt x="8" y="29"/>
                    <a:pt x="16" y="21"/>
                    <a:pt x="18" y="1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1725483" y="3723241"/>
              <a:ext cx="54297" cy="86581"/>
            </a:xfrm>
            <a:custGeom>
              <a:avLst/>
              <a:gdLst>
                <a:gd name="T0" fmla="*/ 13 w 24"/>
                <a:gd name="T1" fmla="*/ 0 h 38"/>
                <a:gd name="T2" fmla="*/ 8 w 24"/>
                <a:gd name="T3" fmla="*/ 2 h 38"/>
                <a:gd name="T4" fmla="*/ 0 w 24"/>
                <a:gd name="T5" fmla="*/ 2 h 38"/>
                <a:gd name="T6" fmla="*/ 4 w 24"/>
                <a:gd name="T7" fmla="*/ 20 h 38"/>
                <a:gd name="T8" fmla="*/ 5 w 24"/>
                <a:gd name="T9" fmla="*/ 19 h 38"/>
                <a:gd name="T10" fmla="*/ 12 w 24"/>
                <a:gd name="T11" fmla="*/ 27 h 38"/>
                <a:gd name="T12" fmla="*/ 18 w 24"/>
                <a:gd name="T13" fmla="*/ 35 h 38"/>
                <a:gd name="T14" fmla="*/ 23 w 24"/>
                <a:gd name="T15" fmla="*/ 35 h 38"/>
                <a:gd name="T16" fmla="*/ 24 w 24"/>
                <a:gd name="T17" fmla="*/ 21 h 38"/>
                <a:gd name="T18" fmla="*/ 24 w 24"/>
                <a:gd name="T19" fmla="*/ 21 h 38"/>
                <a:gd name="T20" fmla="*/ 18 w 24"/>
                <a:gd name="T21" fmla="*/ 10 h 38"/>
                <a:gd name="T22" fmla="*/ 13 w 24"/>
                <a:gd name="T2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8"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5" y="3"/>
                    <a:pt x="3" y="3"/>
                    <a:pt x="0" y="2"/>
                  </a:cubicBezTo>
                  <a:cubicBezTo>
                    <a:pt x="4" y="5"/>
                    <a:pt x="7" y="11"/>
                    <a:pt x="4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9" y="19"/>
                    <a:pt x="10" y="24"/>
                    <a:pt x="12" y="27"/>
                  </a:cubicBezTo>
                  <a:cubicBezTo>
                    <a:pt x="13" y="30"/>
                    <a:pt x="17" y="33"/>
                    <a:pt x="18" y="35"/>
                  </a:cubicBezTo>
                  <a:cubicBezTo>
                    <a:pt x="19" y="38"/>
                    <a:pt x="22" y="38"/>
                    <a:pt x="23" y="35"/>
                  </a:cubicBezTo>
                  <a:cubicBezTo>
                    <a:pt x="24" y="33"/>
                    <a:pt x="23" y="25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3" y="17"/>
                    <a:pt x="20" y="14"/>
                    <a:pt x="18" y="10"/>
                  </a:cubicBezTo>
                  <a:cubicBezTo>
                    <a:pt x="15" y="7"/>
                    <a:pt x="16" y="3"/>
                    <a:pt x="13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1754832" y="3702696"/>
              <a:ext cx="42557" cy="67503"/>
            </a:xfrm>
            <a:custGeom>
              <a:avLst/>
              <a:gdLst>
                <a:gd name="T0" fmla="*/ 13 w 19"/>
                <a:gd name="T1" fmla="*/ 23 h 30"/>
                <a:gd name="T2" fmla="*/ 16 w 19"/>
                <a:gd name="T3" fmla="*/ 18 h 30"/>
                <a:gd name="T4" fmla="*/ 15 w 19"/>
                <a:gd name="T5" fmla="*/ 16 h 30"/>
                <a:gd name="T6" fmla="*/ 15 w 19"/>
                <a:gd name="T7" fmla="*/ 15 h 30"/>
                <a:gd name="T8" fmla="*/ 13 w 19"/>
                <a:gd name="T9" fmla="*/ 14 h 30"/>
                <a:gd name="T10" fmla="*/ 11 w 19"/>
                <a:gd name="T11" fmla="*/ 12 h 30"/>
                <a:gd name="T12" fmla="*/ 12 w 19"/>
                <a:gd name="T13" fmla="*/ 10 h 30"/>
                <a:gd name="T14" fmla="*/ 12 w 19"/>
                <a:gd name="T15" fmla="*/ 7 h 30"/>
                <a:gd name="T16" fmla="*/ 15 w 19"/>
                <a:gd name="T17" fmla="*/ 7 h 30"/>
                <a:gd name="T18" fmla="*/ 19 w 19"/>
                <a:gd name="T19" fmla="*/ 4 h 30"/>
                <a:gd name="T20" fmla="*/ 18 w 19"/>
                <a:gd name="T21" fmla="*/ 0 h 30"/>
                <a:gd name="T22" fmla="*/ 10 w 19"/>
                <a:gd name="T23" fmla="*/ 1 h 30"/>
                <a:gd name="T24" fmla="*/ 4 w 19"/>
                <a:gd name="T25" fmla="*/ 7 h 30"/>
                <a:gd name="T26" fmla="*/ 0 w 19"/>
                <a:gd name="T27" fmla="*/ 9 h 30"/>
                <a:gd name="T28" fmla="*/ 5 w 19"/>
                <a:gd name="T29" fmla="*/ 19 h 30"/>
                <a:gd name="T30" fmla="*/ 11 w 19"/>
                <a:gd name="T31" fmla="*/ 30 h 30"/>
                <a:gd name="T32" fmla="*/ 13 w 19"/>
                <a:gd name="T33" fmla="*/ 29 h 30"/>
                <a:gd name="T34" fmla="*/ 13 w 19"/>
                <a:gd name="T3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30">
                  <a:moveTo>
                    <a:pt x="13" y="23"/>
                  </a:moveTo>
                  <a:cubicBezTo>
                    <a:pt x="14" y="21"/>
                    <a:pt x="15" y="20"/>
                    <a:pt x="16" y="18"/>
                  </a:cubicBezTo>
                  <a:cubicBezTo>
                    <a:pt x="16" y="17"/>
                    <a:pt x="15" y="17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13" y="14"/>
                    <a:pt x="12" y="13"/>
                    <a:pt x="11" y="12"/>
                  </a:cubicBezTo>
                  <a:cubicBezTo>
                    <a:pt x="11" y="12"/>
                    <a:pt x="11" y="11"/>
                    <a:pt x="12" y="10"/>
                  </a:cubicBezTo>
                  <a:cubicBezTo>
                    <a:pt x="12" y="9"/>
                    <a:pt x="11" y="8"/>
                    <a:pt x="12" y="7"/>
                  </a:cubicBezTo>
                  <a:cubicBezTo>
                    <a:pt x="13" y="6"/>
                    <a:pt x="14" y="7"/>
                    <a:pt x="15" y="7"/>
                  </a:cubicBezTo>
                  <a:cubicBezTo>
                    <a:pt x="16" y="6"/>
                    <a:pt x="18" y="5"/>
                    <a:pt x="19" y="4"/>
                  </a:cubicBezTo>
                  <a:cubicBezTo>
                    <a:pt x="19" y="3"/>
                    <a:pt x="19" y="1"/>
                    <a:pt x="18" y="0"/>
                  </a:cubicBezTo>
                  <a:cubicBezTo>
                    <a:pt x="16" y="0"/>
                    <a:pt x="13" y="0"/>
                    <a:pt x="10" y="1"/>
                  </a:cubicBezTo>
                  <a:cubicBezTo>
                    <a:pt x="2" y="2"/>
                    <a:pt x="8" y="4"/>
                    <a:pt x="4" y="7"/>
                  </a:cubicBezTo>
                  <a:cubicBezTo>
                    <a:pt x="3" y="7"/>
                    <a:pt x="1" y="8"/>
                    <a:pt x="0" y="9"/>
                  </a:cubicBezTo>
                  <a:cubicBezTo>
                    <a:pt x="3" y="12"/>
                    <a:pt x="2" y="16"/>
                    <a:pt x="5" y="19"/>
                  </a:cubicBezTo>
                  <a:cubicBezTo>
                    <a:pt x="7" y="23"/>
                    <a:pt x="10" y="26"/>
                    <a:pt x="11" y="30"/>
                  </a:cubicBezTo>
                  <a:cubicBezTo>
                    <a:pt x="12" y="29"/>
                    <a:pt x="12" y="29"/>
                    <a:pt x="13" y="29"/>
                  </a:cubicBezTo>
                  <a:cubicBezTo>
                    <a:pt x="12" y="27"/>
                    <a:pt x="12" y="24"/>
                    <a:pt x="13" y="2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2868637" y="3732046"/>
              <a:ext cx="165824" cy="102722"/>
            </a:xfrm>
            <a:custGeom>
              <a:avLst/>
              <a:gdLst>
                <a:gd name="T0" fmla="*/ 6 w 73"/>
                <a:gd name="T1" fmla="*/ 9 h 45"/>
                <a:gd name="T2" fmla="*/ 16 w 73"/>
                <a:gd name="T3" fmla="*/ 24 h 45"/>
                <a:gd name="T4" fmla="*/ 22 w 73"/>
                <a:gd name="T5" fmla="*/ 26 h 45"/>
                <a:gd name="T6" fmla="*/ 28 w 73"/>
                <a:gd name="T7" fmla="*/ 30 h 45"/>
                <a:gd name="T8" fmla="*/ 41 w 73"/>
                <a:gd name="T9" fmla="*/ 32 h 45"/>
                <a:gd name="T10" fmla="*/ 45 w 73"/>
                <a:gd name="T11" fmla="*/ 37 h 45"/>
                <a:gd name="T12" fmla="*/ 51 w 73"/>
                <a:gd name="T13" fmla="*/ 38 h 45"/>
                <a:gd name="T14" fmla="*/ 61 w 73"/>
                <a:gd name="T15" fmla="*/ 44 h 45"/>
                <a:gd name="T16" fmla="*/ 68 w 73"/>
                <a:gd name="T17" fmla="*/ 45 h 45"/>
                <a:gd name="T18" fmla="*/ 70 w 73"/>
                <a:gd name="T19" fmla="*/ 44 h 45"/>
                <a:gd name="T20" fmla="*/ 70 w 73"/>
                <a:gd name="T21" fmla="*/ 41 h 45"/>
                <a:gd name="T22" fmla="*/ 72 w 73"/>
                <a:gd name="T23" fmla="*/ 33 h 45"/>
                <a:gd name="T24" fmla="*/ 72 w 73"/>
                <a:gd name="T25" fmla="*/ 29 h 45"/>
                <a:gd name="T26" fmla="*/ 73 w 73"/>
                <a:gd name="T27" fmla="*/ 27 h 45"/>
                <a:gd name="T28" fmla="*/ 72 w 73"/>
                <a:gd name="T29" fmla="*/ 27 h 45"/>
                <a:gd name="T30" fmla="*/ 47 w 73"/>
                <a:gd name="T31" fmla="*/ 19 h 45"/>
                <a:gd name="T32" fmla="*/ 22 w 73"/>
                <a:gd name="T33" fmla="*/ 10 h 45"/>
                <a:gd name="T34" fmla="*/ 14 w 73"/>
                <a:gd name="T35" fmla="*/ 2 h 45"/>
                <a:gd name="T36" fmla="*/ 11 w 73"/>
                <a:gd name="T37" fmla="*/ 0 h 45"/>
                <a:gd name="T38" fmla="*/ 6 w 73"/>
                <a:gd name="T3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5">
                  <a:moveTo>
                    <a:pt x="6" y="9"/>
                  </a:moveTo>
                  <a:cubicBezTo>
                    <a:pt x="0" y="16"/>
                    <a:pt x="10" y="22"/>
                    <a:pt x="16" y="24"/>
                  </a:cubicBezTo>
                  <a:cubicBezTo>
                    <a:pt x="19" y="25"/>
                    <a:pt x="20" y="25"/>
                    <a:pt x="22" y="26"/>
                  </a:cubicBezTo>
                  <a:cubicBezTo>
                    <a:pt x="24" y="28"/>
                    <a:pt x="26" y="30"/>
                    <a:pt x="28" y="30"/>
                  </a:cubicBezTo>
                  <a:cubicBezTo>
                    <a:pt x="32" y="32"/>
                    <a:pt x="37" y="30"/>
                    <a:pt x="41" y="32"/>
                  </a:cubicBezTo>
                  <a:cubicBezTo>
                    <a:pt x="43" y="33"/>
                    <a:pt x="43" y="36"/>
                    <a:pt x="45" y="37"/>
                  </a:cubicBezTo>
                  <a:cubicBezTo>
                    <a:pt x="47" y="38"/>
                    <a:pt x="49" y="38"/>
                    <a:pt x="51" y="38"/>
                  </a:cubicBezTo>
                  <a:cubicBezTo>
                    <a:pt x="55" y="40"/>
                    <a:pt x="57" y="43"/>
                    <a:pt x="61" y="44"/>
                  </a:cubicBezTo>
                  <a:cubicBezTo>
                    <a:pt x="62" y="45"/>
                    <a:pt x="66" y="45"/>
                    <a:pt x="68" y="45"/>
                  </a:cubicBezTo>
                  <a:cubicBezTo>
                    <a:pt x="68" y="44"/>
                    <a:pt x="69" y="44"/>
                    <a:pt x="70" y="44"/>
                  </a:cubicBezTo>
                  <a:cubicBezTo>
                    <a:pt x="70" y="43"/>
                    <a:pt x="70" y="42"/>
                    <a:pt x="70" y="41"/>
                  </a:cubicBezTo>
                  <a:cubicBezTo>
                    <a:pt x="71" y="38"/>
                    <a:pt x="71" y="36"/>
                    <a:pt x="72" y="33"/>
                  </a:cubicBezTo>
                  <a:cubicBezTo>
                    <a:pt x="72" y="32"/>
                    <a:pt x="72" y="31"/>
                    <a:pt x="72" y="29"/>
                  </a:cubicBezTo>
                  <a:cubicBezTo>
                    <a:pt x="72" y="28"/>
                    <a:pt x="72" y="28"/>
                    <a:pt x="73" y="27"/>
                  </a:cubicBezTo>
                  <a:cubicBezTo>
                    <a:pt x="73" y="27"/>
                    <a:pt x="73" y="27"/>
                    <a:pt x="72" y="27"/>
                  </a:cubicBezTo>
                  <a:cubicBezTo>
                    <a:pt x="64" y="24"/>
                    <a:pt x="55" y="23"/>
                    <a:pt x="47" y="19"/>
                  </a:cubicBezTo>
                  <a:cubicBezTo>
                    <a:pt x="40" y="16"/>
                    <a:pt x="28" y="15"/>
                    <a:pt x="22" y="10"/>
                  </a:cubicBezTo>
                  <a:cubicBezTo>
                    <a:pt x="18" y="8"/>
                    <a:pt x="17" y="5"/>
                    <a:pt x="14" y="2"/>
                  </a:cubicBezTo>
                  <a:cubicBezTo>
                    <a:pt x="14" y="1"/>
                    <a:pt x="12" y="0"/>
                    <a:pt x="11" y="0"/>
                  </a:cubicBezTo>
                  <a:cubicBezTo>
                    <a:pt x="12" y="6"/>
                    <a:pt x="9" y="5"/>
                    <a:pt x="6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3040329" y="3801016"/>
              <a:ext cx="68971" cy="51362"/>
            </a:xfrm>
            <a:custGeom>
              <a:avLst/>
              <a:gdLst>
                <a:gd name="T0" fmla="*/ 6 w 30"/>
                <a:gd name="T1" fmla="*/ 17 h 23"/>
                <a:gd name="T2" fmla="*/ 12 w 30"/>
                <a:gd name="T3" fmla="*/ 18 h 23"/>
                <a:gd name="T4" fmla="*/ 26 w 30"/>
                <a:gd name="T5" fmla="*/ 21 h 23"/>
                <a:gd name="T6" fmla="*/ 25 w 30"/>
                <a:gd name="T7" fmla="*/ 13 h 23"/>
                <a:gd name="T8" fmla="*/ 24 w 30"/>
                <a:gd name="T9" fmla="*/ 6 h 23"/>
                <a:gd name="T10" fmla="*/ 5 w 30"/>
                <a:gd name="T11" fmla="*/ 0 h 23"/>
                <a:gd name="T12" fmla="*/ 6 w 30"/>
                <a:gd name="T13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3">
                  <a:moveTo>
                    <a:pt x="6" y="17"/>
                  </a:moveTo>
                  <a:cubicBezTo>
                    <a:pt x="8" y="18"/>
                    <a:pt x="10" y="17"/>
                    <a:pt x="12" y="18"/>
                  </a:cubicBezTo>
                  <a:cubicBezTo>
                    <a:pt x="16" y="19"/>
                    <a:pt x="22" y="23"/>
                    <a:pt x="26" y="21"/>
                  </a:cubicBezTo>
                  <a:cubicBezTo>
                    <a:pt x="30" y="19"/>
                    <a:pt x="26" y="15"/>
                    <a:pt x="25" y="13"/>
                  </a:cubicBezTo>
                  <a:cubicBezTo>
                    <a:pt x="24" y="11"/>
                    <a:pt x="24" y="8"/>
                    <a:pt x="24" y="6"/>
                  </a:cubicBezTo>
                  <a:cubicBezTo>
                    <a:pt x="18" y="5"/>
                    <a:pt x="12" y="2"/>
                    <a:pt x="5" y="0"/>
                  </a:cubicBezTo>
                  <a:cubicBezTo>
                    <a:pt x="0" y="10"/>
                    <a:pt x="2" y="15"/>
                    <a:pt x="6" y="1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3018318" y="3859714"/>
              <a:ext cx="102722" cy="120332"/>
            </a:xfrm>
            <a:custGeom>
              <a:avLst/>
              <a:gdLst>
                <a:gd name="T0" fmla="*/ 40 w 45"/>
                <a:gd name="T1" fmla="*/ 23 h 53"/>
                <a:gd name="T2" fmla="*/ 35 w 45"/>
                <a:gd name="T3" fmla="*/ 28 h 53"/>
                <a:gd name="T4" fmla="*/ 30 w 45"/>
                <a:gd name="T5" fmla="*/ 23 h 53"/>
                <a:gd name="T6" fmla="*/ 40 w 45"/>
                <a:gd name="T7" fmla="*/ 12 h 53"/>
                <a:gd name="T8" fmla="*/ 27 w 45"/>
                <a:gd name="T9" fmla="*/ 6 h 53"/>
                <a:gd name="T10" fmla="*/ 20 w 45"/>
                <a:gd name="T11" fmla="*/ 2 h 53"/>
                <a:gd name="T12" fmla="*/ 13 w 45"/>
                <a:gd name="T13" fmla="*/ 0 h 53"/>
                <a:gd name="T14" fmla="*/ 10 w 45"/>
                <a:gd name="T15" fmla="*/ 6 h 53"/>
                <a:gd name="T16" fmla="*/ 4 w 45"/>
                <a:gd name="T17" fmla="*/ 9 h 53"/>
                <a:gd name="T18" fmla="*/ 7 w 45"/>
                <a:gd name="T19" fmla="*/ 18 h 53"/>
                <a:gd name="T20" fmla="*/ 12 w 45"/>
                <a:gd name="T21" fmla="*/ 38 h 53"/>
                <a:gd name="T22" fmla="*/ 15 w 45"/>
                <a:gd name="T23" fmla="*/ 36 h 53"/>
                <a:gd name="T24" fmla="*/ 22 w 45"/>
                <a:gd name="T25" fmla="*/ 31 h 53"/>
                <a:gd name="T26" fmla="*/ 28 w 45"/>
                <a:gd name="T27" fmla="*/ 42 h 53"/>
                <a:gd name="T28" fmla="*/ 36 w 45"/>
                <a:gd name="T29" fmla="*/ 53 h 53"/>
                <a:gd name="T30" fmla="*/ 41 w 45"/>
                <a:gd name="T31" fmla="*/ 49 h 53"/>
                <a:gd name="T32" fmla="*/ 45 w 45"/>
                <a:gd name="T33" fmla="*/ 46 h 53"/>
                <a:gd name="T34" fmla="*/ 44 w 45"/>
                <a:gd name="T35" fmla="*/ 43 h 53"/>
                <a:gd name="T36" fmla="*/ 44 w 45"/>
                <a:gd name="T37" fmla="*/ 39 h 53"/>
                <a:gd name="T38" fmla="*/ 44 w 45"/>
                <a:gd name="T39" fmla="*/ 38 h 53"/>
                <a:gd name="T40" fmla="*/ 40 w 45"/>
                <a:gd name="T41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53">
                  <a:moveTo>
                    <a:pt x="40" y="23"/>
                  </a:moveTo>
                  <a:cubicBezTo>
                    <a:pt x="36" y="22"/>
                    <a:pt x="38" y="26"/>
                    <a:pt x="35" y="28"/>
                  </a:cubicBezTo>
                  <a:cubicBezTo>
                    <a:pt x="34" y="29"/>
                    <a:pt x="30" y="25"/>
                    <a:pt x="30" y="23"/>
                  </a:cubicBezTo>
                  <a:cubicBezTo>
                    <a:pt x="29" y="17"/>
                    <a:pt x="40" y="19"/>
                    <a:pt x="40" y="12"/>
                  </a:cubicBezTo>
                  <a:cubicBezTo>
                    <a:pt x="39" y="5"/>
                    <a:pt x="31" y="6"/>
                    <a:pt x="27" y="6"/>
                  </a:cubicBezTo>
                  <a:cubicBezTo>
                    <a:pt x="23" y="5"/>
                    <a:pt x="23" y="4"/>
                    <a:pt x="20" y="2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11" y="1"/>
                    <a:pt x="11" y="4"/>
                    <a:pt x="10" y="6"/>
                  </a:cubicBezTo>
                  <a:cubicBezTo>
                    <a:pt x="8" y="8"/>
                    <a:pt x="6" y="7"/>
                    <a:pt x="4" y="9"/>
                  </a:cubicBezTo>
                  <a:cubicBezTo>
                    <a:pt x="0" y="13"/>
                    <a:pt x="5" y="16"/>
                    <a:pt x="7" y="18"/>
                  </a:cubicBezTo>
                  <a:cubicBezTo>
                    <a:pt x="15" y="24"/>
                    <a:pt x="8" y="30"/>
                    <a:pt x="12" y="38"/>
                  </a:cubicBezTo>
                  <a:cubicBezTo>
                    <a:pt x="13" y="38"/>
                    <a:pt x="14" y="37"/>
                    <a:pt x="15" y="36"/>
                  </a:cubicBezTo>
                  <a:cubicBezTo>
                    <a:pt x="16" y="36"/>
                    <a:pt x="21" y="29"/>
                    <a:pt x="22" y="31"/>
                  </a:cubicBezTo>
                  <a:cubicBezTo>
                    <a:pt x="24" y="33"/>
                    <a:pt x="25" y="36"/>
                    <a:pt x="28" y="42"/>
                  </a:cubicBezTo>
                  <a:cubicBezTo>
                    <a:pt x="30" y="48"/>
                    <a:pt x="32" y="48"/>
                    <a:pt x="36" y="53"/>
                  </a:cubicBezTo>
                  <a:cubicBezTo>
                    <a:pt x="38" y="51"/>
                    <a:pt x="39" y="50"/>
                    <a:pt x="41" y="49"/>
                  </a:cubicBezTo>
                  <a:cubicBezTo>
                    <a:pt x="42" y="48"/>
                    <a:pt x="44" y="47"/>
                    <a:pt x="45" y="46"/>
                  </a:cubicBezTo>
                  <a:cubicBezTo>
                    <a:pt x="45" y="45"/>
                    <a:pt x="44" y="44"/>
                    <a:pt x="44" y="43"/>
                  </a:cubicBezTo>
                  <a:cubicBezTo>
                    <a:pt x="44" y="41"/>
                    <a:pt x="44" y="40"/>
                    <a:pt x="44" y="39"/>
                  </a:cubicBezTo>
                  <a:cubicBezTo>
                    <a:pt x="44" y="39"/>
                    <a:pt x="44" y="38"/>
                    <a:pt x="44" y="38"/>
                  </a:cubicBezTo>
                  <a:cubicBezTo>
                    <a:pt x="39" y="35"/>
                    <a:pt x="43" y="28"/>
                    <a:pt x="40" y="2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3100496" y="3793679"/>
              <a:ext cx="217184" cy="435837"/>
            </a:xfrm>
            <a:custGeom>
              <a:avLst/>
              <a:gdLst>
                <a:gd name="T0" fmla="*/ 91 w 96"/>
                <a:gd name="T1" fmla="*/ 54 h 192"/>
                <a:gd name="T2" fmla="*/ 81 w 96"/>
                <a:gd name="T3" fmla="*/ 46 h 192"/>
                <a:gd name="T4" fmla="*/ 83 w 96"/>
                <a:gd name="T5" fmla="*/ 31 h 192"/>
                <a:gd name="T6" fmla="*/ 62 w 96"/>
                <a:gd name="T7" fmla="*/ 0 h 192"/>
                <a:gd name="T8" fmla="*/ 46 w 96"/>
                <a:gd name="T9" fmla="*/ 7 h 192"/>
                <a:gd name="T10" fmla="*/ 37 w 96"/>
                <a:gd name="T11" fmla="*/ 14 h 192"/>
                <a:gd name="T12" fmla="*/ 27 w 96"/>
                <a:gd name="T13" fmla="*/ 23 h 192"/>
                <a:gd name="T14" fmla="*/ 24 w 96"/>
                <a:gd name="T15" fmla="*/ 34 h 192"/>
                <a:gd name="T16" fmla="*/ 12 w 96"/>
                <a:gd name="T17" fmla="*/ 48 h 192"/>
                <a:gd name="T18" fmla="*/ 10 w 96"/>
                <a:gd name="T19" fmla="*/ 62 h 192"/>
                <a:gd name="T20" fmla="*/ 9 w 96"/>
                <a:gd name="T21" fmla="*/ 66 h 192"/>
                <a:gd name="T22" fmla="*/ 8 w 96"/>
                <a:gd name="T23" fmla="*/ 72 h 192"/>
                <a:gd name="T24" fmla="*/ 5 w 96"/>
                <a:gd name="T25" fmla="*/ 78 h 192"/>
                <a:gd name="T26" fmla="*/ 1 w 96"/>
                <a:gd name="T27" fmla="*/ 82 h 192"/>
                <a:gd name="T28" fmla="*/ 1 w 96"/>
                <a:gd name="T29" fmla="*/ 83 h 192"/>
                <a:gd name="T30" fmla="*/ 13 w 96"/>
                <a:gd name="T31" fmla="*/ 92 h 192"/>
                <a:gd name="T32" fmla="*/ 17 w 96"/>
                <a:gd name="T33" fmla="*/ 124 h 192"/>
                <a:gd name="T34" fmla="*/ 35 w 96"/>
                <a:gd name="T35" fmla="*/ 129 h 192"/>
                <a:gd name="T36" fmla="*/ 44 w 96"/>
                <a:gd name="T37" fmla="*/ 121 h 192"/>
                <a:gd name="T38" fmla="*/ 47 w 96"/>
                <a:gd name="T39" fmla="*/ 131 h 192"/>
                <a:gd name="T40" fmla="*/ 52 w 96"/>
                <a:gd name="T41" fmla="*/ 146 h 192"/>
                <a:gd name="T42" fmla="*/ 59 w 96"/>
                <a:gd name="T43" fmla="*/ 185 h 192"/>
                <a:gd name="T44" fmla="*/ 64 w 96"/>
                <a:gd name="T45" fmla="*/ 187 h 192"/>
                <a:gd name="T46" fmla="*/ 63 w 96"/>
                <a:gd name="T47" fmla="*/ 183 h 192"/>
                <a:gd name="T48" fmla="*/ 63 w 96"/>
                <a:gd name="T49" fmla="*/ 180 h 192"/>
                <a:gd name="T50" fmla="*/ 65 w 96"/>
                <a:gd name="T51" fmla="*/ 163 h 192"/>
                <a:gd name="T52" fmla="*/ 68 w 96"/>
                <a:gd name="T53" fmla="*/ 142 h 192"/>
                <a:gd name="T54" fmla="*/ 69 w 96"/>
                <a:gd name="T55" fmla="*/ 132 h 192"/>
                <a:gd name="T56" fmla="*/ 73 w 96"/>
                <a:gd name="T57" fmla="*/ 127 h 192"/>
                <a:gd name="T58" fmla="*/ 74 w 96"/>
                <a:gd name="T59" fmla="*/ 117 h 192"/>
                <a:gd name="T60" fmla="*/ 66 w 96"/>
                <a:gd name="T61" fmla="*/ 94 h 192"/>
                <a:gd name="T62" fmla="*/ 78 w 96"/>
                <a:gd name="T63" fmla="*/ 80 h 192"/>
                <a:gd name="T64" fmla="*/ 88 w 96"/>
                <a:gd name="T65" fmla="*/ 77 h 192"/>
                <a:gd name="T66" fmla="*/ 94 w 96"/>
                <a:gd name="T67" fmla="*/ 75 h 192"/>
                <a:gd name="T68" fmla="*/ 93 w 96"/>
                <a:gd name="T69" fmla="*/ 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192">
                  <a:moveTo>
                    <a:pt x="93" y="63"/>
                  </a:moveTo>
                  <a:cubicBezTo>
                    <a:pt x="92" y="60"/>
                    <a:pt x="91" y="57"/>
                    <a:pt x="91" y="54"/>
                  </a:cubicBezTo>
                  <a:cubicBezTo>
                    <a:pt x="91" y="50"/>
                    <a:pt x="92" y="47"/>
                    <a:pt x="88" y="46"/>
                  </a:cubicBezTo>
                  <a:cubicBezTo>
                    <a:pt x="86" y="46"/>
                    <a:pt x="83" y="47"/>
                    <a:pt x="81" y="46"/>
                  </a:cubicBezTo>
                  <a:cubicBezTo>
                    <a:pt x="78" y="45"/>
                    <a:pt x="79" y="44"/>
                    <a:pt x="80" y="41"/>
                  </a:cubicBezTo>
                  <a:cubicBezTo>
                    <a:pt x="81" y="38"/>
                    <a:pt x="83" y="34"/>
                    <a:pt x="83" y="31"/>
                  </a:cubicBezTo>
                  <a:cubicBezTo>
                    <a:pt x="84" y="26"/>
                    <a:pt x="85" y="21"/>
                    <a:pt x="85" y="16"/>
                  </a:cubicBezTo>
                  <a:cubicBezTo>
                    <a:pt x="84" y="5"/>
                    <a:pt x="71" y="0"/>
                    <a:pt x="62" y="0"/>
                  </a:cubicBezTo>
                  <a:cubicBezTo>
                    <a:pt x="58" y="0"/>
                    <a:pt x="54" y="1"/>
                    <a:pt x="49" y="3"/>
                  </a:cubicBezTo>
                  <a:cubicBezTo>
                    <a:pt x="48" y="4"/>
                    <a:pt x="47" y="5"/>
                    <a:pt x="46" y="7"/>
                  </a:cubicBezTo>
                  <a:cubicBezTo>
                    <a:pt x="45" y="10"/>
                    <a:pt x="47" y="12"/>
                    <a:pt x="43" y="14"/>
                  </a:cubicBezTo>
                  <a:cubicBezTo>
                    <a:pt x="42" y="14"/>
                    <a:pt x="39" y="13"/>
                    <a:pt x="37" y="14"/>
                  </a:cubicBezTo>
                  <a:cubicBezTo>
                    <a:pt x="34" y="15"/>
                    <a:pt x="34" y="16"/>
                    <a:pt x="32" y="19"/>
                  </a:cubicBezTo>
                  <a:cubicBezTo>
                    <a:pt x="31" y="21"/>
                    <a:pt x="29" y="21"/>
                    <a:pt x="27" y="23"/>
                  </a:cubicBezTo>
                  <a:cubicBezTo>
                    <a:pt x="24" y="25"/>
                    <a:pt x="27" y="25"/>
                    <a:pt x="27" y="28"/>
                  </a:cubicBezTo>
                  <a:cubicBezTo>
                    <a:pt x="27" y="31"/>
                    <a:pt x="25" y="31"/>
                    <a:pt x="24" y="34"/>
                  </a:cubicBezTo>
                  <a:cubicBezTo>
                    <a:pt x="24" y="36"/>
                    <a:pt x="25" y="39"/>
                    <a:pt x="23" y="40"/>
                  </a:cubicBezTo>
                  <a:cubicBezTo>
                    <a:pt x="24" y="51"/>
                    <a:pt x="16" y="44"/>
                    <a:pt x="12" y="48"/>
                  </a:cubicBezTo>
                  <a:cubicBezTo>
                    <a:pt x="10" y="50"/>
                    <a:pt x="10" y="54"/>
                    <a:pt x="10" y="56"/>
                  </a:cubicBezTo>
                  <a:cubicBezTo>
                    <a:pt x="10" y="58"/>
                    <a:pt x="10" y="60"/>
                    <a:pt x="10" y="62"/>
                  </a:cubicBezTo>
                  <a:cubicBezTo>
                    <a:pt x="11" y="63"/>
                    <a:pt x="11" y="64"/>
                    <a:pt x="10" y="65"/>
                  </a:cubicBezTo>
                  <a:cubicBezTo>
                    <a:pt x="10" y="66"/>
                    <a:pt x="10" y="66"/>
                    <a:pt x="9" y="66"/>
                  </a:cubicBezTo>
                  <a:cubicBezTo>
                    <a:pt x="8" y="67"/>
                    <a:pt x="8" y="67"/>
                    <a:pt x="8" y="68"/>
                  </a:cubicBezTo>
                  <a:cubicBezTo>
                    <a:pt x="8" y="69"/>
                    <a:pt x="8" y="70"/>
                    <a:pt x="8" y="72"/>
                  </a:cubicBezTo>
                  <a:cubicBezTo>
                    <a:pt x="8" y="73"/>
                    <a:pt x="9" y="74"/>
                    <a:pt x="9" y="75"/>
                  </a:cubicBezTo>
                  <a:cubicBezTo>
                    <a:pt x="8" y="76"/>
                    <a:pt x="6" y="77"/>
                    <a:pt x="5" y="78"/>
                  </a:cubicBezTo>
                  <a:cubicBezTo>
                    <a:pt x="3" y="79"/>
                    <a:pt x="2" y="80"/>
                    <a:pt x="0" y="82"/>
                  </a:cubicBezTo>
                  <a:cubicBezTo>
                    <a:pt x="0" y="82"/>
                    <a:pt x="0" y="82"/>
                    <a:pt x="1" y="82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4" y="86"/>
                    <a:pt x="5" y="87"/>
                    <a:pt x="8" y="89"/>
                  </a:cubicBezTo>
                  <a:cubicBezTo>
                    <a:pt x="9" y="90"/>
                    <a:pt x="11" y="91"/>
                    <a:pt x="13" y="92"/>
                  </a:cubicBezTo>
                  <a:cubicBezTo>
                    <a:pt x="20" y="98"/>
                    <a:pt x="16" y="103"/>
                    <a:pt x="16" y="109"/>
                  </a:cubicBezTo>
                  <a:cubicBezTo>
                    <a:pt x="16" y="115"/>
                    <a:pt x="19" y="116"/>
                    <a:pt x="17" y="124"/>
                  </a:cubicBezTo>
                  <a:cubicBezTo>
                    <a:pt x="15" y="132"/>
                    <a:pt x="18" y="130"/>
                    <a:pt x="21" y="130"/>
                  </a:cubicBezTo>
                  <a:cubicBezTo>
                    <a:pt x="23" y="130"/>
                    <a:pt x="31" y="130"/>
                    <a:pt x="35" y="129"/>
                  </a:cubicBezTo>
                  <a:cubicBezTo>
                    <a:pt x="40" y="129"/>
                    <a:pt x="37" y="124"/>
                    <a:pt x="39" y="121"/>
                  </a:cubicBezTo>
                  <a:cubicBezTo>
                    <a:pt x="41" y="118"/>
                    <a:pt x="42" y="119"/>
                    <a:pt x="44" y="121"/>
                  </a:cubicBezTo>
                  <a:cubicBezTo>
                    <a:pt x="44" y="122"/>
                    <a:pt x="45" y="123"/>
                    <a:pt x="45" y="124"/>
                  </a:cubicBezTo>
                  <a:cubicBezTo>
                    <a:pt x="47" y="129"/>
                    <a:pt x="47" y="128"/>
                    <a:pt x="47" y="131"/>
                  </a:cubicBezTo>
                  <a:cubicBezTo>
                    <a:pt x="47" y="134"/>
                    <a:pt x="48" y="134"/>
                    <a:pt x="51" y="137"/>
                  </a:cubicBezTo>
                  <a:cubicBezTo>
                    <a:pt x="53" y="139"/>
                    <a:pt x="51" y="140"/>
                    <a:pt x="52" y="146"/>
                  </a:cubicBezTo>
                  <a:cubicBezTo>
                    <a:pt x="53" y="151"/>
                    <a:pt x="54" y="149"/>
                    <a:pt x="58" y="154"/>
                  </a:cubicBezTo>
                  <a:cubicBezTo>
                    <a:pt x="62" y="159"/>
                    <a:pt x="59" y="180"/>
                    <a:pt x="59" y="185"/>
                  </a:cubicBezTo>
                  <a:cubicBezTo>
                    <a:pt x="58" y="187"/>
                    <a:pt x="58" y="190"/>
                    <a:pt x="58" y="192"/>
                  </a:cubicBezTo>
                  <a:cubicBezTo>
                    <a:pt x="60" y="191"/>
                    <a:pt x="63" y="189"/>
                    <a:pt x="64" y="187"/>
                  </a:cubicBezTo>
                  <a:cubicBezTo>
                    <a:pt x="64" y="186"/>
                    <a:pt x="65" y="185"/>
                    <a:pt x="65" y="185"/>
                  </a:cubicBezTo>
                  <a:cubicBezTo>
                    <a:pt x="65" y="184"/>
                    <a:pt x="64" y="184"/>
                    <a:pt x="63" y="183"/>
                  </a:cubicBezTo>
                  <a:cubicBezTo>
                    <a:pt x="62" y="183"/>
                    <a:pt x="61" y="183"/>
                    <a:pt x="61" y="182"/>
                  </a:cubicBezTo>
                  <a:cubicBezTo>
                    <a:pt x="62" y="181"/>
                    <a:pt x="62" y="180"/>
                    <a:pt x="63" y="180"/>
                  </a:cubicBezTo>
                  <a:cubicBezTo>
                    <a:pt x="64" y="178"/>
                    <a:pt x="66" y="176"/>
                    <a:pt x="67" y="174"/>
                  </a:cubicBezTo>
                  <a:cubicBezTo>
                    <a:pt x="70" y="169"/>
                    <a:pt x="66" y="167"/>
                    <a:pt x="65" y="163"/>
                  </a:cubicBezTo>
                  <a:cubicBezTo>
                    <a:pt x="64" y="158"/>
                    <a:pt x="73" y="152"/>
                    <a:pt x="72" y="147"/>
                  </a:cubicBezTo>
                  <a:cubicBezTo>
                    <a:pt x="71" y="145"/>
                    <a:pt x="69" y="144"/>
                    <a:pt x="68" y="142"/>
                  </a:cubicBezTo>
                  <a:cubicBezTo>
                    <a:pt x="67" y="140"/>
                    <a:pt x="68" y="138"/>
                    <a:pt x="68" y="136"/>
                  </a:cubicBezTo>
                  <a:cubicBezTo>
                    <a:pt x="68" y="134"/>
                    <a:pt x="68" y="133"/>
                    <a:pt x="69" y="132"/>
                  </a:cubicBezTo>
                  <a:cubicBezTo>
                    <a:pt x="70" y="131"/>
                    <a:pt x="71" y="131"/>
                    <a:pt x="71" y="130"/>
                  </a:cubicBezTo>
                  <a:cubicBezTo>
                    <a:pt x="72" y="129"/>
                    <a:pt x="72" y="128"/>
                    <a:pt x="73" y="127"/>
                  </a:cubicBezTo>
                  <a:cubicBezTo>
                    <a:pt x="74" y="125"/>
                    <a:pt x="76" y="125"/>
                    <a:pt x="76" y="122"/>
                  </a:cubicBezTo>
                  <a:cubicBezTo>
                    <a:pt x="76" y="120"/>
                    <a:pt x="75" y="118"/>
                    <a:pt x="74" y="117"/>
                  </a:cubicBezTo>
                  <a:cubicBezTo>
                    <a:pt x="73" y="114"/>
                    <a:pt x="71" y="112"/>
                    <a:pt x="69" y="110"/>
                  </a:cubicBezTo>
                  <a:cubicBezTo>
                    <a:pt x="65" y="105"/>
                    <a:pt x="66" y="100"/>
                    <a:pt x="66" y="94"/>
                  </a:cubicBezTo>
                  <a:cubicBezTo>
                    <a:pt x="66" y="89"/>
                    <a:pt x="67" y="84"/>
                    <a:pt x="72" y="81"/>
                  </a:cubicBezTo>
                  <a:cubicBezTo>
                    <a:pt x="74" y="80"/>
                    <a:pt x="76" y="81"/>
                    <a:pt x="78" y="80"/>
                  </a:cubicBezTo>
                  <a:cubicBezTo>
                    <a:pt x="79" y="79"/>
                    <a:pt x="80" y="76"/>
                    <a:pt x="81" y="76"/>
                  </a:cubicBezTo>
                  <a:cubicBezTo>
                    <a:pt x="83" y="75"/>
                    <a:pt x="86" y="76"/>
                    <a:pt x="88" y="77"/>
                  </a:cubicBezTo>
                  <a:cubicBezTo>
                    <a:pt x="90" y="77"/>
                    <a:pt x="92" y="76"/>
                    <a:pt x="94" y="77"/>
                  </a:cubicBezTo>
                  <a:cubicBezTo>
                    <a:pt x="94" y="76"/>
                    <a:pt x="94" y="75"/>
                    <a:pt x="94" y="75"/>
                  </a:cubicBezTo>
                  <a:cubicBezTo>
                    <a:pt x="95" y="72"/>
                    <a:pt x="96" y="71"/>
                    <a:pt x="96" y="68"/>
                  </a:cubicBezTo>
                  <a:cubicBezTo>
                    <a:pt x="95" y="67"/>
                    <a:pt x="94" y="65"/>
                    <a:pt x="93" y="6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3231099" y="3963905"/>
              <a:ext cx="186368" cy="353659"/>
            </a:xfrm>
            <a:custGeom>
              <a:avLst/>
              <a:gdLst>
                <a:gd name="T0" fmla="*/ 75 w 82"/>
                <a:gd name="T1" fmla="*/ 54 h 156"/>
                <a:gd name="T2" fmla="*/ 74 w 82"/>
                <a:gd name="T3" fmla="*/ 47 h 156"/>
                <a:gd name="T4" fmla="*/ 72 w 82"/>
                <a:gd name="T5" fmla="*/ 42 h 156"/>
                <a:gd name="T6" fmla="*/ 64 w 82"/>
                <a:gd name="T7" fmla="*/ 34 h 156"/>
                <a:gd name="T8" fmla="*/ 62 w 82"/>
                <a:gd name="T9" fmla="*/ 33 h 156"/>
                <a:gd name="T10" fmla="*/ 56 w 82"/>
                <a:gd name="T11" fmla="*/ 38 h 156"/>
                <a:gd name="T12" fmla="*/ 51 w 82"/>
                <a:gd name="T13" fmla="*/ 35 h 156"/>
                <a:gd name="T14" fmla="*/ 44 w 82"/>
                <a:gd name="T15" fmla="*/ 41 h 156"/>
                <a:gd name="T16" fmla="*/ 43 w 82"/>
                <a:gd name="T17" fmla="*/ 31 h 156"/>
                <a:gd name="T18" fmla="*/ 44 w 82"/>
                <a:gd name="T19" fmla="*/ 24 h 156"/>
                <a:gd name="T20" fmla="*/ 39 w 82"/>
                <a:gd name="T21" fmla="*/ 20 h 156"/>
                <a:gd name="T22" fmla="*/ 39 w 82"/>
                <a:gd name="T23" fmla="*/ 17 h 156"/>
                <a:gd name="T24" fmla="*/ 36 w 82"/>
                <a:gd name="T25" fmla="*/ 11 h 156"/>
                <a:gd name="T26" fmla="*/ 36 w 82"/>
                <a:gd name="T27" fmla="*/ 2 h 156"/>
                <a:gd name="T28" fmla="*/ 30 w 82"/>
                <a:gd name="T29" fmla="*/ 2 h 156"/>
                <a:gd name="T30" fmla="*/ 23 w 82"/>
                <a:gd name="T31" fmla="*/ 1 h 156"/>
                <a:gd name="T32" fmla="*/ 20 w 82"/>
                <a:gd name="T33" fmla="*/ 5 h 156"/>
                <a:gd name="T34" fmla="*/ 14 w 82"/>
                <a:gd name="T35" fmla="*/ 6 h 156"/>
                <a:gd name="T36" fmla="*/ 8 w 82"/>
                <a:gd name="T37" fmla="*/ 19 h 156"/>
                <a:gd name="T38" fmla="*/ 11 w 82"/>
                <a:gd name="T39" fmla="*/ 35 h 156"/>
                <a:gd name="T40" fmla="*/ 16 w 82"/>
                <a:gd name="T41" fmla="*/ 42 h 156"/>
                <a:gd name="T42" fmla="*/ 18 w 82"/>
                <a:gd name="T43" fmla="*/ 47 h 156"/>
                <a:gd name="T44" fmla="*/ 15 w 82"/>
                <a:gd name="T45" fmla="*/ 52 h 156"/>
                <a:gd name="T46" fmla="*/ 13 w 82"/>
                <a:gd name="T47" fmla="*/ 55 h 156"/>
                <a:gd name="T48" fmla="*/ 11 w 82"/>
                <a:gd name="T49" fmla="*/ 57 h 156"/>
                <a:gd name="T50" fmla="*/ 10 w 82"/>
                <a:gd name="T51" fmla="*/ 61 h 156"/>
                <a:gd name="T52" fmla="*/ 10 w 82"/>
                <a:gd name="T53" fmla="*/ 67 h 156"/>
                <a:gd name="T54" fmla="*/ 14 w 82"/>
                <a:gd name="T55" fmla="*/ 72 h 156"/>
                <a:gd name="T56" fmla="*/ 7 w 82"/>
                <a:gd name="T57" fmla="*/ 88 h 156"/>
                <a:gd name="T58" fmla="*/ 9 w 82"/>
                <a:gd name="T59" fmla="*/ 99 h 156"/>
                <a:gd name="T60" fmla="*/ 5 w 82"/>
                <a:gd name="T61" fmla="*/ 105 h 156"/>
                <a:gd name="T62" fmla="*/ 3 w 82"/>
                <a:gd name="T63" fmla="*/ 107 h 156"/>
                <a:gd name="T64" fmla="*/ 5 w 82"/>
                <a:gd name="T65" fmla="*/ 108 h 156"/>
                <a:gd name="T66" fmla="*/ 7 w 82"/>
                <a:gd name="T67" fmla="*/ 110 h 156"/>
                <a:gd name="T68" fmla="*/ 6 w 82"/>
                <a:gd name="T69" fmla="*/ 112 h 156"/>
                <a:gd name="T70" fmla="*/ 0 w 82"/>
                <a:gd name="T71" fmla="*/ 117 h 156"/>
                <a:gd name="T72" fmla="*/ 0 w 82"/>
                <a:gd name="T73" fmla="*/ 125 h 156"/>
                <a:gd name="T74" fmla="*/ 0 w 82"/>
                <a:gd name="T75" fmla="*/ 126 h 156"/>
                <a:gd name="T76" fmla="*/ 5 w 82"/>
                <a:gd name="T77" fmla="*/ 135 h 156"/>
                <a:gd name="T78" fmla="*/ 11 w 82"/>
                <a:gd name="T79" fmla="*/ 146 h 156"/>
                <a:gd name="T80" fmla="*/ 21 w 82"/>
                <a:gd name="T81" fmla="*/ 153 h 156"/>
                <a:gd name="T82" fmla="*/ 27 w 82"/>
                <a:gd name="T83" fmla="*/ 155 h 156"/>
                <a:gd name="T84" fmla="*/ 30 w 82"/>
                <a:gd name="T85" fmla="*/ 150 h 156"/>
                <a:gd name="T86" fmla="*/ 24 w 82"/>
                <a:gd name="T87" fmla="*/ 147 h 156"/>
                <a:gd name="T88" fmla="*/ 21 w 82"/>
                <a:gd name="T89" fmla="*/ 135 h 156"/>
                <a:gd name="T90" fmla="*/ 17 w 82"/>
                <a:gd name="T91" fmla="*/ 127 h 156"/>
                <a:gd name="T92" fmla="*/ 9 w 82"/>
                <a:gd name="T93" fmla="*/ 118 h 156"/>
                <a:gd name="T94" fmla="*/ 12 w 82"/>
                <a:gd name="T95" fmla="*/ 103 h 156"/>
                <a:gd name="T96" fmla="*/ 15 w 82"/>
                <a:gd name="T97" fmla="*/ 92 h 156"/>
                <a:gd name="T98" fmla="*/ 24 w 82"/>
                <a:gd name="T99" fmla="*/ 86 h 156"/>
                <a:gd name="T100" fmla="*/ 33 w 82"/>
                <a:gd name="T101" fmla="*/ 88 h 156"/>
                <a:gd name="T102" fmla="*/ 42 w 82"/>
                <a:gd name="T103" fmla="*/ 99 h 156"/>
                <a:gd name="T104" fmla="*/ 42 w 82"/>
                <a:gd name="T105" fmla="*/ 99 h 156"/>
                <a:gd name="T106" fmla="*/ 42 w 82"/>
                <a:gd name="T107" fmla="*/ 85 h 156"/>
                <a:gd name="T108" fmla="*/ 47 w 82"/>
                <a:gd name="T109" fmla="*/ 80 h 156"/>
                <a:gd name="T110" fmla="*/ 53 w 82"/>
                <a:gd name="T111" fmla="*/ 76 h 156"/>
                <a:gd name="T112" fmla="*/ 61 w 82"/>
                <a:gd name="T113" fmla="*/ 75 h 156"/>
                <a:gd name="T114" fmla="*/ 69 w 82"/>
                <a:gd name="T115" fmla="*/ 75 h 156"/>
                <a:gd name="T116" fmla="*/ 75 w 82"/>
                <a:gd name="T117" fmla="*/ 77 h 156"/>
                <a:gd name="T118" fmla="*/ 80 w 82"/>
                <a:gd name="T119" fmla="*/ 79 h 156"/>
                <a:gd name="T120" fmla="*/ 81 w 82"/>
                <a:gd name="T121" fmla="*/ 72 h 156"/>
                <a:gd name="T122" fmla="*/ 82 w 82"/>
                <a:gd name="T123" fmla="*/ 65 h 156"/>
                <a:gd name="T124" fmla="*/ 75 w 82"/>
                <a:gd name="T125" fmla="*/ 5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" h="156">
                  <a:moveTo>
                    <a:pt x="75" y="54"/>
                  </a:moveTo>
                  <a:cubicBezTo>
                    <a:pt x="74" y="52"/>
                    <a:pt x="74" y="50"/>
                    <a:pt x="74" y="47"/>
                  </a:cubicBezTo>
                  <a:cubicBezTo>
                    <a:pt x="74" y="45"/>
                    <a:pt x="74" y="44"/>
                    <a:pt x="72" y="42"/>
                  </a:cubicBezTo>
                  <a:cubicBezTo>
                    <a:pt x="70" y="38"/>
                    <a:pt x="68" y="34"/>
                    <a:pt x="64" y="34"/>
                  </a:cubicBezTo>
                  <a:cubicBezTo>
                    <a:pt x="64" y="33"/>
                    <a:pt x="63" y="33"/>
                    <a:pt x="62" y="33"/>
                  </a:cubicBezTo>
                  <a:cubicBezTo>
                    <a:pt x="60" y="34"/>
                    <a:pt x="59" y="38"/>
                    <a:pt x="56" y="38"/>
                  </a:cubicBezTo>
                  <a:cubicBezTo>
                    <a:pt x="54" y="37"/>
                    <a:pt x="53" y="36"/>
                    <a:pt x="51" y="35"/>
                  </a:cubicBezTo>
                  <a:cubicBezTo>
                    <a:pt x="47" y="34"/>
                    <a:pt x="48" y="41"/>
                    <a:pt x="44" y="41"/>
                  </a:cubicBezTo>
                  <a:cubicBezTo>
                    <a:pt x="41" y="42"/>
                    <a:pt x="43" y="34"/>
                    <a:pt x="43" y="31"/>
                  </a:cubicBezTo>
                  <a:cubicBezTo>
                    <a:pt x="44" y="29"/>
                    <a:pt x="44" y="26"/>
                    <a:pt x="44" y="24"/>
                  </a:cubicBezTo>
                  <a:cubicBezTo>
                    <a:pt x="43" y="21"/>
                    <a:pt x="41" y="21"/>
                    <a:pt x="39" y="20"/>
                  </a:cubicBezTo>
                  <a:cubicBezTo>
                    <a:pt x="39" y="19"/>
                    <a:pt x="39" y="18"/>
                    <a:pt x="39" y="17"/>
                  </a:cubicBezTo>
                  <a:cubicBezTo>
                    <a:pt x="39" y="14"/>
                    <a:pt x="40" y="10"/>
                    <a:pt x="36" y="11"/>
                  </a:cubicBezTo>
                  <a:cubicBezTo>
                    <a:pt x="36" y="9"/>
                    <a:pt x="36" y="4"/>
                    <a:pt x="36" y="2"/>
                  </a:cubicBezTo>
                  <a:cubicBezTo>
                    <a:pt x="34" y="1"/>
                    <a:pt x="32" y="2"/>
                    <a:pt x="30" y="2"/>
                  </a:cubicBezTo>
                  <a:cubicBezTo>
                    <a:pt x="28" y="1"/>
                    <a:pt x="25" y="0"/>
                    <a:pt x="23" y="1"/>
                  </a:cubicBezTo>
                  <a:cubicBezTo>
                    <a:pt x="22" y="1"/>
                    <a:pt x="21" y="4"/>
                    <a:pt x="20" y="5"/>
                  </a:cubicBezTo>
                  <a:cubicBezTo>
                    <a:pt x="18" y="6"/>
                    <a:pt x="16" y="5"/>
                    <a:pt x="14" y="6"/>
                  </a:cubicBezTo>
                  <a:cubicBezTo>
                    <a:pt x="9" y="9"/>
                    <a:pt x="8" y="14"/>
                    <a:pt x="8" y="19"/>
                  </a:cubicBezTo>
                  <a:cubicBezTo>
                    <a:pt x="8" y="25"/>
                    <a:pt x="7" y="30"/>
                    <a:pt x="11" y="35"/>
                  </a:cubicBezTo>
                  <a:cubicBezTo>
                    <a:pt x="13" y="37"/>
                    <a:pt x="15" y="39"/>
                    <a:pt x="16" y="42"/>
                  </a:cubicBezTo>
                  <a:cubicBezTo>
                    <a:pt x="17" y="43"/>
                    <a:pt x="18" y="45"/>
                    <a:pt x="18" y="47"/>
                  </a:cubicBezTo>
                  <a:cubicBezTo>
                    <a:pt x="18" y="50"/>
                    <a:pt x="16" y="50"/>
                    <a:pt x="15" y="52"/>
                  </a:cubicBezTo>
                  <a:cubicBezTo>
                    <a:pt x="14" y="53"/>
                    <a:pt x="14" y="54"/>
                    <a:pt x="13" y="55"/>
                  </a:cubicBezTo>
                  <a:cubicBezTo>
                    <a:pt x="13" y="56"/>
                    <a:pt x="12" y="56"/>
                    <a:pt x="11" y="57"/>
                  </a:cubicBezTo>
                  <a:cubicBezTo>
                    <a:pt x="10" y="58"/>
                    <a:pt x="10" y="59"/>
                    <a:pt x="10" y="61"/>
                  </a:cubicBezTo>
                  <a:cubicBezTo>
                    <a:pt x="10" y="63"/>
                    <a:pt x="9" y="65"/>
                    <a:pt x="10" y="67"/>
                  </a:cubicBezTo>
                  <a:cubicBezTo>
                    <a:pt x="11" y="69"/>
                    <a:pt x="13" y="70"/>
                    <a:pt x="14" y="72"/>
                  </a:cubicBezTo>
                  <a:cubicBezTo>
                    <a:pt x="15" y="77"/>
                    <a:pt x="6" y="83"/>
                    <a:pt x="7" y="88"/>
                  </a:cubicBezTo>
                  <a:cubicBezTo>
                    <a:pt x="8" y="92"/>
                    <a:pt x="12" y="94"/>
                    <a:pt x="9" y="99"/>
                  </a:cubicBezTo>
                  <a:cubicBezTo>
                    <a:pt x="8" y="101"/>
                    <a:pt x="6" y="103"/>
                    <a:pt x="5" y="105"/>
                  </a:cubicBezTo>
                  <a:cubicBezTo>
                    <a:pt x="4" y="105"/>
                    <a:pt x="4" y="106"/>
                    <a:pt x="3" y="107"/>
                  </a:cubicBezTo>
                  <a:cubicBezTo>
                    <a:pt x="3" y="108"/>
                    <a:pt x="4" y="108"/>
                    <a:pt x="5" y="108"/>
                  </a:cubicBezTo>
                  <a:cubicBezTo>
                    <a:pt x="6" y="109"/>
                    <a:pt x="7" y="109"/>
                    <a:pt x="7" y="110"/>
                  </a:cubicBezTo>
                  <a:cubicBezTo>
                    <a:pt x="7" y="110"/>
                    <a:pt x="6" y="111"/>
                    <a:pt x="6" y="112"/>
                  </a:cubicBezTo>
                  <a:cubicBezTo>
                    <a:pt x="5" y="114"/>
                    <a:pt x="2" y="116"/>
                    <a:pt x="0" y="117"/>
                  </a:cubicBezTo>
                  <a:cubicBezTo>
                    <a:pt x="0" y="120"/>
                    <a:pt x="0" y="122"/>
                    <a:pt x="0" y="125"/>
                  </a:cubicBezTo>
                  <a:cubicBezTo>
                    <a:pt x="0" y="125"/>
                    <a:pt x="0" y="126"/>
                    <a:pt x="0" y="126"/>
                  </a:cubicBezTo>
                  <a:cubicBezTo>
                    <a:pt x="0" y="133"/>
                    <a:pt x="2" y="130"/>
                    <a:pt x="5" y="135"/>
                  </a:cubicBezTo>
                  <a:cubicBezTo>
                    <a:pt x="8" y="139"/>
                    <a:pt x="9" y="141"/>
                    <a:pt x="11" y="146"/>
                  </a:cubicBezTo>
                  <a:cubicBezTo>
                    <a:pt x="16" y="145"/>
                    <a:pt x="18" y="149"/>
                    <a:pt x="21" y="153"/>
                  </a:cubicBezTo>
                  <a:cubicBezTo>
                    <a:pt x="22" y="155"/>
                    <a:pt x="25" y="156"/>
                    <a:pt x="27" y="155"/>
                  </a:cubicBezTo>
                  <a:cubicBezTo>
                    <a:pt x="28" y="154"/>
                    <a:pt x="29" y="151"/>
                    <a:pt x="30" y="150"/>
                  </a:cubicBezTo>
                  <a:cubicBezTo>
                    <a:pt x="28" y="149"/>
                    <a:pt x="26" y="147"/>
                    <a:pt x="24" y="147"/>
                  </a:cubicBezTo>
                  <a:cubicBezTo>
                    <a:pt x="20" y="145"/>
                    <a:pt x="20" y="138"/>
                    <a:pt x="21" y="135"/>
                  </a:cubicBezTo>
                  <a:cubicBezTo>
                    <a:pt x="21" y="132"/>
                    <a:pt x="20" y="129"/>
                    <a:pt x="17" y="127"/>
                  </a:cubicBezTo>
                  <a:cubicBezTo>
                    <a:pt x="14" y="125"/>
                    <a:pt x="11" y="122"/>
                    <a:pt x="9" y="118"/>
                  </a:cubicBezTo>
                  <a:cubicBezTo>
                    <a:pt x="8" y="115"/>
                    <a:pt x="9" y="108"/>
                    <a:pt x="12" y="103"/>
                  </a:cubicBezTo>
                  <a:cubicBezTo>
                    <a:pt x="14" y="99"/>
                    <a:pt x="14" y="96"/>
                    <a:pt x="15" y="92"/>
                  </a:cubicBezTo>
                  <a:cubicBezTo>
                    <a:pt x="16" y="88"/>
                    <a:pt x="21" y="86"/>
                    <a:pt x="24" y="86"/>
                  </a:cubicBezTo>
                  <a:cubicBezTo>
                    <a:pt x="26" y="85"/>
                    <a:pt x="31" y="87"/>
                    <a:pt x="33" y="88"/>
                  </a:cubicBezTo>
                  <a:cubicBezTo>
                    <a:pt x="35" y="90"/>
                    <a:pt x="40" y="94"/>
                    <a:pt x="42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2" y="95"/>
                    <a:pt x="41" y="88"/>
                    <a:pt x="42" y="85"/>
                  </a:cubicBezTo>
                  <a:cubicBezTo>
                    <a:pt x="43" y="82"/>
                    <a:pt x="45" y="82"/>
                    <a:pt x="47" y="80"/>
                  </a:cubicBezTo>
                  <a:cubicBezTo>
                    <a:pt x="49" y="78"/>
                    <a:pt x="50" y="76"/>
                    <a:pt x="53" y="76"/>
                  </a:cubicBezTo>
                  <a:cubicBezTo>
                    <a:pt x="55" y="75"/>
                    <a:pt x="58" y="76"/>
                    <a:pt x="61" y="75"/>
                  </a:cubicBezTo>
                  <a:cubicBezTo>
                    <a:pt x="63" y="75"/>
                    <a:pt x="66" y="75"/>
                    <a:pt x="69" y="75"/>
                  </a:cubicBezTo>
                  <a:cubicBezTo>
                    <a:pt x="73" y="75"/>
                    <a:pt x="72" y="76"/>
                    <a:pt x="75" y="77"/>
                  </a:cubicBezTo>
                  <a:cubicBezTo>
                    <a:pt x="76" y="78"/>
                    <a:pt x="78" y="78"/>
                    <a:pt x="80" y="79"/>
                  </a:cubicBezTo>
                  <a:cubicBezTo>
                    <a:pt x="81" y="77"/>
                    <a:pt x="81" y="74"/>
                    <a:pt x="81" y="72"/>
                  </a:cubicBezTo>
                  <a:cubicBezTo>
                    <a:pt x="81" y="70"/>
                    <a:pt x="82" y="68"/>
                    <a:pt x="82" y="65"/>
                  </a:cubicBezTo>
                  <a:cubicBezTo>
                    <a:pt x="81" y="59"/>
                    <a:pt x="78" y="58"/>
                    <a:pt x="75" y="5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3313277" y="3947762"/>
              <a:ext cx="140876" cy="195173"/>
            </a:xfrm>
            <a:custGeom>
              <a:avLst/>
              <a:gdLst>
                <a:gd name="T0" fmla="*/ 61 w 62"/>
                <a:gd name="T1" fmla="*/ 76 h 86"/>
                <a:gd name="T2" fmla="*/ 61 w 62"/>
                <a:gd name="T3" fmla="*/ 73 h 86"/>
                <a:gd name="T4" fmla="*/ 60 w 62"/>
                <a:gd name="T5" fmla="*/ 70 h 86"/>
                <a:gd name="T6" fmla="*/ 57 w 62"/>
                <a:gd name="T7" fmla="*/ 63 h 86"/>
                <a:gd name="T8" fmla="*/ 50 w 62"/>
                <a:gd name="T9" fmla="*/ 54 h 86"/>
                <a:gd name="T10" fmla="*/ 40 w 62"/>
                <a:gd name="T11" fmla="*/ 38 h 86"/>
                <a:gd name="T12" fmla="*/ 34 w 62"/>
                <a:gd name="T13" fmla="*/ 20 h 86"/>
                <a:gd name="T14" fmla="*/ 26 w 62"/>
                <a:gd name="T15" fmla="*/ 12 h 86"/>
                <a:gd name="T16" fmla="*/ 25 w 62"/>
                <a:gd name="T17" fmla="*/ 8 h 86"/>
                <a:gd name="T18" fmla="*/ 24 w 62"/>
                <a:gd name="T19" fmla="*/ 8 h 86"/>
                <a:gd name="T20" fmla="*/ 15 w 62"/>
                <a:gd name="T21" fmla="*/ 6 h 86"/>
                <a:gd name="T22" fmla="*/ 9 w 62"/>
                <a:gd name="T23" fmla="*/ 6 h 86"/>
                <a:gd name="T24" fmla="*/ 6 w 62"/>
                <a:gd name="T25" fmla="*/ 3 h 86"/>
                <a:gd name="T26" fmla="*/ 3 w 62"/>
                <a:gd name="T27" fmla="*/ 1 h 86"/>
                <a:gd name="T28" fmla="*/ 2 w 62"/>
                <a:gd name="T29" fmla="*/ 0 h 86"/>
                <a:gd name="T30" fmla="*/ 0 w 62"/>
                <a:gd name="T31" fmla="*/ 7 h 86"/>
                <a:gd name="T32" fmla="*/ 0 w 62"/>
                <a:gd name="T33" fmla="*/ 18 h 86"/>
                <a:gd name="T34" fmla="*/ 3 w 62"/>
                <a:gd name="T35" fmla="*/ 24 h 86"/>
                <a:gd name="T36" fmla="*/ 3 w 62"/>
                <a:gd name="T37" fmla="*/ 27 h 86"/>
                <a:gd name="T38" fmla="*/ 8 w 62"/>
                <a:gd name="T39" fmla="*/ 31 h 86"/>
                <a:gd name="T40" fmla="*/ 7 w 62"/>
                <a:gd name="T41" fmla="*/ 38 h 86"/>
                <a:gd name="T42" fmla="*/ 8 w 62"/>
                <a:gd name="T43" fmla="*/ 48 h 86"/>
                <a:gd name="T44" fmla="*/ 15 w 62"/>
                <a:gd name="T45" fmla="*/ 42 h 86"/>
                <a:gd name="T46" fmla="*/ 20 w 62"/>
                <a:gd name="T47" fmla="*/ 45 h 86"/>
                <a:gd name="T48" fmla="*/ 26 w 62"/>
                <a:gd name="T49" fmla="*/ 40 h 86"/>
                <a:gd name="T50" fmla="*/ 28 w 62"/>
                <a:gd name="T51" fmla="*/ 41 h 86"/>
                <a:gd name="T52" fmla="*/ 36 w 62"/>
                <a:gd name="T53" fmla="*/ 49 h 86"/>
                <a:gd name="T54" fmla="*/ 38 w 62"/>
                <a:gd name="T55" fmla="*/ 54 h 86"/>
                <a:gd name="T56" fmla="*/ 39 w 62"/>
                <a:gd name="T57" fmla="*/ 61 h 86"/>
                <a:gd name="T58" fmla="*/ 46 w 62"/>
                <a:gd name="T59" fmla="*/ 72 h 86"/>
                <a:gd name="T60" fmla="*/ 45 w 62"/>
                <a:gd name="T61" fmla="*/ 79 h 86"/>
                <a:gd name="T62" fmla="*/ 44 w 62"/>
                <a:gd name="T63" fmla="*/ 86 h 86"/>
                <a:gd name="T64" fmla="*/ 46 w 62"/>
                <a:gd name="T65" fmla="*/ 86 h 86"/>
                <a:gd name="T66" fmla="*/ 49 w 62"/>
                <a:gd name="T67" fmla="*/ 85 h 86"/>
                <a:gd name="T68" fmla="*/ 54 w 62"/>
                <a:gd name="T69" fmla="*/ 83 h 86"/>
                <a:gd name="T70" fmla="*/ 61 w 62"/>
                <a:gd name="T71" fmla="*/ 82 h 86"/>
                <a:gd name="T72" fmla="*/ 61 w 62"/>
                <a:gd name="T73" fmla="*/ 80 h 86"/>
                <a:gd name="T74" fmla="*/ 61 w 62"/>
                <a:gd name="T75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86">
                  <a:moveTo>
                    <a:pt x="61" y="76"/>
                  </a:moveTo>
                  <a:cubicBezTo>
                    <a:pt x="61" y="75"/>
                    <a:pt x="62" y="74"/>
                    <a:pt x="61" y="73"/>
                  </a:cubicBezTo>
                  <a:cubicBezTo>
                    <a:pt x="61" y="72"/>
                    <a:pt x="61" y="71"/>
                    <a:pt x="60" y="70"/>
                  </a:cubicBezTo>
                  <a:cubicBezTo>
                    <a:pt x="59" y="67"/>
                    <a:pt x="59" y="65"/>
                    <a:pt x="57" y="63"/>
                  </a:cubicBezTo>
                  <a:cubicBezTo>
                    <a:pt x="55" y="60"/>
                    <a:pt x="52" y="57"/>
                    <a:pt x="50" y="54"/>
                  </a:cubicBezTo>
                  <a:cubicBezTo>
                    <a:pt x="47" y="50"/>
                    <a:pt x="40" y="44"/>
                    <a:pt x="40" y="38"/>
                  </a:cubicBezTo>
                  <a:cubicBezTo>
                    <a:pt x="39" y="28"/>
                    <a:pt x="42" y="24"/>
                    <a:pt x="34" y="20"/>
                  </a:cubicBezTo>
                  <a:cubicBezTo>
                    <a:pt x="29" y="17"/>
                    <a:pt x="27" y="18"/>
                    <a:pt x="26" y="12"/>
                  </a:cubicBezTo>
                  <a:cubicBezTo>
                    <a:pt x="25" y="10"/>
                    <a:pt x="25" y="9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2" y="9"/>
                    <a:pt x="18" y="7"/>
                    <a:pt x="15" y="6"/>
                  </a:cubicBezTo>
                  <a:cubicBezTo>
                    <a:pt x="13" y="5"/>
                    <a:pt x="11" y="7"/>
                    <a:pt x="9" y="6"/>
                  </a:cubicBezTo>
                  <a:cubicBezTo>
                    <a:pt x="8" y="5"/>
                    <a:pt x="7" y="3"/>
                    <a:pt x="6" y="3"/>
                  </a:cubicBezTo>
                  <a:cubicBezTo>
                    <a:pt x="6" y="2"/>
                    <a:pt x="4" y="2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3"/>
                    <a:pt x="1" y="4"/>
                    <a:pt x="0" y="7"/>
                  </a:cubicBezTo>
                  <a:cubicBezTo>
                    <a:pt x="0" y="9"/>
                    <a:pt x="0" y="16"/>
                    <a:pt x="0" y="18"/>
                  </a:cubicBezTo>
                  <a:cubicBezTo>
                    <a:pt x="4" y="17"/>
                    <a:pt x="3" y="21"/>
                    <a:pt x="3" y="24"/>
                  </a:cubicBezTo>
                  <a:cubicBezTo>
                    <a:pt x="3" y="25"/>
                    <a:pt x="3" y="26"/>
                    <a:pt x="3" y="27"/>
                  </a:cubicBezTo>
                  <a:cubicBezTo>
                    <a:pt x="5" y="28"/>
                    <a:pt x="7" y="28"/>
                    <a:pt x="8" y="31"/>
                  </a:cubicBezTo>
                  <a:cubicBezTo>
                    <a:pt x="8" y="33"/>
                    <a:pt x="8" y="36"/>
                    <a:pt x="7" y="38"/>
                  </a:cubicBezTo>
                  <a:cubicBezTo>
                    <a:pt x="7" y="41"/>
                    <a:pt x="5" y="49"/>
                    <a:pt x="8" y="48"/>
                  </a:cubicBezTo>
                  <a:cubicBezTo>
                    <a:pt x="12" y="48"/>
                    <a:pt x="11" y="41"/>
                    <a:pt x="15" y="42"/>
                  </a:cubicBezTo>
                  <a:cubicBezTo>
                    <a:pt x="17" y="43"/>
                    <a:pt x="18" y="44"/>
                    <a:pt x="20" y="45"/>
                  </a:cubicBezTo>
                  <a:cubicBezTo>
                    <a:pt x="23" y="45"/>
                    <a:pt x="24" y="41"/>
                    <a:pt x="26" y="40"/>
                  </a:cubicBezTo>
                  <a:cubicBezTo>
                    <a:pt x="27" y="40"/>
                    <a:pt x="28" y="40"/>
                    <a:pt x="28" y="41"/>
                  </a:cubicBezTo>
                  <a:cubicBezTo>
                    <a:pt x="32" y="41"/>
                    <a:pt x="34" y="45"/>
                    <a:pt x="36" y="49"/>
                  </a:cubicBezTo>
                  <a:cubicBezTo>
                    <a:pt x="38" y="51"/>
                    <a:pt x="38" y="52"/>
                    <a:pt x="38" y="54"/>
                  </a:cubicBezTo>
                  <a:cubicBezTo>
                    <a:pt x="38" y="57"/>
                    <a:pt x="38" y="59"/>
                    <a:pt x="39" y="61"/>
                  </a:cubicBezTo>
                  <a:cubicBezTo>
                    <a:pt x="42" y="65"/>
                    <a:pt x="45" y="66"/>
                    <a:pt x="46" y="72"/>
                  </a:cubicBezTo>
                  <a:cubicBezTo>
                    <a:pt x="46" y="75"/>
                    <a:pt x="45" y="77"/>
                    <a:pt x="45" y="79"/>
                  </a:cubicBezTo>
                  <a:cubicBezTo>
                    <a:pt x="45" y="81"/>
                    <a:pt x="45" y="84"/>
                    <a:pt x="44" y="86"/>
                  </a:cubicBezTo>
                  <a:cubicBezTo>
                    <a:pt x="44" y="86"/>
                    <a:pt x="45" y="86"/>
                    <a:pt x="46" y="86"/>
                  </a:cubicBezTo>
                  <a:cubicBezTo>
                    <a:pt x="46" y="86"/>
                    <a:pt x="48" y="85"/>
                    <a:pt x="49" y="85"/>
                  </a:cubicBezTo>
                  <a:cubicBezTo>
                    <a:pt x="51" y="84"/>
                    <a:pt x="52" y="83"/>
                    <a:pt x="54" y="83"/>
                  </a:cubicBezTo>
                  <a:cubicBezTo>
                    <a:pt x="56" y="82"/>
                    <a:pt x="59" y="83"/>
                    <a:pt x="61" y="82"/>
                  </a:cubicBezTo>
                  <a:cubicBezTo>
                    <a:pt x="61" y="81"/>
                    <a:pt x="61" y="80"/>
                    <a:pt x="61" y="80"/>
                  </a:cubicBezTo>
                  <a:cubicBezTo>
                    <a:pt x="61" y="78"/>
                    <a:pt x="61" y="77"/>
                    <a:pt x="61" y="7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3451219" y="41341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3325017" y="4134130"/>
              <a:ext cx="130605" cy="133540"/>
            </a:xfrm>
            <a:custGeom>
              <a:avLst/>
              <a:gdLst>
                <a:gd name="T0" fmla="*/ 57 w 58"/>
                <a:gd name="T1" fmla="*/ 14 h 59"/>
                <a:gd name="T2" fmla="*/ 56 w 58"/>
                <a:gd name="T3" fmla="*/ 0 h 59"/>
                <a:gd name="T4" fmla="*/ 49 w 58"/>
                <a:gd name="T5" fmla="*/ 1 h 59"/>
                <a:gd name="T6" fmla="*/ 44 w 58"/>
                <a:gd name="T7" fmla="*/ 3 h 59"/>
                <a:gd name="T8" fmla="*/ 41 w 58"/>
                <a:gd name="T9" fmla="*/ 4 h 59"/>
                <a:gd name="T10" fmla="*/ 34 w 58"/>
                <a:gd name="T11" fmla="*/ 2 h 59"/>
                <a:gd name="T12" fmla="*/ 28 w 58"/>
                <a:gd name="T13" fmla="*/ 0 h 59"/>
                <a:gd name="T14" fmla="*/ 20 w 58"/>
                <a:gd name="T15" fmla="*/ 0 h 59"/>
                <a:gd name="T16" fmla="*/ 12 w 58"/>
                <a:gd name="T17" fmla="*/ 1 h 59"/>
                <a:gd name="T18" fmla="*/ 6 w 58"/>
                <a:gd name="T19" fmla="*/ 5 h 59"/>
                <a:gd name="T20" fmla="*/ 1 w 58"/>
                <a:gd name="T21" fmla="*/ 10 h 59"/>
                <a:gd name="T22" fmla="*/ 1 w 58"/>
                <a:gd name="T23" fmla="*/ 24 h 59"/>
                <a:gd name="T24" fmla="*/ 3 w 58"/>
                <a:gd name="T25" fmla="*/ 26 h 59"/>
                <a:gd name="T26" fmla="*/ 12 w 58"/>
                <a:gd name="T27" fmla="*/ 32 h 59"/>
                <a:gd name="T28" fmla="*/ 18 w 58"/>
                <a:gd name="T29" fmla="*/ 35 h 59"/>
                <a:gd name="T30" fmla="*/ 19 w 58"/>
                <a:gd name="T31" fmla="*/ 40 h 59"/>
                <a:gd name="T32" fmla="*/ 19 w 58"/>
                <a:gd name="T33" fmla="*/ 45 h 59"/>
                <a:gd name="T34" fmla="*/ 22 w 58"/>
                <a:gd name="T35" fmla="*/ 56 h 59"/>
                <a:gd name="T36" fmla="*/ 31 w 58"/>
                <a:gd name="T37" fmla="*/ 52 h 59"/>
                <a:gd name="T38" fmla="*/ 33 w 58"/>
                <a:gd name="T39" fmla="*/ 50 h 59"/>
                <a:gd name="T40" fmla="*/ 44 w 58"/>
                <a:gd name="T41" fmla="*/ 37 h 59"/>
                <a:gd name="T42" fmla="*/ 48 w 58"/>
                <a:gd name="T43" fmla="*/ 30 h 59"/>
                <a:gd name="T44" fmla="*/ 54 w 58"/>
                <a:gd name="T45" fmla="*/ 28 h 59"/>
                <a:gd name="T46" fmla="*/ 57 w 58"/>
                <a:gd name="T4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9">
                  <a:moveTo>
                    <a:pt x="57" y="14"/>
                  </a:moveTo>
                  <a:cubicBezTo>
                    <a:pt x="57" y="9"/>
                    <a:pt x="56" y="5"/>
                    <a:pt x="56" y="0"/>
                  </a:cubicBezTo>
                  <a:cubicBezTo>
                    <a:pt x="54" y="1"/>
                    <a:pt x="51" y="0"/>
                    <a:pt x="49" y="1"/>
                  </a:cubicBezTo>
                  <a:cubicBezTo>
                    <a:pt x="47" y="1"/>
                    <a:pt x="46" y="2"/>
                    <a:pt x="44" y="3"/>
                  </a:cubicBezTo>
                  <a:cubicBezTo>
                    <a:pt x="43" y="3"/>
                    <a:pt x="41" y="4"/>
                    <a:pt x="41" y="4"/>
                  </a:cubicBezTo>
                  <a:cubicBezTo>
                    <a:pt x="39" y="4"/>
                    <a:pt x="36" y="3"/>
                    <a:pt x="34" y="2"/>
                  </a:cubicBezTo>
                  <a:cubicBezTo>
                    <a:pt x="31" y="1"/>
                    <a:pt x="32" y="0"/>
                    <a:pt x="28" y="0"/>
                  </a:cubicBezTo>
                  <a:cubicBezTo>
                    <a:pt x="25" y="0"/>
                    <a:pt x="22" y="0"/>
                    <a:pt x="20" y="0"/>
                  </a:cubicBezTo>
                  <a:cubicBezTo>
                    <a:pt x="17" y="1"/>
                    <a:pt x="14" y="0"/>
                    <a:pt x="12" y="1"/>
                  </a:cubicBezTo>
                  <a:cubicBezTo>
                    <a:pt x="9" y="1"/>
                    <a:pt x="8" y="3"/>
                    <a:pt x="6" y="5"/>
                  </a:cubicBezTo>
                  <a:cubicBezTo>
                    <a:pt x="4" y="7"/>
                    <a:pt x="2" y="7"/>
                    <a:pt x="1" y="10"/>
                  </a:cubicBezTo>
                  <a:cubicBezTo>
                    <a:pt x="0" y="13"/>
                    <a:pt x="1" y="20"/>
                    <a:pt x="1" y="24"/>
                  </a:cubicBezTo>
                  <a:cubicBezTo>
                    <a:pt x="2" y="25"/>
                    <a:pt x="2" y="26"/>
                    <a:pt x="3" y="26"/>
                  </a:cubicBezTo>
                  <a:cubicBezTo>
                    <a:pt x="5" y="28"/>
                    <a:pt x="9" y="29"/>
                    <a:pt x="12" y="32"/>
                  </a:cubicBezTo>
                  <a:cubicBezTo>
                    <a:pt x="16" y="36"/>
                    <a:pt x="16" y="34"/>
                    <a:pt x="18" y="35"/>
                  </a:cubicBezTo>
                  <a:cubicBezTo>
                    <a:pt x="20" y="37"/>
                    <a:pt x="20" y="37"/>
                    <a:pt x="19" y="40"/>
                  </a:cubicBezTo>
                  <a:cubicBezTo>
                    <a:pt x="19" y="42"/>
                    <a:pt x="19" y="43"/>
                    <a:pt x="19" y="45"/>
                  </a:cubicBezTo>
                  <a:cubicBezTo>
                    <a:pt x="18" y="53"/>
                    <a:pt x="21" y="53"/>
                    <a:pt x="22" y="56"/>
                  </a:cubicBezTo>
                  <a:cubicBezTo>
                    <a:pt x="23" y="59"/>
                    <a:pt x="28" y="57"/>
                    <a:pt x="31" y="52"/>
                  </a:cubicBezTo>
                  <a:cubicBezTo>
                    <a:pt x="32" y="51"/>
                    <a:pt x="32" y="51"/>
                    <a:pt x="33" y="50"/>
                  </a:cubicBezTo>
                  <a:cubicBezTo>
                    <a:pt x="33" y="38"/>
                    <a:pt x="40" y="41"/>
                    <a:pt x="44" y="37"/>
                  </a:cubicBezTo>
                  <a:cubicBezTo>
                    <a:pt x="46" y="35"/>
                    <a:pt x="46" y="32"/>
                    <a:pt x="48" y="30"/>
                  </a:cubicBezTo>
                  <a:cubicBezTo>
                    <a:pt x="50" y="29"/>
                    <a:pt x="52" y="30"/>
                    <a:pt x="54" y="28"/>
                  </a:cubicBezTo>
                  <a:cubicBezTo>
                    <a:pt x="58" y="24"/>
                    <a:pt x="58" y="19"/>
                    <a:pt x="57" y="1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3367574" y="3922816"/>
              <a:ext cx="115930" cy="324310"/>
            </a:xfrm>
            <a:custGeom>
              <a:avLst/>
              <a:gdLst>
                <a:gd name="T0" fmla="*/ 47 w 51"/>
                <a:gd name="T1" fmla="*/ 80 h 143"/>
                <a:gd name="T2" fmla="*/ 42 w 51"/>
                <a:gd name="T3" fmla="*/ 70 h 143"/>
                <a:gd name="T4" fmla="*/ 31 w 51"/>
                <a:gd name="T5" fmla="*/ 63 h 143"/>
                <a:gd name="T6" fmla="*/ 25 w 51"/>
                <a:gd name="T7" fmla="*/ 53 h 143"/>
                <a:gd name="T8" fmla="*/ 19 w 51"/>
                <a:gd name="T9" fmla="*/ 43 h 143"/>
                <a:gd name="T10" fmla="*/ 20 w 51"/>
                <a:gd name="T11" fmla="*/ 32 h 143"/>
                <a:gd name="T12" fmla="*/ 29 w 51"/>
                <a:gd name="T13" fmla="*/ 19 h 143"/>
                <a:gd name="T14" fmla="*/ 32 w 51"/>
                <a:gd name="T15" fmla="*/ 17 h 143"/>
                <a:gd name="T16" fmla="*/ 32 w 51"/>
                <a:gd name="T17" fmla="*/ 18 h 143"/>
                <a:gd name="T18" fmla="*/ 48 w 51"/>
                <a:gd name="T19" fmla="*/ 13 h 143"/>
                <a:gd name="T20" fmla="*/ 46 w 51"/>
                <a:gd name="T21" fmla="*/ 6 h 143"/>
                <a:gd name="T22" fmla="*/ 28 w 51"/>
                <a:gd name="T23" fmla="*/ 3 h 143"/>
                <a:gd name="T24" fmla="*/ 22 w 51"/>
                <a:gd name="T25" fmla="*/ 7 h 143"/>
                <a:gd name="T26" fmla="*/ 12 w 51"/>
                <a:gd name="T27" fmla="*/ 7 h 143"/>
                <a:gd name="T28" fmla="*/ 3 w 51"/>
                <a:gd name="T29" fmla="*/ 10 h 143"/>
                <a:gd name="T30" fmla="*/ 1 w 51"/>
                <a:gd name="T31" fmla="*/ 15 h 143"/>
                <a:gd name="T32" fmla="*/ 1 w 51"/>
                <a:gd name="T33" fmla="*/ 19 h 143"/>
                <a:gd name="T34" fmla="*/ 2 w 51"/>
                <a:gd name="T35" fmla="*/ 23 h 143"/>
                <a:gd name="T36" fmla="*/ 10 w 51"/>
                <a:gd name="T37" fmla="*/ 31 h 143"/>
                <a:gd name="T38" fmla="*/ 16 w 51"/>
                <a:gd name="T39" fmla="*/ 49 h 143"/>
                <a:gd name="T40" fmla="*/ 26 w 51"/>
                <a:gd name="T41" fmla="*/ 65 h 143"/>
                <a:gd name="T42" fmla="*/ 33 w 51"/>
                <a:gd name="T43" fmla="*/ 74 h 143"/>
                <a:gd name="T44" fmla="*/ 36 w 51"/>
                <a:gd name="T45" fmla="*/ 81 h 143"/>
                <a:gd name="T46" fmla="*/ 37 w 51"/>
                <a:gd name="T47" fmla="*/ 84 h 143"/>
                <a:gd name="T48" fmla="*/ 37 w 51"/>
                <a:gd name="T49" fmla="*/ 87 h 143"/>
                <a:gd name="T50" fmla="*/ 37 w 51"/>
                <a:gd name="T51" fmla="*/ 91 h 143"/>
                <a:gd name="T52" fmla="*/ 38 w 51"/>
                <a:gd name="T53" fmla="*/ 107 h 143"/>
                <a:gd name="T54" fmla="*/ 35 w 51"/>
                <a:gd name="T55" fmla="*/ 121 h 143"/>
                <a:gd name="T56" fmla="*/ 29 w 51"/>
                <a:gd name="T57" fmla="*/ 123 h 143"/>
                <a:gd name="T58" fmla="*/ 25 w 51"/>
                <a:gd name="T59" fmla="*/ 130 h 143"/>
                <a:gd name="T60" fmla="*/ 14 w 51"/>
                <a:gd name="T61" fmla="*/ 143 h 143"/>
                <a:gd name="T62" fmla="*/ 19 w 51"/>
                <a:gd name="T63" fmla="*/ 137 h 143"/>
                <a:gd name="T64" fmla="*/ 30 w 51"/>
                <a:gd name="T65" fmla="*/ 130 h 143"/>
                <a:gd name="T66" fmla="*/ 42 w 51"/>
                <a:gd name="T67" fmla="*/ 121 h 143"/>
                <a:gd name="T68" fmla="*/ 51 w 51"/>
                <a:gd name="T69" fmla="*/ 107 h 143"/>
                <a:gd name="T70" fmla="*/ 51 w 51"/>
                <a:gd name="T71" fmla="*/ 95 h 143"/>
                <a:gd name="T72" fmla="*/ 47 w 51"/>
                <a:gd name="T73" fmla="*/ 8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" h="143">
                  <a:moveTo>
                    <a:pt x="47" y="80"/>
                  </a:moveTo>
                  <a:cubicBezTo>
                    <a:pt x="46" y="75"/>
                    <a:pt x="45" y="73"/>
                    <a:pt x="42" y="70"/>
                  </a:cubicBezTo>
                  <a:cubicBezTo>
                    <a:pt x="39" y="67"/>
                    <a:pt x="35" y="65"/>
                    <a:pt x="31" y="63"/>
                  </a:cubicBezTo>
                  <a:cubicBezTo>
                    <a:pt x="26" y="60"/>
                    <a:pt x="26" y="58"/>
                    <a:pt x="25" y="53"/>
                  </a:cubicBezTo>
                  <a:cubicBezTo>
                    <a:pt x="23" y="47"/>
                    <a:pt x="20" y="47"/>
                    <a:pt x="19" y="43"/>
                  </a:cubicBezTo>
                  <a:cubicBezTo>
                    <a:pt x="17" y="40"/>
                    <a:pt x="18" y="35"/>
                    <a:pt x="20" y="32"/>
                  </a:cubicBezTo>
                  <a:cubicBezTo>
                    <a:pt x="22" y="28"/>
                    <a:pt x="27" y="22"/>
                    <a:pt x="29" y="19"/>
                  </a:cubicBezTo>
                  <a:cubicBezTo>
                    <a:pt x="30" y="18"/>
                    <a:pt x="31" y="18"/>
                    <a:pt x="32" y="17"/>
                  </a:cubicBezTo>
                  <a:cubicBezTo>
                    <a:pt x="32" y="17"/>
                    <a:pt x="32" y="18"/>
                    <a:pt x="32" y="18"/>
                  </a:cubicBezTo>
                  <a:cubicBezTo>
                    <a:pt x="37" y="16"/>
                    <a:pt x="46" y="14"/>
                    <a:pt x="48" y="13"/>
                  </a:cubicBezTo>
                  <a:cubicBezTo>
                    <a:pt x="47" y="10"/>
                    <a:pt x="48" y="9"/>
                    <a:pt x="46" y="6"/>
                  </a:cubicBezTo>
                  <a:cubicBezTo>
                    <a:pt x="41" y="2"/>
                    <a:pt x="34" y="0"/>
                    <a:pt x="28" y="3"/>
                  </a:cubicBezTo>
                  <a:cubicBezTo>
                    <a:pt x="26" y="5"/>
                    <a:pt x="25" y="7"/>
                    <a:pt x="22" y="7"/>
                  </a:cubicBezTo>
                  <a:cubicBezTo>
                    <a:pt x="19" y="8"/>
                    <a:pt x="15" y="7"/>
                    <a:pt x="12" y="7"/>
                  </a:cubicBezTo>
                  <a:cubicBezTo>
                    <a:pt x="9" y="8"/>
                    <a:pt x="6" y="8"/>
                    <a:pt x="3" y="10"/>
                  </a:cubicBezTo>
                  <a:cubicBezTo>
                    <a:pt x="0" y="11"/>
                    <a:pt x="0" y="12"/>
                    <a:pt x="1" y="15"/>
                  </a:cubicBezTo>
                  <a:cubicBezTo>
                    <a:pt x="1" y="16"/>
                    <a:pt x="2" y="18"/>
                    <a:pt x="1" y="19"/>
                  </a:cubicBezTo>
                  <a:cubicBezTo>
                    <a:pt x="1" y="20"/>
                    <a:pt x="1" y="21"/>
                    <a:pt x="2" y="23"/>
                  </a:cubicBezTo>
                  <a:cubicBezTo>
                    <a:pt x="3" y="29"/>
                    <a:pt x="5" y="28"/>
                    <a:pt x="10" y="31"/>
                  </a:cubicBezTo>
                  <a:cubicBezTo>
                    <a:pt x="18" y="35"/>
                    <a:pt x="15" y="39"/>
                    <a:pt x="16" y="49"/>
                  </a:cubicBezTo>
                  <a:cubicBezTo>
                    <a:pt x="16" y="55"/>
                    <a:pt x="23" y="61"/>
                    <a:pt x="26" y="65"/>
                  </a:cubicBezTo>
                  <a:cubicBezTo>
                    <a:pt x="28" y="68"/>
                    <a:pt x="31" y="71"/>
                    <a:pt x="33" y="74"/>
                  </a:cubicBezTo>
                  <a:cubicBezTo>
                    <a:pt x="35" y="76"/>
                    <a:pt x="35" y="78"/>
                    <a:pt x="36" y="81"/>
                  </a:cubicBezTo>
                  <a:cubicBezTo>
                    <a:pt x="37" y="82"/>
                    <a:pt x="37" y="83"/>
                    <a:pt x="37" y="84"/>
                  </a:cubicBezTo>
                  <a:cubicBezTo>
                    <a:pt x="38" y="85"/>
                    <a:pt x="37" y="86"/>
                    <a:pt x="37" y="87"/>
                  </a:cubicBezTo>
                  <a:cubicBezTo>
                    <a:pt x="37" y="88"/>
                    <a:pt x="37" y="89"/>
                    <a:pt x="37" y="91"/>
                  </a:cubicBezTo>
                  <a:cubicBezTo>
                    <a:pt x="37" y="96"/>
                    <a:pt x="38" y="102"/>
                    <a:pt x="38" y="107"/>
                  </a:cubicBezTo>
                  <a:cubicBezTo>
                    <a:pt x="39" y="112"/>
                    <a:pt x="39" y="117"/>
                    <a:pt x="35" y="121"/>
                  </a:cubicBezTo>
                  <a:cubicBezTo>
                    <a:pt x="33" y="123"/>
                    <a:pt x="31" y="122"/>
                    <a:pt x="29" y="123"/>
                  </a:cubicBezTo>
                  <a:cubicBezTo>
                    <a:pt x="27" y="125"/>
                    <a:pt x="27" y="128"/>
                    <a:pt x="25" y="130"/>
                  </a:cubicBezTo>
                  <a:cubicBezTo>
                    <a:pt x="21" y="134"/>
                    <a:pt x="14" y="131"/>
                    <a:pt x="14" y="143"/>
                  </a:cubicBezTo>
                  <a:cubicBezTo>
                    <a:pt x="16" y="140"/>
                    <a:pt x="18" y="140"/>
                    <a:pt x="19" y="137"/>
                  </a:cubicBezTo>
                  <a:cubicBezTo>
                    <a:pt x="20" y="134"/>
                    <a:pt x="26" y="133"/>
                    <a:pt x="30" y="130"/>
                  </a:cubicBezTo>
                  <a:cubicBezTo>
                    <a:pt x="34" y="127"/>
                    <a:pt x="37" y="124"/>
                    <a:pt x="42" y="121"/>
                  </a:cubicBezTo>
                  <a:cubicBezTo>
                    <a:pt x="48" y="118"/>
                    <a:pt x="50" y="112"/>
                    <a:pt x="51" y="107"/>
                  </a:cubicBezTo>
                  <a:cubicBezTo>
                    <a:pt x="51" y="102"/>
                    <a:pt x="51" y="99"/>
                    <a:pt x="51" y="95"/>
                  </a:cubicBezTo>
                  <a:cubicBezTo>
                    <a:pt x="51" y="91"/>
                    <a:pt x="48" y="86"/>
                    <a:pt x="47" y="8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2780589" y="3084894"/>
              <a:ext cx="1260551" cy="901022"/>
            </a:xfrm>
            <a:custGeom>
              <a:avLst/>
              <a:gdLst>
                <a:gd name="T0" fmla="*/ 538 w 556"/>
                <a:gd name="T1" fmla="*/ 84 h 397"/>
                <a:gd name="T2" fmla="*/ 515 w 556"/>
                <a:gd name="T3" fmla="*/ 71 h 397"/>
                <a:gd name="T4" fmla="*/ 481 w 556"/>
                <a:gd name="T5" fmla="*/ 36 h 397"/>
                <a:gd name="T6" fmla="*/ 457 w 556"/>
                <a:gd name="T7" fmla="*/ 2 h 397"/>
                <a:gd name="T8" fmla="*/ 420 w 556"/>
                <a:gd name="T9" fmla="*/ 18 h 397"/>
                <a:gd name="T10" fmla="*/ 398 w 556"/>
                <a:gd name="T11" fmla="*/ 57 h 397"/>
                <a:gd name="T12" fmla="*/ 404 w 556"/>
                <a:gd name="T13" fmla="*/ 75 h 397"/>
                <a:gd name="T14" fmla="*/ 405 w 556"/>
                <a:gd name="T15" fmla="*/ 97 h 397"/>
                <a:gd name="T16" fmla="*/ 342 w 556"/>
                <a:gd name="T17" fmla="*/ 141 h 397"/>
                <a:gd name="T18" fmla="*/ 248 w 556"/>
                <a:gd name="T19" fmla="*/ 148 h 397"/>
                <a:gd name="T20" fmla="*/ 166 w 556"/>
                <a:gd name="T21" fmla="*/ 114 h 397"/>
                <a:gd name="T22" fmla="*/ 154 w 556"/>
                <a:gd name="T23" fmla="*/ 96 h 397"/>
                <a:gd name="T24" fmla="*/ 136 w 556"/>
                <a:gd name="T25" fmla="*/ 68 h 397"/>
                <a:gd name="T26" fmla="*/ 130 w 556"/>
                <a:gd name="T27" fmla="*/ 63 h 397"/>
                <a:gd name="T28" fmla="*/ 112 w 556"/>
                <a:gd name="T29" fmla="*/ 70 h 397"/>
                <a:gd name="T30" fmla="*/ 89 w 556"/>
                <a:gd name="T31" fmla="*/ 94 h 397"/>
                <a:gd name="T32" fmla="*/ 77 w 556"/>
                <a:gd name="T33" fmla="*/ 96 h 397"/>
                <a:gd name="T34" fmla="*/ 62 w 556"/>
                <a:gd name="T35" fmla="*/ 123 h 397"/>
                <a:gd name="T36" fmla="*/ 23 w 556"/>
                <a:gd name="T37" fmla="*/ 176 h 397"/>
                <a:gd name="T38" fmla="*/ 1 w 556"/>
                <a:gd name="T39" fmla="*/ 196 h 397"/>
                <a:gd name="T40" fmla="*/ 9 w 556"/>
                <a:gd name="T41" fmla="*/ 206 h 397"/>
                <a:gd name="T42" fmla="*/ 23 w 556"/>
                <a:gd name="T43" fmla="*/ 236 h 397"/>
                <a:gd name="T44" fmla="*/ 50 w 556"/>
                <a:gd name="T45" fmla="*/ 246 h 397"/>
                <a:gd name="T46" fmla="*/ 40 w 556"/>
                <a:gd name="T47" fmla="*/ 262 h 397"/>
                <a:gd name="T48" fmla="*/ 45 w 556"/>
                <a:gd name="T49" fmla="*/ 284 h 397"/>
                <a:gd name="T50" fmla="*/ 86 w 556"/>
                <a:gd name="T51" fmla="*/ 304 h 397"/>
                <a:gd name="T52" fmla="*/ 203 w 556"/>
                <a:gd name="T53" fmla="*/ 312 h 397"/>
                <a:gd name="T54" fmla="*/ 221 w 556"/>
                <a:gd name="T55" fmla="*/ 353 h 397"/>
                <a:gd name="T56" fmla="*/ 232 w 556"/>
                <a:gd name="T57" fmla="*/ 366 h 397"/>
                <a:gd name="T58" fmla="*/ 241 w 556"/>
                <a:gd name="T59" fmla="*/ 383 h 397"/>
                <a:gd name="T60" fmla="*/ 259 w 556"/>
                <a:gd name="T61" fmla="*/ 388 h 397"/>
                <a:gd name="T62" fmla="*/ 271 w 556"/>
                <a:gd name="T63" fmla="*/ 376 h 397"/>
                <a:gd name="T64" fmla="*/ 305 w 556"/>
                <a:gd name="T65" fmla="*/ 375 h 397"/>
                <a:gd name="T66" fmla="*/ 312 w 556"/>
                <a:gd name="T67" fmla="*/ 389 h 397"/>
                <a:gd name="T68" fmla="*/ 329 w 556"/>
                <a:gd name="T69" fmla="*/ 386 h 397"/>
                <a:gd name="T70" fmla="*/ 365 w 556"/>
                <a:gd name="T71" fmla="*/ 370 h 397"/>
                <a:gd name="T72" fmla="*/ 395 w 556"/>
                <a:gd name="T73" fmla="*/ 355 h 397"/>
                <a:gd name="T74" fmla="*/ 420 w 556"/>
                <a:gd name="T75" fmla="*/ 322 h 397"/>
                <a:gd name="T76" fmla="*/ 434 w 556"/>
                <a:gd name="T77" fmla="*/ 274 h 397"/>
                <a:gd name="T78" fmla="*/ 415 w 556"/>
                <a:gd name="T79" fmla="*/ 241 h 397"/>
                <a:gd name="T80" fmla="*/ 424 w 556"/>
                <a:gd name="T81" fmla="*/ 219 h 397"/>
                <a:gd name="T82" fmla="*/ 432 w 556"/>
                <a:gd name="T83" fmla="*/ 211 h 397"/>
                <a:gd name="T84" fmla="*/ 410 w 556"/>
                <a:gd name="T85" fmla="*/ 209 h 397"/>
                <a:gd name="T86" fmla="*/ 392 w 556"/>
                <a:gd name="T87" fmla="*/ 197 h 397"/>
                <a:gd name="T88" fmla="*/ 416 w 556"/>
                <a:gd name="T89" fmla="*/ 178 h 397"/>
                <a:gd name="T90" fmla="*/ 430 w 556"/>
                <a:gd name="T91" fmla="*/ 188 h 397"/>
                <a:gd name="T92" fmla="*/ 451 w 556"/>
                <a:gd name="T93" fmla="*/ 185 h 397"/>
                <a:gd name="T94" fmla="*/ 473 w 556"/>
                <a:gd name="T95" fmla="*/ 176 h 397"/>
                <a:gd name="T96" fmla="*/ 522 w 556"/>
                <a:gd name="T97" fmla="*/ 125 h 397"/>
                <a:gd name="T98" fmla="*/ 551 w 556"/>
                <a:gd name="T99" fmla="*/ 9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6" h="397">
                  <a:moveTo>
                    <a:pt x="554" y="79"/>
                  </a:moveTo>
                  <a:cubicBezTo>
                    <a:pt x="553" y="75"/>
                    <a:pt x="549" y="74"/>
                    <a:pt x="545" y="76"/>
                  </a:cubicBezTo>
                  <a:cubicBezTo>
                    <a:pt x="542" y="77"/>
                    <a:pt x="541" y="82"/>
                    <a:pt x="538" y="84"/>
                  </a:cubicBezTo>
                  <a:cubicBezTo>
                    <a:pt x="534" y="86"/>
                    <a:pt x="530" y="86"/>
                    <a:pt x="526" y="86"/>
                  </a:cubicBezTo>
                  <a:cubicBezTo>
                    <a:pt x="521" y="86"/>
                    <a:pt x="518" y="87"/>
                    <a:pt x="517" y="81"/>
                  </a:cubicBezTo>
                  <a:cubicBezTo>
                    <a:pt x="516" y="77"/>
                    <a:pt x="517" y="74"/>
                    <a:pt x="515" y="71"/>
                  </a:cubicBezTo>
                  <a:cubicBezTo>
                    <a:pt x="513" y="68"/>
                    <a:pt x="509" y="64"/>
                    <a:pt x="506" y="62"/>
                  </a:cubicBezTo>
                  <a:cubicBezTo>
                    <a:pt x="502" y="61"/>
                    <a:pt x="497" y="62"/>
                    <a:pt x="494" y="59"/>
                  </a:cubicBezTo>
                  <a:cubicBezTo>
                    <a:pt x="488" y="55"/>
                    <a:pt x="483" y="43"/>
                    <a:pt x="481" y="36"/>
                  </a:cubicBezTo>
                  <a:cubicBezTo>
                    <a:pt x="478" y="29"/>
                    <a:pt x="480" y="21"/>
                    <a:pt x="473" y="16"/>
                  </a:cubicBezTo>
                  <a:cubicBezTo>
                    <a:pt x="471" y="13"/>
                    <a:pt x="468" y="12"/>
                    <a:pt x="466" y="9"/>
                  </a:cubicBezTo>
                  <a:cubicBezTo>
                    <a:pt x="463" y="6"/>
                    <a:pt x="461" y="3"/>
                    <a:pt x="457" y="2"/>
                  </a:cubicBezTo>
                  <a:cubicBezTo>
                    <a:pt x="449" y="0"/>
                    <a:pt x="438" y="1"/>
                    <a:pt x="430" y="3"/>
                  </a:cubicBezTo>
                  <a:cubicBezTo>
                    <a:pt x="427" y="4"/>
                    <a:pt x="423" y="4"/>
                    <a:pt x="421" y="6"/>
                  </a:cubicBezTo>
                  <a:cubicBezTo>
                    <a:pt x="417" y="11"/>
                    <a:pt x="419" y="13"/>
                    <a:pt x="420" y="18"/>
                  </a:cubicBezTo>
                  <a:cubicBezTo>
                    <a:pt x="422" y="28"/>
                    <a:pt x="416" y="33"/>
                    <a:pt x="412" y="42"/>
                  </a:cubicBezTo>
                  <a:cubicBezTo>
                    <a:pt x="409" y="47"/>
                    <a:pt x="406" y="51"/>
                    <a:pt x="402" y="53"/>
                  </a:cubicBezTo>
                  <a:cubicBezTo>
                    <a:pt x="402" y="55"/>
                    <a:pt x="399" y="56"/>
                    <a:pt x="398" y="57"/>
                  </a:cubicBezTo>
                  <a:cubicBezTo>
                    <a:pt x="397" y="58"/>
                    <a:pt x="396" y="60"/>
                    <a:pt x="396" y="62"/>
                  </a:cubicBezTo>
                  <a:cubicBezTo>
                    <a:pt x="395" y="66"/>
                    <a:pt x="396" y="69"/>
                    <a:pt x="396" y="72"/>
                  </a:cubicBezTo>
                  <a:cubicBezTo>
                    <a:pt x="397" y="77"/>
                    <a:pt x="401" y="76"/>
                    <a:pt x="404" y="75"/>
                  </a:cubicBezTo>
                  <a:cubicBezTo>
                    <a:pt x="407" y="75"/>
                    <a:pt x="410" y="75"/>
                    <a:pt x="413" y="77"/>
                  </a:cubicBezTo>
                  <a:cubicBezTo>
                    <a:pt x="415" y="78"/>
                    <a:pt x="416" y="79"/>
                    <a:pt x="418" y="81"/>
                  </a:cubicBezTo>
                  <a:cubicBezTo>
                    <a:pt x="426" y="94"/>
                    <a:pt x="413" y="93"/>
                    <a:pt x="405" y="97"/>
                  </a:cubicBezTo>
                  <a:cubicBezTo>
                    <a:pt x="396" y="100"/>
                    <a:pt x="393" y="111"/>
                    <a:pt x="384" y="115"/>
                  </a:cubicBezTo>
                  <a:cubicBezTo>
                    <a:pt x="376" y="119"/>
                    <a:pt x="366" y="115"/>
                    <a:pt x="358" y="116"/>
                  </a:cubicBezTo>
                  <a:cubicBezTo>
                    <a:pt x="342" y="119"/>
                    <a:pt x="349" y="129"/>
                    <a:pt x="342" y="141"/>
                  </a:cubicBezTo>
                  <a:cubicBezTo>
                    <a:pt x="338" y="150"/>
                    <a:pt x="331" y="150"/>
                    <a:pt x="321" y="151"/>
                  </a:cubicBezTo>
                  <a:cubicBezTo>
                    <a:pt x="306" y="151"/>
                    <a:pt x="290" y="161"/>
                    <a:pt x="278" y="158"/>
                  </a:cubicBezTo>
                  <a:cubicBezTo>
                    <a:pt x="268" y="156"/>
                    <a:pt x="258" y="152"/>
                    <a:pt x="248" y="148"/>
                  </a:cubicBezTo>
                  <a:cubicBezTo>
                    <a:pt x="238" y="144"/>
                    <a:pt x="226" y="144"/>
                    <a:pt x="214" y="141"/>
                  </a:cubicBezTo>
                  <a:cubicBezTo>
                    <a:pt x="201" y="138"/>
                    <a:pt x="200" y="130"/>
                    <a:pt x="190" y="122"/>
                  </a:cubicBezTo>
                  <a:cubicBezTo>
                    <a:pt x="183" y="116"/>
                    <a:pt x="175" y="115"/>
                    <a:pt x="166" y="114"/>
                  </a:cubicBezTo>
                  <a:cubicBezTo>
                    <a:pt x="164" y="114"/>
                    <a:pt x="162" y="115"/>
                    <a:pt x="160" y="114"/>
                  </a:cubicBezTo>
                  <a:cubicBezTo>
                    <a:pt x="158" y="113"/>
                    <a:pt x="157" y="111"/>
                    <a:pt x="156" y="109"/>
                  </a:cubicBezTo>
                  <a:cubicBezTo>
                    <a:pt x="154" y="105"/>
                    <a:pt x="154" y="101"/>
                    <a:pt x="154" y="96"/>
                  </a:cubicBezTo>
                  <a:cubicBezTo>
                    <a:pt x="154" y="93"/>
                    <a:pt x="153" y="90"/>
                    <a:pt x="153" y="87"/>
                  </a:cubicBezTo>
                  <a:cubicBezTo>
                    <a:pt x="151" y="80"/>
                    <a:pt x="146" y="71"/>
                    <a:pt x="139" y="68"/>
                  </a:cubicBezTo>
                  <a:cubicBezTo>
                    <a:pt x="138" y="68"/>
                    <a:pt x="137" y="68"/>
                    <a:pt x="136" y="68"/>
                  </a:cubicBezTo>
                  <a:cubicBezTo>
                    <a:pt x="135" y="67"/>
                    <a:pt x="135" y="67"/>
                    <a:pt x="135" y="66"/>
                  </a:cubicBezTo>
                  <a:cubicBezTo>
                    <a:pt x="135" y="64"/>
                    <a:pt x="134" y="64"/>
                    <a:pt x="133" y="64"/>
                  </a:cubicBezTo>
                  <a:cubicBezTo>
                    <a:pt x="132" y="64"/>
                    <a:pt x="131" y="63"/>
                    <a:pt x="130" y="63"/>
                  </a:cubicBezTo>
                  <a:cubicBezTo>
                    <a:pt x="128" y="61"/>
                    <a:pt x="127" y="59"/>
                    <a:pt x="126" y="57"/>
                  </a:cubicBezTo>
                  <a:cubicBezTo>
                    <a:pt x="124" y="58"/>
                    <a:pt x="121" y="58"/>
                    <a:pt x="118" y="59"/>
                  </a:cubicBezTo>
                  <a:cubicBezTo>
                    <a:pt x="119" y="66"/>
                    <a:pt x="115" y="66"/>
                    <a:pt x="112" y="70"/>
                  </a:cubicBezTo>
                  <a:cubicBezTo>
                    <a:pt x="107" y="76"/>
                    <a:pt x="108" y="75"/>
                    <a:pt x="105" y="83"/>
                  </a:cubicBezTo>
                  <a:cubicBezTo>
                    <a:pt x="104" y="86"/>
                    <a:pt x="102" y="90"/>
                    <a:pt x="99" y="92"/>
                  </a:cubicBezTo>
                  <a:cubicBezTo>
                    <a:pt x="96" y="95"/>
                    <a:pt x="92" y="95"/>
                    <a:pt x="89" y="94"/>
                  </a:cubicBezTo>
                  <a:cubicBezTo>
                    <a:pt x="87" y="94"/>
                    <a:pt x="86" y="94"/>
                    <a:pt x="85" y="94"/>
                  </a:cubicBezTo>
                  <a:cubicBezTo>
                    <a:pt x="83" y="94"/>
                    <a:pt x="82" y="93"/>
                    <a:pt x="81" y="94"/>
                  </a:cubicBezTo>
                  <a:cubicBezTo>
                    <a:pt x="79" y="94"/>
                    <a:pt x="78" y="95"/>
                    <a:pt x="77" y="96"/>
                  </a:cubicBezTo>
                  <a:cubicBezTo>
                    <a:pt x="75" y="98"/>
                    <a:pt x="75" y="101"/>
                    <a:pt x="74" y="103"/>
                  </a:cubicBezTo>
                  <a:cubicBezTo>
                    <a:pt x="74" y="105"/>
                    <a:pt x="74" y="107"/>
                    <a:pt x="73" y="109"/>
                  </a:cubicBezTo>
                  <a:cubicBezTo>
                    <a:pt x="71" y="120"/>
                    <a:pt x="71" y="116"/>
                    <a:pt x="62" y="123"/>
                  </a:cubicBezTo>
                  <a:cubicBezTo>
                    <a:pt x="51" y="133"/>
                    <a:pt x="67" y="147"/>
                    <a:pt x="53" y="158"/>
                  </a:cubicBezTo>
                  <a:cubicBezTo>
                    <a:pt x="49" y="161"/>
                    <a:pt x="42" y="163"/>
                    <a:pt x="37" y="165"/>
                  </a:cubicBezTo>
                  <a:cubicBezTo>
                    <a:pt x="30" y="169"/>
                    <a:pt x="28" y="172"/>
                    <a:pt x="23" y="176"/>
                  </a:cubicBezTo>
                  <a:cubicBezTo>
                    <a:pt x="17" y="179"/>
                    <a:pt x="11" y="179"/>
                    <a:pt x="6" y="182"/>
                  </a:cubicBezTo>
                  <a:cubicBezTo>
                    <a:pt x="4" y="184"/>
                    <a:pt x="2" y="186"/>
                    <a:pt x="1" y="188"/>
                  </a:cubicBezTo>
                  <a:cubicBezTo>
                    <a:pt x="1" y="191"/>
                    <a:pt x="1" y="193"/>
                    <a:pt x="1" y="196"/>
                  </a:cubicBezTo>
                  <a:cubicBezTo>
                    <a:pt x="1" y="197"/>
                    <a:pt x="0" y="198"/>
                    <a:pt x="1" y="199"/>
                  </a:cubicBezTo>
                  <a:cubicBezTo>
                    <a:pt x="2" y="200"/>
                    <a:pt x="4" y="200"/>
                    <a:pt x="5" y="201"/>
                  </a:cubicBezTo>
                  <a:cubicBezTo>
                    <a:pt x="7" y="202"/>
                    <a:pt x="8" y="204"/>
                    <a:pt x="9" y="206"/>
                  </a:cubicBezTo>
                  <a:cubicBezTo>
                    <a:pt x="9" y="208"/>
                    <a:pt x="9" y="209"/>
                    <a:pt x="8" y="211"/>
                  </a:cubicBezTo>
                  <a:cubicBezTo>
                    <a:pt x="1" y="214"/>
                    <a:pt x="4" y="222"/>
                    <a:pt x="12" y="220"/>
                  </a:cubicBezTo>
                  <a:cubicBezTo>
                    <a:pt x="17" y="224"/>
                    <a:pt x="19" y="233"/>
                    <a:pt x="23" y="236"/>
                  </a:cubicBezTo>
                  <a:cubicBezTo>
                    <a:pt x="26" y="238"/>
                    <a:pt x="31" y="238"/>
                    <a:pt x="35" y="237"/>
                  </a:cubicBezTo>
                  <a:cubicBezTo>
                    <a:pt x="38" y="237"/>
                    <a:pt x="44" y="234"/>
                    <a:pt x="47" y="235"/>
                  </a:cubicBezTo>
                  <a:cubicBezTo>
                    <a:pt x="50" y="237"/>
                    <a:pt x="51" y="243"/>
                    <a:pt x="50" y="246"/>
                  </a:cubicBezTo>
                  <a:cubicBezTo>
                    <a:pt x="50" y="248"/>
                    <a:pt x="50" y="250"/>
                    <a:pt x="49" y="251"/>
                  </a:cubicBezTo>
                  <a:cubicBezTo>
                    <a:pt x="47" y="253"/>
                    <a:pt x="44" y="253"/>
                    <a:pt x="43" y="255"/>
                  </a:cubicBezTo>
                  <a:cubicBezTo>
                    <a:pt x="40" y="257"/>
                    <a:pt x="38" y="259"/>
                    <a:pt x="40" y="262"/>
                  </a:cubicBezTo>
                  <a:cubicBezTo>
                    <a:pt x="42" y="264"/>
                    <a:pt x="40" y="272"/>
                    <a:pt x="40" y="275"/>
                  </a:cubicBezTo>
                  <a:cubicBezTo>
                    <a:pt x="40" y="277"/>
                    <a:pt x="40" y="279"/>
                    <a:pt x="40" y="281"/>
                  </a:cubicBezTo>
                  <a:cubicBezTo>
                    <a:pt x="42" y="285"/>
                    <a:pt x="43" y="284"/>
                    <a:pt x="45" y="284"/>
                  </a:cubicBezTo>
                  <a:cubicBezTo>
                    <a:pt x="48" y="283"/>
                    <a:pt x="51" y="285"/>
                    <a:pt x="53" y="287"/>
                  </a:cubicBezTo>
                  <a:cubicBezTo>
                    <a:pt x="56" y="290"/>
                    <a:pt x="57" y="293"/>
                    <a:pt x="61" y="295"/>
                  </a:cubicBezTo>
                  <a:cubicBezTo>
                    <a:pt x="67" y="300"/>
                    <a:pt x="79" y="301"/>
                    <a:pt x="86" y="304"/>
                  </a:cubicBezTo>
                  <a:cubicBezTo>
                    <a:pt x="94" y="308"/>
                    <a:pt x="103" y="309"/>
                    <a:pt x="111" y="312"/>
                  </a:cubicBezTo>
                  <a:cubicBezTo>
                    <a:pt x="132" y="318"/>
                    <a:pt x="147" y="328"/>
                    <a:pt x="170" y="322"/>
                  </a:cubicBezTo>
                  <a:cubicBezTo>
                    <a:pt x="181" y="320"/>
                    <a:pt x="193" y="312"/>
                    <a:pt x="203" y="312"/>
                  </a:cubicBezTo>
                  <a:cubicBezTo>
                    <a:pt x="212" y="312"/>
                    <a:pt x="225" y="317"/>
                    <a:pt x="226" y="328"/>
                  </a:cubicBezTo>
                  <a:cubicBezTo>
                    <a:pt x="226" y="333"/>
                    <a:pt x="225" y="338"/>
                    <a:pt x="224" y="343"/>
                  </a:cubicBezTo>
                  <a:cubicBezTo>
                    <a:pt x="224" y="346"/>
                    <a:pt x="222" y="350"/>
                    <a:pt x="221" y="353"/>
                  </a:cubicBezTo>
                  <a:cubicBezTo>
                    <a:pt x="220" y="356"/>
                    <a:pt x="219" y="357"/>
                    <a:pt x="222" y="358"/>
                  </a:cubicBezTo>
                  <a:cubicBezTo>
                    <a:pt x="224" y="359"/>
                    <a:pt x="227" y="358"/>
                    <a:pt x="229" y="358"/>
                  </a:cubicBezTo>
                  <a:cubicBezTo>
                    <a:pt x="233" y="359"/>
                    <a:pt x="232" y="362"/>
                    <a:pt x="232" y="366"/>
                  </a:cubicBezTo>
                  <a:cubicBezTo>
                    <a:pt x="232" y="369"/>
                    <a:pt x="233" y="372"/>
                    <a:pt x="234" y="375"/>
                  </a:cubicBezTo>
                  <a:cubicBezTo>
                    <a:pt x="235" y="377"/>
                    <a:pt x="236" y="380"/>
                    <a:pt x="238" y="381"/>
                  </a:cubicBezTo>
                  <a:cubicBezTo>
                    <a:pt x="239" y="382"/>
                    <a:pt x="241" y="382"/>
                    <a:pt x="241" y="383"/>
                  </a:cubicBezTo>
                  <a:cubicBezTo>
                    <a:pt x="242" y="383"/>
                    <a:pt x="243" y="385"/>
                    <a:pt x="244" y="386"/>
                  </a:cubicBezTo>
                  <a:cubicBezTo>
                    <a:pt x="246" y="387"/>
                    <a:pt x="248" y="385"/>
                    <a:pt x="250" y="386"/>
                  </a:cubicBezTo>
                  <a:cubicBezTo>
                    <a:pt x="253" y="387"/>
                    <a:pt x="257" y="389"/>
                    <a:pt x="259" y="388"/>
                  </a:cubicBezTo>
                  <a:cubicBezTo>
                    <a:pt x="261" y="387"/>
                    <a:pt x="260" y="386"/>
                    <a:pt x="260" y="384"/>
                  </a:cubicBezTo>
                  <a:cubicBezTo>
                    <a:pt x="259" y="381"/>
                    <a:pt x="259" y="380"/>
                    <a:pt x="262" y="379"/>
                  </a:cubicBezTo>
                  <a:cubicBezTo>
                    <a:pt x="265" y="377"/>
                    <a:pt x="268" y="377"/>
                    <a:pt x="271" y="376"/>
                  </a:cubicBezTo>
                  <a:cubicBezTo>
                    <a:pt x="274" y="376"/>
                    <a:pt x="278" y="377"/>
                    <a:pt x="281" y="376"/>
                  </a:cubicBezTo>
                  <a:cubicBezTo>
                    <a:pt x="284" y="376"/>
                    <a:pt x="285" y="374"/>
                    <a:pt x="287" y="372"/>
                  </a:cubicBezTo>
                  <a:cubicBezTo>
                    <a:pt x="293" y="369"/>
                    <a:pt x="300" y="371"/>
                    <a:pt x="305" y="375"/>
                  </a:cubicBezTo>
                  <a:cubicBezTo>
                    <a:pt x="307" y="378"/>
                    <a:pt x="306" y="379"/>
                    <a:pt x="307" y="382"/>
                  </a:cubicBezTo>
                  <a:cubicBezTo>
                    <a:pt x="307" y="382"/>
                    <a:pt x="307" y="382"/>
                    <a:pt x="307" y="382"/>
                  </a:cubicBezTo>
                  <a:cubicBezTo>
                    <a:pt x="310" y="382"/>
                    <a:pt x="311" y="385"/>
                    <a:pt x="312" y="389"/>
                  </a:cubicBezTo>
                  <a:cubicBezTo>
                    <a:pt x="313" y="393"/>
                    <a:pt x="316" y="396"/>
                    <a:pt x="319" y="396"/>
                  </a:cubicBezTo>
                  <a:cubicBezTo>
                    <a:pt x="322" y="397"/>
                    <a:pt x="322" y="394"/>
                    <a:pt x="322" y="391"/>
                  </a:cubicBezTo>
                  <a:cubicBezTo>
                    <a:pt x="322" y="388"/>
                    <a:pt x="325" y="388"/>
                    <a:pt x="329" y="386"/>
                  </a:cubicBezTo>
                  <a:cubicBezTo>
                    <a:pt x="333" y="385"/>
                    <a:pt x="338" y="385"/>
                    <a:pt x="342" y="384"/>
                  </a:cubicBezTo>
                  <a:cubicBezTo>
                    <a:pt x="347" y="383"/>
                    <a:pt x="351" y="382"/>
                    <a:pt x="354" y="379"/>
                  </a:cubicBezTo>
                  <a:cubicBezTo>
                    <a:pt x="356" y="376"/>
                    <a:pt x="362" y="373"/>
                    <a:pt x="365" y="370"/>
                  </a:cubicBezTo>
                  <a:cubicBezTo>
                    <a:pt x="368" y="368"/>
                    <a:pt x="375" y="369"/>
                    <a:pt x="379" y="369"/>
                  </a:cubicBezTo>
                  <a:cubicBezTo>
                    <a:pt x="383" y="369"/>
                    <a:pt x="387" y="367"/>
                    <a:pt x="390" y="364"/>
                  </a:cubicBezTo>
                  <a:cubicBezTo>
                    <a:pt x="393" y="360"/>
                    <a:pt x="392" y="356"/>
                    <a:pt x="395" y="355"/>
                  </a:cubicBezTo>
                  <a:cubicBezTo>
                    <a:pt x="398" y="354"/>
                    <a:pt x="399" y="354"/>
                    <a:pt x="402" y="351"/>
                  </a:cubicBezTo>
                  <a:cubicBezTo>
                    <a:pt x="404" y="349"/>
                    <a:pt x="402" y="346"/>
                    <a:pt x="405" y="343"/>
                  </a:cubicBezTo>
                  <a:cubicBezTo>
                    <a:pt x="408" y="340"/>
                    <a:pt x="416" y="326"/>
                    <a:pt x="420" y="322"/>
                  </a:cubicBezTo>
                  <a:cubicBezTo>
                    <a:pt x="424" y="319"/>
                    <a:pt x="431" y="306"/>
                    <a:pt x="433" y="302"/>
                  </a:cubicBezTo>
                  <a:cubicBezTo>
                    <a:pt x="435" y="297"/>
                    <a:pt x="440" y="289"/>
                    <a:pt x="441" y="286"/>
                  </a:cubicBezTo>
                  <a:cubicBezTo>
                    <a:pt x="441" y="283"/>
                    <a:pt x="438" y="276"/>
                    <a:pt x="434" y="274"/>
                  </a:cubicBezTo>
                  <a:cubicBezTo>
                    <a:pt x="430" y="271"/>
                    <a:pt x="428" y="265"/>
                    <a:pt x="425" y="263"/>
                  </a:cubicBezTo>
                  <a:cubicBezTo>
                    <a:pt x="422" y="260"/>
                    <a:pt x="420" y="254"/>
                    <a:pt x="420" y="249"/>
                  </a:cubicBezTo>
                  <a:cubicBezTo>
                    <a:pt x="420" y="245"/>
                    <a:pt x="418" y="243"/>
                    <a:pt x="415" y="241"/>
                  </a:cubicBezTo>
                  <a:cubicBezTo>
                    <a:pt x="411" y="239"/>
                    <a:pt x="411" y="234"/>
                    <a:pt x="412" y="231"/>
                  </a:cubicBezTo>
                  <a:cubicBezTo>
                    <a:pt x="413" y="228"/>
                    <a:pt x="416" y="226"/>
                    <a:pt x="419" y="226"/>
                  </a:cubicBezTo>
                  <a:cubicBezTo>
                    <a:pt x="422" y="225"/>
                    <a:pt x="423" y="222"/>
                    <a:pt x="424" y="219"/>
                  </a:cubicBezTo>
                  <a:cubicBezTo>
                    <a:pt x="425" y="215"/>
                    <a:pt x="429" y="217"/>
                    <a:pt x="433" y="216"/>
                  </a:cubicBezTo>
                  <a:cubicBezTo>
                    <a:pt x="437" y="215"/>
                    <a:pt x="441" y="216"/>
                    <a:pt x="440" y="213"/>
                  </a:cubicBezTo>
                  <a:cubicBezTo>
                    <a:pt x="439" y="209"/>
                    <a:pt x="436" y="211"/>
                    <a:pt x="432" y="211"/>
                  </a:cubicBezTo>
                  <a:cubicBezTo>
                    <a:pt x="429" y="211"/>
                    <a:pt x="426" y="209"/>
                    <a:pt x="423" y="208"/>
                  </a:cubicBezTo>
                  <a:cubicBezTo>
                    <a:pt x="419" y="207"/>
                    <a:pt x="418" y="209"/>
                    <a:pt x="415" y="211"/>
                  </a:cubicBezTo>
                  <a:cubicBezTo>
                    <a:pt x="413" y="213"/>
                    <a:pt x="410" y="212"/>
                    <a:pt x="410" y="209"/>
                  </a:cubicBezTo>
                  <a:cubicBezTo>
                    <a:pt x="409" y="207"/>
                    <a:pt x="407" y="207"/>
                    <a:pt x="404" y="207"/>
                  </a:cubicBezTo>
                  <a:cubicBezTo>
                    <a:pt x="400" y="207"/>
                    <a:pt x="397" y="206"/>
                    <a:pt x="396" y="205"/>
                  </a:cubicBezTo>
                  <a:cubicBezTo>
                    <a:pt x="394" y="204"/>
                    <a:pt x="393" y="200"/>
                    <a:pt x="392" y="197"/>
                  </a:cubicBezTo>
                  <a:cubicBezTo>
                    <a:pt x="391" y="193"/>
                    <a:pt x="393" y="193"/>
                    <a:pt x="395" y="193"/>
                  </a:cubicBezTo>
                  <a:cubicBezTo>
                    <a:pt x="397" y="193"/>
                    <a:pt x="402" y="193"/>
                    <a:pt x="406" y="188"/>
                  </a:cubicBezTo>
                  <a:cubicBezTo>
                    <a:pt x="409" y="184"/>
                    <a:pt x="413" y="182"/>
                    <a:pt x="416" y="178"/>
                  </a:cubicBezTo>
                  <a:cubicBezTo>
                    <a:pt x="419" y="175"/>
                    <a:pt x="428" y="172"/>
                    <a:pt x="434" y="173"/>
                  </a:cubicBezTo>
                  <a:cubicBezTo>
                    <a:pt x="439" y="174"/>
                    <a:pt x="436" y="174"/>
                    <a:pt x="433" y="178"/>
                  </a:cubicBezTo>
                  <a:cubicBezTo>
                    <a:pt x="430" y="183"/>
                    <a:pt x="432" y="185"/>
                    <a:pt x="430" y="188"/>
                  </a:cubicBezTo>
                  <a:cubicBezTo>
                    <a:pt x="428" y="192"/>
                    <a:pt x="431" y="195"/>
                    <a:pt x="433" y="194"/>
                  </a:cubicBezTo>
                  <a:cubicBezTo>
                    <a:pt x="435" y="194"/>
                    <a:pt x="438" y="191"/>
                    <a:pt x="440" y="188"/>
                  </a:cubicBezTo>
                  <a:cubicBezTo>
                    <a:pt x="442" y="186"/>
                    <a:pt x="447" y="186"/>
                    <a:pt x="451" y="185"/>
                  </a:cubicBezTo>
                  <a:cubicBezTo>
                    <a:pt x="453" y="184"/>
                    <a:pt x="456" y="184"/>
                    <a:pt x="459" y="184"/>
                  </a:cubicBezTo>
                  <a:cubicBezTo>
                    <a:pt x="460" y="184"/>
                    <a:pt x="461" y="184"/>
                    <a:pt x="461" y="185"/>
                  </a:cubicBezTo>
                  <a:cubicBezTo>
                    <a:pt x="465" y="181"/>
                    <a:pt x="468" y="179"/>
                    <a:pt x="473" y="176"/>
                  </a:cubicBezTo>
                  <a:cubicBezTo>
                    <a:pt x="481" y="171"/>
                    <a:pt x="490" y="167"/>
                    <a:pt x="498" y="164"/>
                  </a:cubicBezTo>
                  <a:cubicBezTo>
                    <a:pt x="506" y="162"/>
                    <a:pt x="515" y="159"/>
                    <a:pt x="517" y="150"/>
                  </a:cubicBezTo>
                  <a:cubicBezTo>
                    <a:pt x="518" y="142"/>
                    <a:pt x="516" y="130"/>
                    <a:pt x="522" y="125"/>
                  </a:cubicBezTo>
                  <a:cubicBezTo>
                    <a:pt x="525" y="123"/>
                    <a:pt x="529" y="124"/>
                    <a:pt x="533" y="123"/>
                  </a:cubicBezTo>
                  <a:cubicBezTo>
                    <a:pt x="537" y="121"/>
                    <a:pt x="539" y="117"/>
                    <a:pt x="541" y="113"/>
                  </a:cubicBezTo>
                  <a:cubicBezTo>
                    <a:pt x="545" y="106"/>
                    <a:pt x="547" y="98"/>
                    <a:pt x="551" y="91"/>
                  </a:cubicBezTo>
                  <a:cubicBezTo>
                    <a:pt x="553" y="88"/>
                    <a:pt x="556" y="84"/>
                    <a:pt x="554" y="7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3" name="Freeform 74"/>
            <p:cNvSpPr>
              <a:spLocks/>
            </p:cNvSpPr>
            <p:nvPr/>
          </p:nvSpPr>
          <p:spPr bwMode="auto">
            <a:xfrm>
              <a:off x="3066744" y="3133321"/>
              <a:ext cx="679436" cy="316972"/>
            </a:xfrm>
            <a:custGeom>
              <a:avLst/>
              <a:gdLst>
                <a:gd name="T0" fmla="*/ 4 w 300"/>
                <a:gd name="T1" fmla="*/ 42 h 140"/>
                <a:gd name="T2" fmla="*/ 7 w 300"/>
                <a:gd name="T3" fmla="*/ 43 h 140"/>
                <a:gd name="T4" fmla="*/ 9 w 300"/>
                <a:gd name="T5" fmla="*/ 45 h 140"/>
                <a:gd name="T6" fmla="*/ 10 w 300"/>
                <a:gd name="T7" fmla="*/ 47 h 140"/>
                <a:gd name="T8" fmla="*/ 13 w 300"/>
                <a:gd name="T9" fmla="*/ 47 h 140"/>
                <a:gd name="T10" fmla="*/ 27 w 300"/>
                <a:gd name="T11" fmla="*/ 66 h 140"/>
                <a:gd name="T12" fmla="*/ 28 w 300"/>
                <a:gd name="T13" fmla="*/ 75 h 140"/>
                <a:gd name="T14" fmla="*/ 30 w 300"/>
                <a:gd name="T15" fmla="*/ 88 h 140"/>
                <a:gd name="T16" fmla="*/ 34 w 300"/>
                <a:gd name="T17" fmla="*/ 93 h 140"/>
                <a:gd name="T18" fmla="*/ 40 w 300"/>
                <a:gd name="T19" fmla="*/ 93 h 140"/>
                <a:gd name="T20" fmla="*/ 64 w 300"/>
                <a:gd name="T21" fmla="*/ 101 h 140"/>
                <a:gd name="T22" fmla="*/ 88 w 300"/>
                <a:gd name="T23" fmla="*/ 120 h 140"/>
                <a:gd name="T24" fmla="*/ 122 w 300"/>
                <a:gd name="T25" fmla="*/ 127 h 140"/>
                <a:gd name="T26" fmla="*/ 152 w 300"/>
                <a:gd name="T27" fmla="*/ 137 h 140"/>
                <a:gd name="T28" fmla="*/ 195 w 300"/>
                <a:gd name="T29" fmla="*/ 130 h 140"/>
                <a:gd name="T30" fmla="*/ 216 w 300"/>
                <a:gd name="T31" fmla="*/ 120 h 140"/>
                <a:gd name="T32" fmla="*/ 232 w 300"/>
                <a:gd name="T33" fmla="*/ 95 h 140"/>
                <a:gd name="T34" fmla="*/ 258 w 300"/>
                <a:gd name="T35" fmla="*/ 94 h 140"/>
                <a:gd name="T36" fmla="*/ 279 w 300"/>
                <a:gd name="T37" fmla="*/ 76 h 140"/>
                <a:gd name="T38" fmla="*/ 292 w 300"/>
                <a:gd name="T39" fmla="*/ 60 h 140"/>
                <a:gd name="T40" fmla="*/ 287 w 300"/>
                <a:gd name="T41" fmla="*/ 56 h 140"/>
                <a:gd name="T42" fmla="*/ 278 w 300"/>
                <a:gd name="T43" fmla="*/ 54 h 140"/>
                <a:gd name="T44" fmla="*/ 270 w 300"/>
                <a:gd name="T45" fmla="*/ 51 h 140"/>
                <a:gd name="T46" fmla="*/ 270 w 300"/>
                <a:gd name="T47" fmla="*/ 41 h 140"/>
                <a:gd name="T48" fmla="*/ 272 w 300"/>
                <a:gd name="T49" fmla="*/ 36 h 140"/>
                <a:gd name="T50" fmla="*/ 276 w 300"/>
                <a:gd name="T51" fmla="*/ 32 h 140"/>
                <a:gd name="T52" fmla="*/ 268 w 300"/>
                <a:gd name="T53" fmla="*/ 34 h 140"/>
                <a:gd name="T54" fmla="*/ 254 w 300"/>
                <a:gd name="T55" fmla="*/ 32 h 140"/>
                <a:gd name="T56" fmla="*/ 241 w 300"/>
                <a:gd name="T57" fmla="*/ 29 h 140"/>
                <a:gd name="T58" fmla="*/ 232 w 300"/>
                <a:gd name="T59" fmla="*/ 34 h 140"/>
                <a:gd name="T60" fmla="*/ 222 w 300"/>
                <a:gd name="T61" fmla="*/ 37 h 140"/>
                <a:gd name="T62" fmla="*/ 208 w 300"/>
                <a:gd name="T63" fmla="*/ 39 h 140"/>
                <a:gd name="T64" fmla="*/ 194 w 300"/>
                <a:gd name="T65" fmla="*/ 41 h 140"/>
                <a:gd name="T66" fmla="*/ 170 w 300"/>
                <a:gd name="T67" fmla="*/ 33 h 140"/>
                <a:gd name="T68" fmla="*/ 145 w 300"/>
                <a:gd name="T69" fmla="*/ 31 h 140"/>
                <a:gd name="T70" fmla="*/ 104 w 300"/>
                <a:gd name="T71" fmla="*/ 4 h 140"/>
                <a:gd name="T72" fmla="*/ 83 w 300"/>
                <a:gd name="T73" fmla="*/ 17 h 140"/>
                <a:gd name="T74" fmla="*/ 83 w 300"/>
                <a:gd name="T75" fmla="*/ 32 h 140"/>
                <a:gd name="T76" fmla="*/ 51 w 300"/>
                <a:gd name="T77" fmla="*/ 27 h 140"/>
                <a:gd name="T78" fmla="*/ 31 w 300"/>
                <a:gd name="T79" fmla="*/ 24 h 140"/>
                <a:gd name="T80" fmla="*/ 10 w 300"/>
                <a:gd name="T81" fmla="*/ 31 h 140"/>
                <a:gd name="T82" fmla="*/ 0 w 300"/>
                <a:gd name="T83" fmla="*/ 36 h 140"/>
                <a:gd name="T84" fmla="*/ 4 w 300"/>
                <a:gd name="T85" fmla="*/ 4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0" h="140">
                  <a:moveTo>
                    <a:pt x="4" y="42"/>
                  </a:moveTo>
                  <a:cubicBezTo>
                    <a:pt x="5" y="42"/>
                    <a:pt x="6" y="43"/>
                    <a:pt x="7" y="43"/>
                  </a:cubicBezTo>
                  <a:cubicBezTo>
                    <a:pt x="8" y="43"/>
                    <a:pt x="9" y="43"/>
                    <a:pt x="9" y="45"/>
                  </a:cubicBezTo>
                  <a:cubicBezTo>
                    <a:pt x="9" y="46"/>
                    <a:pt x="9" y="46"/>
                    <a:pt x="10" y="47"/>
                  </a:cubicBezTo>
                  <a:cubicBezTo>
                    <a:pt x="11" y="47"/>
                    <a:pt x="12" y="47"/>
                    <a:pt x="13" y="47"/>
                  </a:cubicBezTo>
                  <a:cubicBezTo>
                    <a:pt x="20" y="50"/>
                    <a:pt x="25" y="59"/>
                    <a:pt x="27" y="66"/>
                  </a:cubicBezTo>
                  <a:cubicBezTo>
                    <a:pt x="27" y="69"/>
                    <a:pt x="28" y="72"/>
                    <a:pt x="28" y="75"/>
                  </a:cubicBezTo>
                  <a:cubicBezTo>
                    <a:pt x="28" y="80"/>
                    <a:pt x="28" y="84"/>
                    <a:pt x="30" y="88"/>
                  </a:cubicBezTo>
                  <a:cubicBezTo>
                    <a:pt x="31" y="90"/>
                    <a:pt x="32" y="92"/>
                    <a:pt x="34" y="93"/>
                  </a:cubicBezTo>
                  <a:cubicBezTo>
                    <a:pt x="36" y="94"/>
                    <a:pt x="38" y="93"/>
                    <a:pt x="40" y="93"/>
                  </a:cubicBezTo>
                  <a:cubicBezTo>
                    <a:pt x="49" y="94"/>
                    <a:pt x="57" y="95"/>
                    <a:pt x="64" y="101"/>
                  </a:cubicBezTo>
                  <a:cubicBezTo>
                    <a:pt x="74" y="109"/>
                    <a:pt x="75" y="117"/>
                    <a:pt x="88" y="120"/>
                  </a:cubicBezTo>
                  <a:cubicBezTo>
                    <a:pt x="100" y="123"/>
                    <a:pt x="112" y="123"/>
                    <a:pt x="122" y="127"/>
                  </a:cubicBezTo>
                  <a:cubicBezTo>
                    <a:pt x="132" y="131"/>
                    <a:pt x="142" y="135"/>
                    <a:pt x="152" y="137"/>
                  </a:cubicBezTo>
                  <a:cubicBezTo>
                    <a:pt x="164" y="140"/>
                    <a:pt x="180" y="130"/>
                    <a:pt x="195" y="130"/>
                  </a:cubicBezTo>
                  <a:cubicBezTo>
                    <a:pt x="205" y="129"/>
                    <a:pt x="212" y="129"/>
                    <a:pt x="216" y="120"/>
                  </a:cubicBezTo>
                  <a:cubicBezTo>
                    <a:pt x="223" y="108"/>
                    <a:pt x="216" y="98"/>
                    <a:pt x="232" y="95"/>
                  </a:cubicBezTo>
                  <a:cubicBezTo>
                    <a:pt x="240" y="94"/>
                    <a:pt x="250" y="98"/>
                    <a:pt x="258" y="94"/>
                  </a:cubicBezTo>
                  <a:cubicBezTo>
                    <a:pt x="267" y="90"/>
                    <a:pt x="270" y="79"/>
                    <a:pt x="279" y="76"/>
                  </a:cubicBezTo>
                  <a:cubicBezTo>
                    <a:pt x="287" y="72"/>
                    <a:pt x="300" y="73"/>
                    <a:pt x="292" y="60"/>
                  </a:cubicBezTo>
                  <a:cubicBezTo>
                    <a:pt x="290" y="58"/>
                    <a:pt x="289" y="57"/>
                    <a:pt x="287" y="56"/>
                  </a:cubicBezTo>
                  <a:cubicBezTo>
                    <a:pt x="284" y="54"/>
                    <a:pt x="281" y="54"/>
                    <a:pt x="278" y="54"/>
                  </a:cubicBezTo>
                  <a:cubicBezTo>
                    <a:pt x="275" y="55"/>
                    <a:pt x="271" y="56"/>
                    <a:pt x="270" y="51"/>
                  </a:cubicBezTo>
                  <a:cubicBezTo>
                    <a:pt x="270" y="48"/>
                    <a:pt x="269" y="45"/>
                    <a:pt x="270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5"/>
                    <a:pt x="276" y="34"/>
                    <a:pt x="276" y="32"/>
                  </a:cubicBezTo>
                  <a:cubicBezTo>
                    <a:pt x="274" y="33"/>
                    <a:pt x="272" y="34"/>
                    <a:pt x="268" y="34"/>
                  </a:cubicBezTo>
                  <a:cubicBezTo>
                    <a:pt x="263" y="34"/>
                    <a:pt x="259" y="33"/>
                    <a:pt x="254" y="32"/>
                  </a:cubicBezTo>
                  <a:cubicBezTo>
                    <a:pt x="251" y="31"/>
                    <a:pt x="245" y="28"/>
                    <a:pt x="241" y="29"/>
                  </a:cubicBezTo>
                  <a:cubicBezTo>
                    <a:pt x="237" y="30"/>
                    <a:pt x="236" y="33"/>
                    <a:pt x="232" y="34"/>
                  </a:cubicBezTo>
                  <a:cubicBezTo>
                    <a:pt x="229" y="35"/>
                    <a:pt x="225" y="36"/>
                    <a:pt x="222" y="37"/>
                  </a:cubicBezTo>
                  <a:cubicBezTo>
                    <a:pt x="217" y="39"/>
                    <a:pt x="213" y="38"/>
                    <a:pt x="208" y="39"/>
                  </a:cubicBezTo>
                  <a:cubicBezTo>
                    <a:pt x="203" y="40"/>
                    <a:pt x="199" y="41"/>
                    <a:pt x="194" y="41"/>
                  </a:cubicBezTo>
                  <a:cubicBezTo>
                    <a:pt x="185" y="41"/>
                    <a:pt x="179" y="36"/>
                    <a:pt x="170" y="33"/>
                  </a:cubicBezTo>
                  <a:cubicBezTo>
                    <a:pt x="163" y="30"/>
                    <a:pt x="153" y="31"/>
                    <a:pt x="145" y="31"/>
                  </a:cubicBezTo>
                  <a:cubicBezTo>
                    <a:pt x="126" y="31"/>
                    <a:pt x="119" y="11"/>
                    <a:pt x="104" y="4"/>
                  </a:cubicBezTo>
                  <a:cubicBezTo>
                    <a:pt x="93" y="0"/>
                    <a:pt x="83" y="5"/>
                    <a:pt x="83" y="17"/>
                  </a:cubicBezTo>
                  <a:cubicBezTo>
                    <a:pt x="83" y="21"/>
                    <a:pt x="85" y="28"/>
                    <a:pt x="83" y="32"/>
                  </a:cubicBezTo>
                  <a:cubicBezTo>
                    <a:pt x="78" y="38"/>
                    <a:pt x="57" y="30"/>
                    <a:pt x="51" y="27"/>
                  </a:cubicBezTo>
                  <a:cubicBezTo>
                    <a:pt x="45" y="24"/>
                    <a:pt x="38" y="24"/>
                    <a:pt x="31" y="24"/>
                  </a:cubicBezTo>
                  <a:cubicBezTo>
                    <a:pt x="21" y="24"/>
                    <a:pt x="18" y="28"/>
                    <a:pt x="10" y="31"/>
                  </a:cubicBezTo>
                  <a:cubicBezTo>
                    <a:pt x="7" y="33"/>
                    <a:pt x="4" y="35"/>
                    <a:pt x="0" y="36"/>
                  </a:cubicBezTo>
                  <a:cubicBezTo>
                    <a:pt x="1" y="38"/>
                    <a:pt x="2" y="40"/>
                    <a:pt x="4" y="4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" name="Freeform 75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3256047" y="4292616"/>
              <a:ext cx="129137" cy="145279"/>
            </a:xfrm>
            <a:custGeom>
              <a:avLst/>
              <a:gdLst>
                <a:gd name="T0" fmla="*/ 10 w 57"/>
                <a:gd name="T1" fmla="*/ 8 h 64"/>
                <a:gd name="T2" fmla="*/ 0 w 57"/>
                <a:gd name="T3" fmla="*/ 1 h 64"/>
                <a:gd name="T4" fmla="*/ 3 w 57"/>
                <a:gd name="T5" fmla="*/ 6 h 64"/>
                <a:gd name="T6" fmla="*/ 4 w 57"/>
                <a:gd name="T7" fmla="*/ 9 h 64"/>
                <a:gd name="T8" fmla="*/ 5 w 57"/>
                <a:gd name="T9" fmla="*/ 18 h 64"/>
                <a:gd name="T10" fmla="*/ 10 w 57"/>
                <a:gd name="T11" fmla="*/ 24 h 64"/>
                <a:gd name="T12" fmla="*/ 12 w 57"/>
                <a:gd name="T13" fmla="*/ 32 h 64"/>
                <a:gd name="T14" fmla="*/ 17 w 57"/>
                <a:gd name="T15" fmla="*/ 38 h 64"/>
                <a:gd name="T16" fmla="*/ 26 w 57"/>
                <a:gd name="T17" fmla="*/ 45 h 64"/>
                <a:gd name="T18" fmla="*/ 37 w 57"/>
                <a:gd name="T19" fmla="*/ 58 h 64"/>
                <a:gd name="T20" fmla="*/ 51 w 57"/>
                <a:gd name="T21" fmla="*/ 63 h 64"/>
                <a:gd name="T22" fmla="*/ 51 w 57"/>
                <a:gd name="T23" fmla="*/ 53 h 64"/>
                <a:gd name="T24" fmla="*/ 43 w 57"/>
                <a:gd name="T25" fmla="*/ 40 h 64"/>
                <a:gd name="T26" fmla="*/ 37 w 57"/>
                <a:gd name="T27" fmla="*/ 18 h 64"/>
                <a:gd name="T28" fmla="*/ 29 w 57"/>
                <a:gd name="T29" fmla="*/ 10 h 64"/>
                <a:gd name="T30" fmla="*/ 26 w 57"/>
                <a:gd name="T31" fmla="*/ 9 h 64"/>
                <a:gd name="T32" fmla="*/ 19 w 57"/>
                <a:gd name="T33" fmla="*/ 5 h 64"/>
                <a:gd name="T34" fmla="*/ 16 w 57"/>
                <a:gd name="T35" fmla="*/ 10 h 64"/>
                <a:gd name="T36" fmla="*/ 10 w 57"/>
                <a:gd name="T37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64">
                  <a:moveTo>
                    <a:pt x="10" y="8"/>
                  </a:moveTo>
                  <a:cubicBezTo>
                    <a:pt x="7" y="4"/>
                    <a:pt x="5" y="0"/>
                    <a:pt x="0" y="1"/>
                  </a:cubicBezTo>
                  <a:cubicBezTo>
                    <a:pt x="1" y="2"/>
                    <a:pt x="2" y="4"/>
                    <a:pt x="3" y="6"/>
                  </a:cubicBezTo>
                  <a:cubicBezTo>
                    <a:pt x="3" y="7"/>
                    <a:pt x="4" y="8"/>
                    <a:pt x="4" y="9"/>
                  </a:cubicBezTo>
                  <a:cubicBezTo>
                    <a:pt x="6" y="14"/>
                    <a:pt x="4" y="13"/>
                    <a:pt x="5" y="18"/>
                  </a:cubicBezTo>
                  <a:cubicBezTo>
                    <a:pt x="6" y="23"/>
                    <a:pt x="6" y="20"/>
                    <a:pt x="10" y="24"/>
                  </a:cubicBezTo>
                  <a:cubicBezTo>
                    <a:pt x="13" y="28"/>
                    <a:pt x="10" y="29"/>
                    <a:pt x="12" y="32"/>
                  </a:cubicBezTo>
                  <a:cubicBezTo>
                    <a:pt x="14" y="35"/>
                    <a:pt x="16" y="35"/>
                    <a:pt x="17" y="38"/>
                  </a:cubicBezTo>
                  <a:cubicBezTo>
                    <a:pt x="18" y="42"/>
                    <a:pt x="20" y="43"/>
                    <a:pt x="26" y="45"/>
                  </a:cubicBezTo>
                  <a:cubicBezTo>
                    <a:pt x="32" y="48"/>
                    <a:pt x="34" y="54"/>
                    <a:pt x="37" y="58"/>
                  </a:cubicBezTo>
                  <a:cubicBezTo>
                    <a:pt x="40" y="63"/>
                    <a:pt x="44" y="64"/>
                    <a:pt x="51" y="63"/>
                  </a:cubicBezTo>
                  <a:cubicBezTo>
                    <a:pt x="57" y="62"/>
                    <a:pt x="53" y="58"/>
                    <a:pt x="51" y="53"/>
                  </a:cubicBezTo>
                  <a:cubicBezTo>
                    <a:pt x="48" y="48"/>
                    <a:pt x="46" y="45"/>
                    <a:pt x="43" y="40"/>
                  </a:cubicBezTo>
                  <a:cubicBezTo>
                    <a:pt x="39" y="35"/>
                    <a:pt x="39" y="25"/>
                    <a:pt x="37" y="18"/>
                  </a:cubicBezTo>
                  <a:cubicBezTo>
                    <a:pt x="36" y="11"/>
                    <a:pt x="34" y="11"/>
                    <a:pt x="29" y="10"/>
                  </a:cubicBezTo>
                  <a:cubicBezTo>
                    <a:pt x="28" y="10"/>
                    <a:pt x="27" y="9"/>
                    <a:pt x="26" y="9"/>
                  </a:cubicBezTo>
                  <a:cubicBezTo>
                    <a:pt x="24" y="8"/>
                    <a:pt x="21" y="6"/>
                    <a:pt x="19" y="5"/>
                  </a:cubicBezTo>
                  <a:cubicBezTo>
                    <a:pt x="18" y="6"/>
                    <a:pt x="17" y="9"/>
                    <a:pt x="16" y="10"/>
                  </a:cubicBezTo>
                  <a:cubicBezTo>
                    <a:pt x="14" y="11"/>
                    <a:pt x="11" y="10"/>
                    <a:pt x="10" y="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6" name="Freeform 77"/>
            <p:cNvSpPr>
              <a:spLocks/>
            </p:cNvSpPr>
            <p:nvPr/>
          </p:nvSpPr>
          <p:spPr bwMode="auto">
            <a:xfrm>
              <a:off x="1920656" y="3469369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3075548" y="2062073"/>
              <a:ext cx="205445" cy="92451"/>
            </a:xfrm>
            <a:custGeom>
              <a:avLst/>
              <a:gdLst>
                <a:gd name="T0" fmla="*/ 59 w 91"/>
                <a:gd name="T1" fmla="*/ 3 h 41"/>
                <a:gd name="T2" fmla="*/ 42 w 91"/>
                <a:gd name="T3" fmla="*/ 5 h 41"/>
                <a:gd name="T4" fmla="*/ 32 w 91"/>
                <a:gd name="T5" fmla="*/ 10 h 41"/>
                <a:gd name="T6" fmla="*/ 23 w 91"/>
                <a:gd name="T7" fmla="*/ 10 h 41"/>
                <a:gd name="T8" fmla="*/ 20 w 91"/>
                <a:gd name="T9" fmla="*/ 6 h 41"/>
                <a:gd name="T10" fmla="*/ 8 w 91"/>
                <a:gd name="T11" fmla="*/ 6 h 41"/>
                <a:gd name="T12" fmla="*/ 0 w 91"/>
                <a:gd name="T13" fmla="*/ 10 h 41"/>
                <a:gd name="T14" fmla="*/ 7 w 91"/>
                <a:gd name="T15" fmla="*/ 14 h 41"/>
                <a:gd name="T16" fmla="*/ 14 w 91"/>
                <a:gd name="T17" fmla="*/ 17 h 41"/>
                <a:gd name="T18" fmla="*/ 20 w 91"/>
                <a:gd name="T19" fmla="*/ 19 h 41"/>
                <a:gd name="T20" fmla="*/ 29 w 91"/>
                <a:gd name="T21" fmla="*/ 19 h 41"/>
                <a:gd name="T22" fmla="*/ 30 w 91"/>
                <a:gd name="T23" fmla="*/ 20 h 41"/>
                <a:gd name="T24" fmla="*/ 36 w 91"/>
                <a:gd name="T25" fmla="*/ 27 h 41"/>
                <a:gd name="T26" fmla="*/ 44 w 91"/>
                <a:gd name="T27" fmla="*/ 28 h 41"/>
                <a:gd name="T28" fmla="*/ 48 w 91"/>
                <a:gd name="T29" fmla="*/ 33 h 41"/>
                <a:gd name="T30" fmla="*/ 57 w 91"/>
                <a:gd name="T31" fmla="*/ 33 h 41"/>
                <a:gd name="T32" fmla="*/ 70 w 91"/>
                <a:gd name="T33" fmla="*/ 38 h 41"/>
                <a:gd name="T34" fmla="*/ 81 w 91"/>
                <a:gd name="T35" fmla="*/ 37 h 41"/>
                <a:gd name="T36" fmla="*/ 85 w 91"/>
                <a:gd name="T37" fmla="*/ 30 h 41"/>
                <a:gd name="T38" fmla="*/ 84 w 91"/>
                <a:gd name="T39" fmla="*/ 21 h 41"/>
                <a:gd name="T40" fmla="*/ 89 w 91"/>
                <a:gd name="T41" fmla="*/ 15 h 41"/>
                <a:gd name="T42" fmla="*/ 82 w 91"/>
                <a:gd name="T43" fmla="*/ 8 h 41"/>
                <a:gd name="T44" fmla="*/ 74 w 91"/>
                <a:gd name="T45" fmla="*/ 11 h 41"/>
                <a:gd name="T46" fmla="*/ 68 w 91"/>
                <a:gd name="T47" fmla="*/ 12 h 41"/>
                <a:gd name="T48" fmla="*/ 70 w 91"/>
                <a:gd name="T49" fmla="*/ 3 h 41"/>
                <a:gd name="T50" fmla="*/ 59 w 91"/>
                <a:gd name="T5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41">
                  <a:moveTo>
                    <a:pt x="59" y="3"/>
                  </a:moveTo>
                  <a:cubicBezTo>
                    <a:pt x="52" y="3"/>
                    <a:pt x="48" y="4"/>
                    <a:pt x="42" y="5"/>
                  </a:cubicBezTo>
                  <a:cubicBezTo>
                    <a:pt x="35" y="6"/>
                    <a:pt x="36" y="9"/>
                    <a:pt x="32" y="10"/>
                  </a:cubicBezTo>
                  <a:cubicBezTo>
                    <a:pt x="29" y="11"/>
                    <a:pt x="25" y="12"/>
                    <a:pt x="23" y="10"/>
                  </a:cubicBezTo>
                  <a:cubicBezTo>
                    <a:pt x="22" y="9"/>
                    <a:pt x="20" y="6"/>
                    <a:pt x="20" y="6"/>
                  </a:cubicBezTo>
                  <a:cubicBezTo>
                    <a:pt x="20" y="6"/>
                    <a:pt x="12" y="6"/>
                    <a:pt x="8" y="6"/>
                  </a:cubicBezTo>
                  <a:cubicBezTo>
                    <a:pt x="4" y="6"/>
                    <a:pt x="0" y="7"/>
                    <a:pt x="0" y="10"/>
                  </a:cubicBezTo>
                  <a:cubicBezTo>
                    <a:pt x="1" y="12"/>
                    <a:pt x="4" y="12"/>
                    <a:pt x="7" y="14"/>
                  </a:cubicBezTo>
                  <a:cubicBezTo>
                    <a:pt x="9" y="16"/>
                    <a:pt x="8" y="15"/>
                    <a:pt x="14" y="17"/>
                  </a:cubicBezTo>
                  <a:cubicBezTo>
                    <a:pt x="19" y="19"/>
                    <a:pt x="16" y="17"/>
                    <a:pt x="20" y="19"/>
                  </a:cubicBezTo>
                  <a:cubicBezTo>
                    <a:pt x="24" y="21"/>
                    <a:pt x="25" y="18"/>
                    <a:pt x="29" y="19"/>
                  </a:cubicBezTo>
                  <a:cubicBezTo>
                    <a:pt x="32" y="19"/>
                    <a:pt x="29" y="19"/>
                    <a:pt x="30" y="20"/>
                  </a:cubicBezTo>
                  <a:cubicBezTo>
                    <a:pt x="32" y="22"/>
                    <a:pt x="33" y="25"/>
                    <a:pt x="36" y="27"/>
                  </a:cubicBezTo>
                  <a:cubicBezTo>
                    <a:pt x="38" y="29"/>
                    <a:pt x="39" y="28"/>
                    <a:pt x="44" y="28"/>
                  </a:cubicBezTo>
                  <a:cubicBezTo>
                    <a:pt x="49" y="28"/>
                    <a:pt x="48" y="30"/>
                    <a:pt x="48" y="33"/>
                  </a:cubicBezTo>
                  <a:cubicBezTo>
                    <a:pt x="49" y="35"/>
                    <a:pt x="54" y="33"/>
                    <a:pt x="57" y="33"/>
                  </a:cubicBezTo>
                  <a:cubicBezTo>
                    <a:pt x="61" y="33"/>
                    <a:pt x="65" y="36"/>
                    <a:pt x="70" y="38"/>
                  </a:cubicBezTo>
                  <a:cubicBezTo>
                    <a:pt x="74" y="41"/>
                    <a:pt x="76" y="39"/>
                    <a:pt x="81" y="37"/>
                  </a:cubicBezTo>
                  <a:cubicBezTo>
                    <a:pt x="87" y="35"/>
                    <a:pt x="85" y="33"/>
                    <a:pt x="85" y="30"/>
                  </a:cubicBezTo>
                  <a:cubicBezTo>
                    <a:pt x="85" y="26"/>
                    <a:pt x="84" y="25"/>
                    <a:pt x="84" y="21"/>
                  </a:cubicBezTo>
                  <a:cubicBezTo>
                    <a:pt x="84" y="17"/>
                    <a:pt x="87" y="18"/>
                    <a:pt x="89" y="15"/>
                  </a:cubicBezTo>
                  <a:cubicBezTo>
                    <a:pt x="91" y="12"/>
                    <a:pt x="86" y="10"/>
                    <a:pt x="82" y="8"/>
                  </a:cubicBezTo>
                  <a:cubicBezTo>
                    <a:pt x="78" y="6"/>
                    <a:pt x="77" y="7"/>
                    <a:pt x="74" y="11"/>
                  </a:cubicBezTo>
                  <a:cubicBezTo>
                    <a:pt x="71" y="14"/>
                    <a:pt x="71" y="13"/>
                    <a:pt x="68" y="12"/>
                  </a:cubicBezTo>
                  <a:cubicBezTo>
                    <a:pt x="68" y="12"/>
                    <a:pt x="71" y="7"/>
                    <a:pt x="70" y="3"/>
                  </a:cubicBezTo>
                  <a:cubicBezTo>
                    <a:pt x="70" y="0"/>
                    <a:pt x="66" y="2"/>
                    <a:pt x="59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4074891" y="2348228"/>
              <a:ext cx="24947" cy="17610"/>
            </a:xfrm>
            <a:custGeom>
              <a:avLst/>
              <a:gdLst>
                <a:gd name="T0" fmla="*/ 2 w 11"/>
                <a:gd name="T1" fmla="*/ 6 h 8"/>
                <a:gd name="T2" fmla="*/ 8 w 11"/>
                <a:gd name="T3" fmla="*/ 8 h 8"/>
                <a:gd name="T4" fmla="*/ 9 w 11"/>
                <a:gd name="T5" fmla="*/ 5 h 8"/>
                <a:gd name="T6" fmla="*/ 3 w 11"/>
                <a:gd name="T7" fmla="*/ 2 h 8"/>
                <a:gd name="T8" fmla="*/ 2 w 11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2" y="6"/>
                  </a:moveTo>
                  <a:cubicBezTo>
                    <a:pt x="3" y="8"/>
                    <a:pt x="8" y="8"/>
                    <a:pt x="8" y="8"/>
                  </a:cubicBezTo>
                  <a:cubicBezTo>
                    <a:pt x="8" y="8"/>
                    <a:pt x="11" y="7"/>
                    <a:pt x="9" y="5"/>
                  </a:cubicBezTo>
                  <a:cubicBezTo>
                    <a:pt x="7" y="2"/>
                    <a:pt x="3" y="2"/>
                    <a:pt x="3" y="2"/>
                  </a:cubicBezTo>
                  <a:cubicBezTo>
                    <a:pt x="0" y="0"/>
                    <a:pt x="0" y="5"/>
                    <a:pt x="2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9" name="Freeform 80"/>
            <p:cNvSpPr>
              <a:spLocks/>
            </p:cNvSpPr>
            <p:nvPr/>
          </p:nvSpPr>
          <p:spPr bwMode="auto">
            <a:xfrm>
              <a:off x="4110110" y="2263115"/>
              <a:ext cx="145279" cy="70438"/>
            </a:xfrm>
            <a:custGeom>
              <a:avLst/>
              <a:gdLst>
                <a:gd name="T0" fmla="*/ 4 w 64"/>
                <a:gd name="T1" fmla="*/ 27 h 31"/>
                <a:gd name="T2" fmla="*/ 17 w 64"/>
                <a:gd name="T3" fmla="*/ 30 h 31"/>
                <a:gd name="T4" fmla="*/ 23 w 64"/>
                <a:gd name="T5" fmla="*/ 26 h 31"/>
                <a:gd name="T6" fmla="*/ 28 w 64"/>
                <a:gd name="T7" fmla="*/ 25 h 31"/>
                <a:gd name="T8" fmla="*/ 41 w 64"/>
                <a:gd name="T9" fmla="*/ 29 h 31"/>
                <a:gd name="T10" fmla="*/ 46 w 64"/>
                <a:gd name="T11" fmla="*/ 24 h 31"/>
                <a:gd name="T12" fmla="*/ 51 w 64"/>
                <a:gd name="T13" fmla="*/ 27 h 31"/>
                <a:gd name="T14" fmla="*/ 61 w 64"/>
                <a:gd name="T15" fmla="*/ 27 h 31"/>
                <a:gd name="T16" fmla="*/ 61 w 64"/>
                <a:gd name="T17" fmla="*/ 23 h 31"/>
                <a:gd name="T18" fmla="*/ 55 w 64"/>
                <a:gd name="T19" fmla="*/ 20 h 31"/>
                <a:gd name="T20" fmla="*/ 52 w 64"/>
                <a:gd name="T21" fmla="*/ 11 h 31"/>
                <a:gd name="T22" fmla="*/ 49 w 64"/>
                <a:gd name="T23" fmla="*/ 4 h 31"/>
                <a:gd name="T24" fmla="*/ 43 w 64"/>
                <a:gd name="T25" fmla="*/ 1 h 31"/>
                <a:gd name="T26" fmla="*/ 41 w 64"/>
                <a:gd name="T27" fmla="*/ 11 h 31"/>
                <a:gd name="T28" fmla="*/ 35 w 64"/>
                <a:gd name="T29" fmla="*/ 10 h 31"/>
                <a:gd name="T30" fmla="*/ 25 w 64"/>
                <a:gd name="T31" fmla="*/ 4 h 31"/>
                <a:gd name="T32" fmla="*/ 11 w 64"/>
                <a:gd name="T33" fmla="*/ 2 h 31"/>
                <a:gd name="T34" fmla="*/ 4 w 64"/>
                <a:gd name="T35" fmla="*/ 13 h 31"/>
                <a:gd name="T36" fmla="*/ 0 w 64"/>
                <a:gd name="T37" fmla="*/ 22 h 31"/>
                <a:gd name="T38" fmla="*/ 4 w 64"/>
                <a:gd name="T3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1">
                  <a:moveTo>
                    <a:pt x="4" y="27"/>
                  </a:moveTo>
                  <a:cubicBezTo>
                    <a:pt x="7" y="29"/>
                    <a:pt x="12" y="31"/>
                    <a:pt x="17" y="30"/>
                  </a:cubicBezTo>
                  <a:cubicBezTo>
                    <a:pt x="22" y="29"/>
                    <a:pt x="23" y="26"/>
                    <a:pt x="23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5"/>
                    <a:pt x="39" y="29"/>
                    <a:pt x="41" y="29"/>
                  </a:cubicBezTo>
                  <a:cubicBezTo>
                    <a:pt x="42" y="28"/>
                    <a:pt x="45" y="26"/>
                    <a:pt x="46" y="24"/>
                  </a:cubicBezTo>
                  <a:cubicBezTo>
                    <a:pt x="47" y="22"/>
                    <a:pt x="50" y="26"/>
                    <a:pt x="51" y="27"/>
                  </a:cubicBezTo>
                  <a:cubicBezTo>
                    <a:pt x="53" y="29"/>
                    <a:pt x="59" y="28"/>
                    <a:pt x="61" y="27"/>
                  </a:cubicBezTo>
                  <a:cubicBezTo>
                    <a:pt x="64" y="27"/>
                    <a:pt x="63" y="25"/>
                    <a:pt x="61" y="23"/>
                  </a:cubicBezTo>
                  <a:cubicBezTo>
                    <a:pt x="59" y="21"/>
                    <a:pt x="58" y="21"/>
                    <a:pt x="55" y="20"/>
                  </a:cubicBezTo>
                  <a:cubicBezTo>
                    <a:pt x="53" y="18"/>
                    <a:pt x="54" y="15"/>
                    <a:pt x="52" y="11"/>
                  </a:cubicBezTo>
                  <a:cubicBezTo>
                    <a:pt x="51" y="8"/>
                    <a:pt x="52" y="7"/>
                    <a:pt x="49" y="4"/>
                  </a:cubicBezTo>
                  <a:cubicBezTo>
                    <a:pt x="46" y="2"/>
                    <a:pt x="45" y="2"/>
                    <a:pt x="43" y="1"/>
                  </a:cubicBezTo>
                  <a:cubicBezTo>
                    <a:pt x="39" y="0"/>
                    <a:pt x="41" y="9"/>
                    <a:pt x="41" y="11"/>
                  </a:cubicBezTo>
                  <a:cubicBezTo>
                    <a:pt x="40" y="13"/>
                    <a:pt x="38" y="11"/>
                    <a:pt x="35" y="10"/>
                  </a:cubicBezTo>
                  <a:cubicBezTo>
                    <a:pt x="33" y="9"/>
                    <a:pt x="28" y="6"/>
                    <a:pt x="25" y="4"/>
                  </a:cubicBezTo>
                  <a:cubicBezTo>
                    <a:pt x="21" y="2"/>
                    <a:pt x="15" y="2"/>
                    <a:pt x="11" y="2"/>
                  </a:cubicBezTo>
                  <a:cubicBezTo>
                    <a:pt x="7" y="3"/>
                    <a:pt x="6" y="8"/>
                    <a:pt x="4" y="13"/>
                  </a:cubicBezTo>
                  <a:cubicBezTo>
                    <a:pt x="2" y="18"/>
                    <a:pt x="1" y="19"/>
                    <a:pt x="0" y="22"/>
                  </a:cubicBezTo>
                  <a:cubicBezTo>
                    <a:pt x="0" y="25"/>
                    <a:pt x="1" y="25"/>
                    <a:pt x="4" y="2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0" name="Freeform 81"/>
            <p:cNvSpPr>
              <a:spLocks/>
            </p:cNvSpPr>
            <p:nvPr/>
          </p:nvSpPr>
          <p:spPr bwMode="auto">
            <a:xfrm>
              <a:off x="4066086" y="2274855"/>
              <a:ext cx="23479" cy="41089"/>
            </a:xfrm>
            <a:custGeom>
              <a:avLst/>
              <a:gdLst>
                <a:gd name="T0" fmla="*/ 6 w 10"/>
                <a:gd name="T1" fmla="*/ 13 h 18"/>
                <a:gd name="T2" fmla="*/ 10 w 10"/>
                <a:gd name="T3" fmla="*/ 4 h 18"/>
                <a:gd name="T4" fmla="*/ 3 w 10"/>
                <a:gd name="T5" fmla="*/ 0 h 18"/>
                <a:gd name="T6" fmla="*/ 3 w 10"/>
                <a:gd name="T7" fmla="*/ 15 h 18"/>
                <a:gd name="T8" fmla="*/ 6 w 10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6" y="13"/>
                  </a:moveTo>
                  <a:cubicBezTo>
                    <a:pt x="7" y="11"/>
                    <a:pt x="9" y="6"/>
                    <a:pt x="10" y="4"/>
                  </a:cubicBez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3" y="12"/>
                    <a:pt x="3" y="15"/>
                  </a:cubicBezTo>
                  <a:cubicBezTo>
                    <a:pt x="3" y="18"/>
                    <a:pt x="6" y="16"/>
                    <a:pt x="6" y="1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3267786" y="2104629"/>
              <a:ext cx="133540" cy="82178"/>
            </a:xfrm>
            <a:custGeom>
              <a:avLst/>
              <a:gdLst>
                <a:gd name="T0" fmla="*/ 10 w 59"/>
                <a:gd name="T1" fmla="*/ 33 h 36"/>
                <a:gd name="T2" fmla="*/ 20 w 59"/>
                <a:gd name="T3" fmla="*/ 29 h 36"/>
                <a:gd name="T4" fmla="*/ 28 w 59"/>
                <a:gd name="T5" fmla="*/ 30 h 36"/>
                <a:gd name="T6" fmla="*/ 40 w 59"/>
                <a:gd name="T7" fmla="*/ 30 h 36"/>
                <a:gd name="T8" fmla="*/ 53 w 59"/>
                <a:gd name="T9" fmla="*/ 30 h 36"/>
                <a:gd name="T10" fmla="*/ 57 w 59"/>
                <a:gd name="T11" fmla="*/ 26 h 36"/>
                <a:gd name="T12" fmla="*/ 54 w 59"/>
                <a:gd name="T13" fmla="*/ 17 h 36"/>
                <a:gd name="T14" fmla="*/ 47 w 59"/>
                <a:gd name="T15" fmla="*/ 9 h 36"/>
                <a:gd name="T16" fmla="*/ 38 w 59"/>
                <a:gd name="T17" fmla="*/ 8 h 36"/>
                <a:gd name="T18" fmla="*/ 34 w 59"/>
                <a:gd name="T19" fmla="*/ 3 h 36"/>
                <a:gd name="T20" fmla="*/ 27 w 59"/>
                <a:gd name="T21" fmla="*/ 4 h 36"/>
                <a:gd name="T22" fmla="*/ 17 w 59"/>
                <a:gd name="T23" fmla="*/ 9 h 36"/>
                <a:gd name="T24" fmla="*/ 13 w 59"/>
                <a:gd name="T25" fmla="*/ 16 h 36"/>
                <a:gd name="T26" fmla="*/ 8 w 59"/>
                <a:gd name="T27" fmla="*/ 25 h 36"/>
                <a:gd name="T28" fmla="*/ 0 w 59"/>
                <a:gd name="T29" fmla="*/ 35 h 36"/>
                <a:gd name="T30" fmla="*/ 10 w 59"/>
                <a:gd name="T3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36">
                  <a:moveTo>
                    <a:pt x="10" y="33"/>
                  </a:moveTo>
                  <a:cubicBezTo>
                    <a:pt x="16" y="30"/>
                    <a:pt x="16" y="30"/>
                    <a:pt x="20" y="29"/>
                  </a:cubicBezTo>
                  <a:cubicBezTo>
                    <a:pt x="24" y="27"/>
                    <a:pt x="22" y="29"/>
                    <a:pt x="28" y="30"/>
                  </a:cubicBezTo>
                  <a:cubicBezTo>
                    <a:pt x="33" y="32"/>
                    <a:pt x="34" y="31"/>
                    <a:pt x="40" y="30"/>
                  </a:cubicBezTo>
                  <a:cubicBezTo>
                    <a:pt x="47" y="29"/>
                    <a:pt x="48" y="30"/>
                    <a:pt x="53" y="30"/>
                  </a:cubicBezTo>
                  <a:cubicBezTo>
                    <a:pt x="59" y="30"/>
                    <a:pt x="57" y="29"/>
                    <a:pt x="57" y="26"/>
                  </a:cubicBezTo>
                  <a:cubicBezTo>
                    <a:pt x="58" y="24"/>
                    <a:pt x="57" y="20"/>
                    <a:pt x="54" y="17"/>
                  </a:cubicBezTo>
                  <a:cubicBezTo>
                    <a:pt x="51" y="14"/>
                    <a:pt x="50" y="11"/>
                    <a:pt x="47" y="9"/>
                  </a:cubicBezTo>
                  <a:cubicBezTo>
                    <a:pt x="43" y="6"/>
                    <a:pt x="38" y="8"/>
                    <a:pt x="38" y="8"/>
                  </a:cubicBezTo>
                  <a:cubicBezTo>
                    <a:pt x="36" y="8"/>
                    <a:pt x="34" y="6"/>
                    <a:pt x="34" y="3"/>
                  </a:cubicBezTo>
                  <a:cubicBezTo>
                    <a:pt x="33" y="0"/>
                    <a:pt x="29" y="3"/>
                    <a:pt x="27" y="4"/>
                  </a:cubicBezTo>
                  <a:cubicBezTo>
                    <a:pt x="24" y="5"/>
                    <a:pt x="22" y="5"/>
                    <a:pt x="17" y="9"/>
                  </a:cubicBezTo>
                  <a:cubicBezTo>
                    <a:pt x="12" y="12"/>
                    <a:pt x="14" y="11"/>
                    <a:pt x="13" y="16"/>
                  </a:cubicBezTo>
                  <a:cubicBezTo>
                    <a:pt x="12" y="22"/>
                    <a:pt x="12" y="20"/>
                    <a:pt x="8" y="25"/>
                  </a:cubicBezTo>
                  <a:cubicBezTo>
                    <a:pt x="3" y="30"/>
                    <a:pt x="0" y="33"/>
                    <a:pt x="0" y="35"/>
                  </a:cubicBezTo>
                  <a:cubicBezTo>
                    <a:pt x="0" y="36"/>
                    <a:pt x="4" y="35"/>
                    <a:pt x="10" y="3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4177613" y="2340891"/>
              <a:ext cx="22012" cy="33752"/>
            </a:xfrm>
            <a:custGeom>
              <a:avLst/>
              <a:gdLst>
                <a:gd name="T0" fmla="*/ 8 w 10"/>
                <a:gd name="T1" fmla="*/ 9 h 15"/>
                <a:gd name="T2" fmla="*/ 9 w 10"/>
                <a:gd name="T3" fmla="*/ 2 h 15"/>
                <a:gd name="T4" fmla="*/ 4 w 10"/>
                <a:gd name="T5" fmla="*/ 3 h 15"/>
                <a:gd name="T6" fmla="*/ 1 w 10"/>
                <a:gd name="T7" fmla="*/ 13 h 15"/>
                <a:gd name="T8" fmla="*/ 8 w 10"/>
                <a:gd name="T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8" y="9"/>
                  </a:moveTo>
                  <a:cubicBezTo>
                    <a:pt x="10" y="5"/>
                    <a:pt x="9" y="4"/>
                    <a:pt x="9" y="2"/>
                  </a:cubicBezTo>
                  <a:cubicBezTo>
                    <a:pt x="8" y="0"/>
                    <a:pt x="4" y="3"/>
                    <a:pt x="4" y="3"/>
                  </a:cubicBezTo>
                  <a:cubicBezTo>
                    <a:pt x="4" y="3"/>
                    <a:pt x="0" y="11"/>
                    <a:pt x="1" y="13"/>
                  </a:cubicBezTo>
                  <a:cubicBezTo>
                    <a:pt x="2" y="15"/>
                    <a:pt x="5" y="12"/>
                    <a:pt x="8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3" name="Freeform 84"/>
            <p:cNvSpPr>
              <a:spLocks/>
            </p:cNvSpPr>
            <p:nvPr/>
          </p:nvSpPr>
          <p:spPr bwMode="auto">
            <a:xfrm>
              <a:off x="5053688" y="2462690"/>
              <a:ext cx="96853" cy="48427"/>
            </a:xfrm>
            <a:custGeom>
              <a:avLst/>
              <a:gdLst>
                <a:gd name="T0" fmla="*/ 8 w 43"/>
                <a:gd name="T1" fmla="*/ 17 h 21"/>
                <a:gd name="T2" fmla="*/ 25 w 43"/>
                <a:gd name="T3" fmla="*/ 16 h 21"/>
                <a:gd name="T4" fmla="*/ 39 w 43"/>
                <a:gd name="T5" fmla="*/ 9 h 21"/>
                <a:gd name="T6" fmla="*/ 30 w 43"/>
                <a:gd name="T7" fmla="*/ 6 h 21"/>
                <a:gd name="T8" fmla="*/ 21 w 43"/>
                <a:gd name="T9" fmla="*/ 5 h 21"/>
                <a:gd name="T10" fmla="*/ 11 w 43"/>
                <a:gd name="T11" fmla="*/ 2 h 21"/>
                <a:gd name="T12" fmla="*/ 4 w 43"/>
                <a:gd name="T13" fmla="*/ 6 h 21"/>
                <a:gd name="T14" fmla="*/ 0 w 43"/>
                <a:gd name="T15" fmla="*/ 16 h 21"/>
                <a:gd name="T16" fmla="*/ 8 w 43"/>
                <a:gd name="T1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1">
                  <a:moveTo>
                    <a:pt x="8" y="17"/>
                  </a:moveTo>
                  <a:cubicBezTo>
                    <a:pt x="12" y="16"/>
                    <a:pt x="16" y="16"/>
                    <a:pt x="25" y="16"/>
                  </a:cubicBezTo>
                  <a:cubicBezTo>
                    <a:pt x="35" y="16"/>
                    <a:pt x="35" y="14"/>
                    <a:pt x="39" y="9"/>
                  </a:cubicBezTo>
                  <a:cubicBezTo>
                    <a:pt x="43" y="5"/>
                    <a:pt x="35" y="6"/>
                    <a:pt x="30" y="6"/>
                  </a:cubicBezTo>
                  <a:cubicBezTo>
                    <a:pt x="25" y="6"/>
                    <a:pt x="21" y="5"/>
                    <a:pt x="21" y="5"/>
                  </a:cubicBezTo>
                  <a:cubicBezTo>
                    <a:pt x="21" y="5"/>
                    <a:pt x="17" y="3"/>
                    <a:pt x="11" y="2"/>
                  </a:cubicBezTo>
                  <a:cubicBezTo>
                    <a:pt x="6" y="0"/>
                    <a:pt x="8" y="5"/>
                    <a:pt x="4" y="6"/>
                  </a:cubicBezTo>
                  <a:cubicBezTo>
                    <a:pt x="1" y="8"/>
                    <a:pt x="0" y="12"/>
                    <a:pt x="0" y="16"/>
                  </a:cubicBezTo>
                  <a:cubicBezTo>
                    <a:pt x="0" y="21"/>
                    <a:pt x="4" y="18"/>
                    <a:pt x="8" y="1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4165873" y="2365837"/>
              <a:ext cx="98320" cy="26414"/>
            </a:xfrm>
            <a:custGeom>
              <a:avLst/>
              <a:gdLst>
                <a:gd name="T0" fmla="*/ 4 w 43"/>
                <a:gd name="T1" fmla="*/ 10 h 12"/>
                <a:gd name="T2" fmla="*/ 16 w 43"/>
                <a:gd name="T3" fmla="*/ 11 h 12"/>
                <a:gd name="T4" fmla="*/ 28 w 43"/>
                <a:gd name="T5" fmla="*/ 11 h 12"/>
                <a:gd name="T6" fmla="*/ 42 w 43"/>
                <a:gd name="T7" fmla="*/ 12 h 12"/>
                <a:gd name="T8" fmla="*/ 39 w 43"/>
                <a:gd name="T9" fmla="*/ 6 h 12"/>
                <a:gd name="T10" fmla="*/ 32 w 43"/>
                <a:gd name="T11" fmla="*/ 1 h 12"/>
                <a:gd name="T12" fmla="*/ 25 w 43"/>
                <a:gd name="T13" fmla="*/ 3 h 12"/>
                <a:gd name="T14" fmla="*/ 17 w 43"/>
                <a:gd name="T15" fmla="*/ 4 h 12"/>
                <a:gd name="T16" fmla="*/ 14 w 43"/>
                <a:gd name="T17" fmla="*/ 5 h 12"/>
                <a:gd name="T18" fmla="*/ 5 w 43"/>
                <a:gd name="T19" fmla="*/ 7 h 12"/>
                <a:gd name="T20" fmla="*/ 4 w 43"/>
                <a:gd name="T2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2">
                  <a:moveTo>
                    <a:pt x="4" y="10"/>
                  </a:moveTo>
                  <a:cubicBezTo>
                    <a:pt x="7" y="12"/>
                    <a:pt x="12" y="12"/>
                    <a:pt x="16" y="11"/>
                  </a:cubicBezTo>
                  <a:cubicBezTo>
                    <a:pt x="20" y="11"/>
                    <a:pt x="25" y="11"/>
                    <a:pt x="28" y="11"/>
                  </a:cubicBezTo>
                  <a:cubicBezTo>
                    <a:pt x="32" y="11"/>
                    <a:pt x="40" y="12"/>
                    <a:pt x="42" y="12"/>
                  </a:cubicBezTo>
                  <a:cubicBezTo>
                    <a:pt x="43" y="12"/>
                    <a:pt x="42" y="8"/>
                    <a:pt x="39" y="6"/>
                  </a:cubicBezTo>
                  <a:cubicBezTo>
                    <a:pt x="37" y="4"/>
                    <a:pt x="35" y="3"/>
                    <a:pt x="32" y="1"/>
                  </a:cubicBezTo>
                  <a:cubicBezTo>
                    <a:pt x="29" y="0"/>
                    <a:pt x="26" y="2"/>
                    <a:pt x="25" y="3"/>
                  </a:cubicBezTo>
                  <a:cubicBezTo>
                    <a:pt x="23" y="4"/>
                    <a:pt x="17" y="4"/>
                    <a:pt x="17" y="4"/>
                  </a:cubicBezTo>
                  <a:cubicBezTo>
                    <a:pt x="17" y="4"/>
                    <a:pt x="17" y="4"/>
                    <a:pt x="14" y="5"/>
                  </a:cubicBezTo>
                  <a:cubicBezTo>
                    <a:pt x="11" y="7"/>
                    <a:pt x="10" y="7"/>
                    <a:pt x="5" y="7"/>
                  </a:cubicBezTo>
                  <a:cubicBezTo>
                    <a:pt x="0" y="7"/>
                    <a:pt x="0" y="8"/>
                    <a:pt x="4" y="1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4814492" y="2528726"/>
              <a:ext cx="27882" cy="19077"/>
            </a:xfrm>
            <a:custGeom>
              <a:avLst/>
              <a:gdLst>
                <a:gd name="T0" fmla="*/ 8 w 12"/>
                <a:gd name="T1" fmla="*/ 6 h 8"/>
                <a:gd name="T2" fmla="*/ 12 w 12"/>
                <a:gd name="T3" fmla="*/ 2 h 8"/>
                <a:gd name="T4" fmla="*/ 5 w 12"/>
                <a:gd name="T5" fmla="*/ 0 h 8"/>
                <a:gd name="T6" fmla="*/ 1 w 12"/>
                <a:gd name="T7" fmla="*/ 4 h 8"/>
                <a:gd name="T8" fmla="*/ 8 w 12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6"/>
                  </a:moveTo>
                  <a:cubicBezTo>
                    <a:pt x="12" y="5"/>
                    <a:pt x="12" y="5"/>
                    <a:pt x="12" y="2"/>
                  </a:cubicBezTo>
                  <a:cubicBezTo>
                    <a:pt x="11" y="0"/>
                    <a:pt x="5" y="0"/>
                    <a:pt x="5" y="0"/>
                  </a:cubicBezTo>
                  <a:cubicBezTo>
                    <a:pt x="5" y="0"/>
                    <a:pt x="0" y="2"/>
                    <a:pt x="1" y="4"/>
                  </a:cubicBezTo>
                  <a:cubicBezTo>
                    <a:pt x="2" y="6"/>
                    <a:pt x="5" y="8"/>
                    <a:pt x="8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6" name="Freeform 87"/>
            <p:cNvSpPr>
              <a:spLocks/>
            </p:cNvSpPr>
            <p:nvPr/>
          </p:nvSpPr>
          <p:spPr bwMode="auto">
            <a:xfrm>
              <a:off x="4223104" y="2267518"/>
              <a:ext cx="70438" cy="52829"/>
            </a:xfrm>
            <a:custGeom>
              <a:avLst/>
              <a:gdLst>
                <a:gd name="T0" fmla="*/ 3 w 31"/>
                <a:gd name="T1" fmla="*/ 3 h 23"/>
                <a:gd name="T2" fmla="*/ 7 w 31"/>
                <a:gd name="T3" fmla="*/ 8 h 23"/>
                <a:gd name="T4" fmla="*/ 8 w 31"/>
                <a:gd name="T5" fmla="*/ 15 h 23"/>
                <a:gd name="T6" fmla="*/ 18 w 31"/>
                <a:gd name="T7" fmla="*/ 21 h 23"/>
                <a:gd name="T8" fmla="*/ 28 w 31"/>
                <a:gd name="T9" fmla="*/ 14 h 23"/>
                <a:gd name="T10" fmla="*/ 27 w 31"/>
                <a:gd name="T11" fmla="*/ 5 h 23"/>
                <a:gd name="T12" fmla="*/ 18 w 31"/>
                <a:gd name="T13" fmla="*/ 2 h 23"/>
                <a:gd name="T14" fmla="*/ 8 w 31"/>
                <a:gd name="T15" fmla="*/ 2 h 23"/>
                <a:gd name="T16" fmla="*/ 0 w 31"/>
                <a:gd name="T17" fmla="*/ 0 h 23"/>
                <a:gd name="T18" fmla="*/ 3 w 31"/>
                <a:gd name="T1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23">
                  <a:moveTo>
                    <a:pt x="3" y="3"/>
                  </a:moveTo>
                  <a:cubicBezTo>
                    <a:pt x="5" y="3"/>
                    <a:pt x="5" y="5"/>
                    <a:pt x="7" y="8"/>
                  </a:cubicBezTo>
                  <a:cubicBezTo>
                    <a:pt x="8" y="10"/>
                    <a:pt x="8" y="11"/>
                    <a:pt x="8" y="15"/>
                  </a:cubicBezTo>
                  <a:cubicBezTo>
                    <a:pt x="9" y="19"/>
                    <a:pt x="12" y="18"/>
                    <a:pt x="18" y="21"/>
                  </a:cubicBezTo>
                  <a:cubicBezTo>
                    <a:pt x="25" y="23"/>
                    <a:pt x="25" y="19"/>
                    <a:pt x="28" y="14"/>
                  </a:cubicBezTo>
                  <a:cubicBezTo>
                    <a:pt x="31" y="9"/>
                    <a:pt x="30" y="9"/>
                    <a:pt x="27" y="5"/>
                  </a:cubicBezTo>
                  <a:cubicBezTo>
                    <a:pt x="24" y="1"/>
                    <a:pt x="21" y="3"/>
                    <a:pt x="18" y="2"/>
                  </a:cubicBezTo>
                  <a:cubicBezTo>
                    <a:pt x="14" y="2"/>
                    <a:pt x="8" y="2"/>
                    <a:pt x="8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2"/>
                    <a:pt x="3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4314087" y="2286594"/>
              <a:ext cx="120332" cy="51362"/>
            </a:xfrm>
            <a:custGeom>
              <a:avLst/>
              <a:gdLst>
                <a:gd name="T0" fmla="*/ 19 w 53"/>
                <a:gd name="T1" fmla="*/ 19 h 23"/>
                <a:gd name="T2" fmla="*/ 36 w 53"/>
                <a:gd name="T3" fmla="*/ 23 h 23"/>
                <a:gd name="T4" fmla="*/ 49 w 53"/>
                <a:gd name="T5" fmla="*/ 14 h 23"/>
                <a:gd name="T6" fmla="*/ 47 w 53"/>
                <a:gd name="T7" fmla="*/ 8 h 23"/>
                <a:gd name="T8" fmla="*/ 35 w 53"/>
                <a:gd name="T9" fmla="*/ 8 h 23"/>
                <a:gd name="T10" fmla="*/ 26 w 53"/>
                <a:gd name="T11" fmla="*/ 3 h 23"/>
                <a:gd name="T12" fmla="*/ 19 w 53"/>
                <a:gd name="T13" fmla="*/ 0 h 23"/>
                <a:gd name="T14" fmla="*/ 10 w 53"/>
                <a:gd name="T15" fmla="*/ 3 h 23"/>
                <a:gd name="T16" fmla="*/ 2 w 53"/>
                <a:gd name="T17" fmla="*/ 3 h 23"/>
                <a:gd name="T18" fmla="*/ 8 w 53"/>
                <a:gd name="T19" fmla="*/ 10 h 23"/>
                <a:gd name="T20" fmla="*/ 19 w 53"/>
                <a:gd name="T21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23">
                  <a:moveTo>
                    <a:pt x="19" y="19"/>
                  </a:moveTo>
                  <a:cubicBezTo>
                    <a:pt x="25" y="23"/>
                    <a:pt x="29" y="23"/>
                    <a:pt x="36" y="23"/>
                  </a:cubicBezTo>
                  <a:cubicBezTo>
                    <a:pt x="43" y="22"/>
                    <a:pt x="45" y="19"/>
                    <a:pt x="49" y="14"/>
                  </a:cubicBezTo>
                  <a:cubicBezTo>
                    <a:pt x="53" y="8"/>
                    <a:pt x="50" y="9"/>
                    <a:pt x="47" y="8"/>
                  </a:cubicBezTo>
                  <a:cubicBezTo>
                    <a:pt x="44" y="8"/>
                    <a:pt x="38" y="8"/>
                    <a:pt x="35" y="8"/>
                  </a:cubicBezTo>
                  <a:cubicBezTo>
                    <a:pt x="32" y="8"/>
                    <a:pt x="29" y="6"/>
                    <a:pt x="26" y="3"/>
                  </a:cubicBezTo>
                  <a:cubicBezTo>
                    <a:pt x="23" y="0"/>
                    <a:pt x="19" y="0"/>
                    <a:pt x="19" y="0"/>
                  </a:cubicBezTo>
                  <a:cubicBezTo>
                    <a:pt x="19" y="0"/>
                    <a:pt x="14" y="2"/>
                    <a:pt x="10" y="3"/>
                  </a:cubicBezTo>
                  <a:cubicBezTo>
                    <a:pt x="7" y="3"/>
                    <a:pt x="4" y="2"/>
                    <a:pt x="2" y="3"/>
                  </a:cubicBezTo>
                  <a:cubicBezTo>
                    <a:pt x="0" y="3"/>
                    <a:pt x="6" y="7"/>
                    <a:pt x="8" y="10"/>
                  </a:cubicBezTo>
                  <a:cubicBezTo>
                    <a:pt x="9" y="13"/>
                    <a:pt x="12" y="14"/>
                    <a:pt x="19" y="1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8" name="Freeform 89"/>
            <p:cNvSpPr>
              <a:spLocks/>
            </p:cNvSpPr>
            <p:nvPr/>
          </p:nvSpPr>
          <p:spPr bwMode="auto">
            <a:xfrm>
              <a:off x="3047667" y="2012179"/>
              <a:ext cx="32284" cy="14675"/>
            </a:xfrm>
            <a:custGeom>
              <a:avLst/>
              <a:gdLst>
                <a:gd name="T0" fmla="*/ 6 w 14"/>
                <a:gd name="T1" fmla="*/ 6 h 7"/>
                <a:gd name="T2" fmla="*/ 12 w 14"/>
                <a:gd name="T3" fmla="*/ 5 h 7"/>
                <a:gd name="T4" fmla="*/ 13 w 14"/>
                <a:gd name="T5" fmla="*/ 1 h 7"/>
                <a:gd name="T6" fmla="*/ 7 w 14"/>
                <a:gd name="T7" fmla="*/ 0 h 7"/>
                <a:gd name="T8" fmla="*/ 1 w 14"/>
                <a:gd name="T9" fmla="*/ 4 h 7"/>
                <a:gd name="T10" fmla="*/ 6 w 14"/>
                <a:gd name="T1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6" y="6"/>
                  </a:moveTo>
                  <a:cubicBezTo>
                    <a:pt x="9" y="6"/>
                    <a:pt x="10" y="6"/>
                    <a:pt x="12" y="5"/>
                  </a:cubicBezTo>
                  <a:cubicBezTo>
                    <a:pt x="14" y="4"/>
                    <a:pt x="13" y="1"/>
                    <a:pt x="13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0"/>
                    <a:pt x="0" y="0"/>
                    <a:pt x="1" y="4"/>
                  </a:cubicBezTo>
                  <a:cubicBezTo>
                    <a:pt x="2" y="7"/>
                    <a:pt x="4" y="7"/>
                    <a:pt x="6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9" name="Freeform 90"/>
            <p:cNvSpPr>
              <a:spLocks/>
            </p:cNvSpPr>
            <p:nvPr/>
          </p:nvSpPr>
          <p:spPr bwMode="auto">
            <a:xfrm>
              <a:off x="3167999" y="2220559"/>
              <a:ext cx="23479" cy="17610"/>
            </a:xfrm>
            <a:custGeom>
              <a:avLst/>
              <a:gdLst>
                <a:gd name="T0" fmla="*/ 9 w 10"/>
                <a:gd name="T1" fmla="*/ 1 h 8"/>
                <a:gd name="T2" fmla="*/ 1 w 10"/>
                <a:gd name="T3" fmla="*/ 4 h 8"/>
                <a:gd name="T4" fmla="*/ 5 w 10"/>
                <a:gd name="T5" fmla="*/ 6 h 8"/>
                <a:gd name="T6" fmla="*/ 10 w 10"/>
                <a:gd name="T7" fmla="*/ 4 h 8"/>
                <a:gd name="T8" fmla="*/ 9 w 1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9" y="1"/>
                  </a:moveTo>
                  <a:cubicBezTo>
                    <a:pt x="5" y="0"/>
                    <a:pt x="2" y="1"/>
                    <a:pt x="1" y="4"/>
                  </a:cubicBezTo>
                  <a:cubicBezTo>
                    <a:pt x="0" y="8"/>
                    <a:pt x="4" y="6"/>
                    <a:pt x="5" y="6"/>
                  </a:cubicBezTo>
                  <a:cubicBezTo>
                    <a:pt x="7" y="6"/>
                    <a:pt x="9" y="6"/>
                    <a:pt x="10" y="4"/>
                  </a:cubicBezTo>
                  <a:cubicBezTo>
                    <a:pt x="10" y="1"/>
                    <a:pt x="9" y="1"/>
                    <a:pt x="9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0" name="Freeform 91"/>
            <p:cNvSpPr>
              <a:spLocks/>
            </p:cNvSpPr>
            <p:nvPr/>
          </p:nvSpPr>
          <p:spPr bwMode="auto">
            <a:xfrm>
              <a:off x="2594221" y="2387850"/>
              <a:ext cx="41089" cy="16143"/>
            </a:xfrm>
            <a:custGeom>
              <a:avLst/>
              <a:gdLst>
                <a:gd name="T0" fmla="*/ 16 w 18"/>
                <a:gd name="T1" fmla="*/ 6 h 7"/>
                <a:gd name="T2" fmla="*/ 11 w 18"/>
                <a:gd name="T3" fmla="*/ 1 h 7"/>
                <a:gd name="T4" fmla="*/ 5 w 18"/>
                <a:gd name="T5" fmla="*/ 0 h 7"/>
                <a:gd name="T6" fmla="*/ 0 w 18"/>
                <a:gd name="T7" fmla="*/ 5 h 7"/>
                <a:gd name="T8" fmla="*/ 6 w 18"/>
                <a:gd name="T9" fmla="*/ 6 h 7"/>
                <a:gd name="T10" fmla="*/ 16 w 18"/>
                <a:gd name="T1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7">
                  <a:moveTo>
                    <a:pt x="16" y="6"/>
                  </a:moveTo>
                  <a:cubicBezTo>
                    <a:pt x="18" y="6"/>
                    <a:pt x="13" y="3"/>
                    <a:pt x="11" y="1"/>
                  </a:cubicBezTo>
                  <a:cubicBezTo>
                    <a:pt x="9" y="0"/>
                    <a:pt x="5" y="0"/>
                    <a:pt x="5" y="0"/>
                  </a:cubicBezTo>
                  <a:cubicBezTo>
                    <a:pt x="3" y="0"/>
                    <a:pt x="0" y="5"/>
                    <a:pt x="0" y="5"/>
                  </a:cubicBezTo>
                  <a:cubicBezTo>
                    <a:pt x="0" y="5"/>
                    <a:pt x="4" y="6"/>
                    <a:pt x="6" y="6"/>
                  </a:cubicBezTo>
                  <a:cubicBezTo>
                    <a:pt x="8" y="6"/>
                    <a:pt x="13" y="7"/>
                    <a:pt x="16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1" name="Freeform 92"/>
            <p:cNvSpPr>
              <a:spLocks/>
            </p:cNvSpPr>
            <p:nvPr/>
          </p:nvSpPr>
          <p:spPr bwMode="auto">
            <a:xfrm>
              <a:off x="3091691" y="2004841"/>
              <a:ext cx="146746" cy="71906"/>
            </a:xfrm>
            <a:custGeom>
              <a:avLst/>
              <a:gdLst>
                <a:gd name="T0" fmla="*/ 20 w 65"/>
                <a:gd name="T1" fmla="*/ 30 h 32"/>
                <a:gd name="T2" fmla="*/ 30 w 65"/>
                <a:gd name="T3" fmla="*/ 25 h 32"/>
                <a:gd name="T4" fmla="*/ 42 w 65"/>
                <a:gd name="T5" fmla="*/ 25 h 32"/>
                <a:gd name="T6" fmla="*/ 53 w 65"/>
                <a:gd name="T7" fmla="*/ 21 h 32"/>
                <a:gd name="T8" fmla="*/ 62 w 65"/>
                <a:gd name="T9" fmla="*/ 15 h 32"/>
                <a:gd name="T10" fmla="*/ 57 w 65"/>
                <a:gd name="T11" fmla="*/ 12 h 32"/>
                <a:gd name="T12" fmla="*/ 52 w 65"/>
                <a:gd name="T13" fmla="*/ 11 h 32"/>
                <a:gd name="T14" fmla="*/ 47 w 65"/>
                <a:gd name="T15" fmla="*/ 4 h 32"/>
                <a:gd name="T16" fmla="*/ 38 w 65"/>
                <a:gd name="T17" fmla="*/ 2 h 32"/>
                <a:gd name="T18" fmla="*/ 26 w 65"/>
                <a:gd name="T19" fmla="*/ 9 h 32"/>
                <a:gd name="T20" fmla="*/ 16 w 65"/>
                <a:gd name="T21" fmla="*/ 11 h 32"/>
                <a:gd name="T22" fmla="*/ 7 w 65"/>
                <a:gd name="T23" fmla="*/ 15 h 32"/>
                <a:gd name="T24" fmla="*/ 0 w 65"/>
                <a:gd name="T25" fmla="*/ 22 h 32"/>
                <a:gd name="T26" fmla="*/ 7 w 65"/>
                <a:gd name="T27" fmla="*/ 25 h 32"/>
                <a:gd name="T28" fmla="*/ 20 w 65"/>
                <a:gd name="T29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32">
                  <a:moveTo>
                    <a:pt x="20" y="30"/>
                  </a:moveTo>
                  <a:cubicBezTo>
                    <a:pt x="29" y="32"/>
                    <a:pt x="28" y="27"/>
                    <a:pt x="30" y="25"/>
                  </a:cubicBezTo>
                  <a:cubicBezTo>
                    <a:pt x="32" y="23"/>
                    <a:pt x="36" y="25"/>
                    <a:pt x="42" y="25"/>
                  </a:cubicBezTo>
                  <a:cubicBezTo>
                    <a:pt x="49" y="25"/>
                    <a:pt x="52" y="23"/>
                    <a:pt x="53" y="21"/>
                  </a:cubicBezTo>
                  <a:cubicBezTo>
                    <a:pt x="54" y="19"/>
                    <a:pt x="59" y="19"/>
                    <a:pt x="62" y="15"/>
                  </a:cubicBezTo>
                  <a:cubicBezTo>
                    <a:pt x="65" y="12"/>
                    <a:pt x="57" y="12"/>
                    <a:pt x="57" y="12"/>
                  </a:cubicBezTo>
                  <a:cubicBezTo>
                    <a:pt x="57" y="12"/>
                    <a:pt x="55" y="12"/>
                    <a:pt x="52" y="11"/>
                  </a:cubicBezTo>
                  <a:cubicBezTo>
                    <a:pt x="50" y="10"/>
                    <a:pt x="48" y="7"/>
                    <a:pt x="47" y="4"/>
                  </a:cubicBezTo>
                  <a:cubicBezTo>
                    <a:pt x="45" y="0"/>
                    <a:pt x="41" y="0"/>
                    <a:pt x="38" y="2"/>
                  </a:cubicBezTo>
                  <a:cubicBezTo>
                    <a:pt x="35" y="5"/>
                    <a:pt x="31" y="6"/>
                    <a:pt x="26" y="9"/>
                  </a:cubicBezTo>
                  <a:cubicBezTo>
                    <a:pt x="22" y="12"/>
                    <a:pt x="20" y="11"/>
                    <a:pt x="16" y="11"/>
                  </a:cubicBezTo>
                  <a:cubicBezTo>
                    <a:pt x="12" y="11"/>
                    <a:pt x="11" y="12"/>
                    <a:pt x="7" y="15"/>
                  </a:cubicBezTo>
                  <a:cubicBezTo>
                    <a:pt x="3" y="18"/>
                    <a:pt x="0" y="22"/>
                    <a:pt x="0" y="22"/>
                  </a:cubicBezTo>
                  <a:cubicBezTo>
                    <a:pt x="0" y="22"/>
                    <a:pt x="3" y="23"/>
                    <a:pt x="7" y="25"/>
                  </a:cubicBezTo>
                  <a:cubicBezTo>
                    <a:pt x="12" y="26"/>
                    <a:pt x="12" y="28"/>
                    <a:pt x="20" y="3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2" name="Freeform 93"/>
            <p:cNvSpPr>
              <a:spLocks/>
            </p:cNvSpPr>
            <p:nvPr/>
          </p:nvSpPr>
          <p:spPr bwMode="auto">
            <a:xfrm>
              <a:off x="2856897" y="2299802"/>
              <a:ext cx="20544" cy="17610"/>
            </a:xfrm>
            <a:custGeom>
              <a:avLst/>
              <a:gdLst>
                <a:gd name="T0" fmla="*/ 6 w 9"/>
                <a:gd name="T1" fmla="*/ 8 h 8"/>
                <a:gd name="T2" fmla="*/ 8 w 9"/>
                <a:gd name="T3" fmla="*/ 2 h 8"/>
                <a:gd name="T4" fmla="*/ 4 w 9"/>
                <a:gd name="T5" fmla="*/ 1 h 8"/>
                <a:gd name="T6" fmla="*/ 0 w 9"/>
                <a:gd name="T7" fmla="*/ 5 h 8"/>
                <a:gd name="T8" fmla="*/ 6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9" y="7"/>
                    <a:pt x="7" y="5"/>
                    <a:pt x="8" y="2"/>
                  </a:cubicBezTo>
                  <a:cubicBezTo>
                    <a:pt x="9" y="0"/>
                    <a:pt x="4" y="1"/>
                    <a:pt x="4" y="1"/>
                  </a:cubicBezTo>
                  <a:cubicBezTo>
                    <a:pt x="4" y="1"/>
                    <a:pt x="1" y="4"/>
                    <a:pt x="0" y="5"/>
                  </a:cubicBezTo>
                  <a:cubicBezTo>
                    <a:pt x="0" y="7"/>
                    <a:pt x="3" y="8"/>
                    <a:pt x="6" y="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3" name="Freeform 94"/>
            <p:cNvSpPr>
              <a:spLocks/>
            </p:cNvSpPr>
            <p:nvPr/>
          </p:nvSpPr>
          <p:spPr bwMode="auto">
            <a:xfrm>
              <a:off x="3762321" y="4230983"/>
              <a:ext cx="104190" cy="95386"/>
            </a:xfrm>
            <a:custGeom>
              <a:avLst/>
              <a:gdLst>
                <a:gd name="T0" fmla="*/ 31 w 46"/>
                <a:gd name="T1" fmla="*/ 9 h 42"/>
                <a:gd name="T2" fmla="*/ 23 w 46"/>
                <a:gd name="T3" fmla="*/ 12 h 42"/>
                <a:gd name="T4" fmla="*/ 16 w 46"/>
                <a:gd name="T5" fmla="*/ 9 h 42"/>
                <a:gd name="T6" fmla="*/ 9 w 46"/>
                <a:gd name="T7" fmla="*/ 14 h 42"/>
                <a:gd name="T8" fmla="*/ 2 w 46"/>
                <a:gd name="T9" fmla="*/ 19 h 42"/>
                <a:gd name="T10" fmla="*/ 3 w 46"/>
                <a:gd name="T11" fmla="*/ 27 h 42"/>
                <a:gd name="T12" fmla="*/ 9 w 46"/>
                <a:gd name="T13" fmla="*/ 24 h 42"/>
                <a:gd name="T14" fmla="*/ 17 w 46"/>
                <a:gd name="T15" fmla="*/ 21 h 42"/>
                <a:gd name="T16" fmla="*/ 22 w 46"/>
                <a:gd name="T17" fmla="*/ 24 h 42"/>
                <a:gd name="T18" fmla="*/ 23 w 46"/>
                <a:gd name="T19" fmla="*/ 36 h 42"/>
                <a:gd name="T20" fmla="*/ 34 w 46"/>
                <a:gd name="T21" fmla="*/ 39 h 42"/>
                <a:gd name="T22" fmla="*/ 38 w 46"/>
                <a:gd name="T23" fmla="*/ 38 h 42"/>
                <a:gd name="T24" fmla="*/ 39 w 46"/>
                <a:gd name="T25" fmla="*/ 29 h 42"/>
                <a:gd name="T26" fmla="*/ 41 w 46"/>
                <a:gd name="T27" fmla="*/ 32 h 42"/>
                <a:gd name="T28" fmla="*/ 44 w 46"/>
                <a:gd name="T29" fmla="*/ 30 h 42"/>
                <a:gd name="T30" fmla="*/ 45 w 46"/>
                <a:gd name="T31" fmla="*/ 13 h 42"/>
                <a:gd name="T32" fmla="*/ 40 w 46"/>
                <a:gd name="T33" fmla="*/ 3 h 42"/>
                <a:gd name="T34" fmla="*/ 34 w 46"/>
                <a:gd name="T35" fmla="*/ 3 h 42"/>
                <a:gd name="T36" fmla="*/ 31 w 46"/>
                <a:gd name="T37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42">
                  <a:moveTo>
                    <a:pt x="31" y="9"/>
                  </a:moveTo>
                  <a:cubicBezTo>
                    <a:pt x="27" y="9"/>
                    <a:pt x="26" y="12"/>
                    <a:pt x="23" y="12"/>
                  </a:cubicBezTo>
                  <a:cubicBezTo>
                    <a:pt x="20" y="13"/>
                    <a:pt x="19" y="12"/>
                    <a:pt x="16" y="9"/>
                  </a:cubicBezTo>
                  <a:cubicBezTo>
                    <a:pt x="12" y="6"/>
                    <a:pt x="10" y="12"/>
                    <a:pt x="9" y="14"/>
                  </a:cubicBezTo>
                  <a:cubicBezTo>
                    <a:pt x="9" y="16"/>
                    <a:pt x="3" y="17"/>
                    <a:pt x="2" y="19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5" y="29"/>
                    <a:pt x="8" y="25"/>
                    <a:pt x="9" y="24"/>
                  </a:cubicBezTo>
                  <a:cubicBezTo>
                    <a:pt x="11" y="22"/>
                    <a:pt x="14" y="22"/>
                    <a:pt x="17" y="21"/>
                  </a:cubicBezTo>
                  <a:cubicBezTo>
                    <a:pt x="20" y="19"/>
                    <a:pt x="21" y="21"/>
                    <a:pt x="22" y="24"/>
                  </a:cubicBezTo>
                  <a:cubicBezTo>
                    <a:pt x="22" y="26"/>
                    <a:pt x="21" y="34"/>
                    <a:pt x="23" y="36"/>
                  </a:cubicBezTo>
                  <a:cubicBezTo>
                    <a:pt x="25" y="38"/>
                    <a:pt x="31" y="38"/>
                    <a:pt x="34" y="39"/>
                  </a:cubicBezTo>
                  <a:cubicBezTo>
                    <a:pt x="37" y="40"/>
                    <a:pt x="38" y="42"/>
                    <a:pt x="38" y="38"/>
                  </a:cubicBezTo>
                  <a:cubicBezTo>
                    <a:pt x="38" y="35"/>
                    <a:pt x="39" y="29"/>
                    <a:pt x="39" y="29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4" y="32"/>
                    <a:pt x="44" y="30"/>
                  </a:cubicBezTo>
                  <a:cubicBezTo>
                    <a:pt x="43" y="28"/>
                    <a:pt x="44" y="19"/>
                    <a:pt x="45" y="13"/>
                  </a:cubicBezTo>
                  <a:cubicBezTo>
                    <a:pt x="46" y="7"/>
                    <a:pt x="43" y="6"/>
                    <a:pt x="40" y="3"/>
                  </a:cubicBezTo>
                  <a:cubicBezTo>
                    <a:pt x="37" y="0"/>
                    <a:pt x="34" y="3"/>
                    <a:pt x="34" y="3"/>
                  </a:cubicBezTo>
                  <a:cubicBezTo>
                    <a:pt x="38" y="5"/>
                    <a:pt x="34" y="9"/>
                    <a:pt x="31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4" name="Freeform 95"/>
            <p:cNvSpPr>
              <a:spLocks/>
            </p:cNvSpPr>
            <p:nvPr/>
          </p:nvSpPr>
          <p:spPr bwMode="auto">
            <a:xfrm>
              <a:off x="3800475" y="4637470"/>
              <a:ext cx="82178" cy="49894"/>
            </a:xfrm>
            <a:custGeom>
              <a:avLst/>
              <a:gdLst>
                <a:gd name="T0" fmla="*/ 30 w 36"/>
                <a:gd name="T1" fmla="*/ 2 h 22"/>
                <a:gd name="T2" fmla="*/ 18 w 36"/>
                <a:gd name="T3" fmla="*/ 3 h 22"/>
                <a:gd name="T4" fmla="*/ 11 w 36"/>
                <a:gd name="T5" fmla="*/ 6 h 22"/>
                <a:gd name="T6" fmla="*/ 1 w 36"/>
                <a:gd name="T7" fmla="*/ 12 h 22"/>
                <a:gd name="T8" fmla="*/ 4 w 36"/>
                <a:gd name="T9" fmla="*/ 20 h 22"/>
                <a:gd name="T10" fmla="*/ 14 w 36"/>
                <a:gd name="T11" fmla="*/ 17 h 22"/>
                <a:gd name="T12" fmla="*/ 32 w 36"/>
                <a:gd name="T13" fmla="*/ 9 h 22"/>
                <a:gd name="T14" fmla="*/ 30 w 36"/>
                <a:gd name="T1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22">
                  <a:moveTo>
                    <a:pt x="30" y="2"/>
                  </a:moveTo>
                  <a:cubicBezTo>
                    <a:pt x="26" y="0"/>
                    <a:pt x="18" y="3"/>
                    <a:pt x="18" y="3"/>
                  </a:cubicBezTo>
                  <a:cubicBezTo>
                    <a:pt x="18" y="3"/>
                    <a:pt x="14" y="4"/>
                    <a:pt x="11" y="6"/>
                  </a:cubicBezTo>
                  <a:cubicBezTo>
                    <a:pt x="8" y="7"/>
                    <a:pt x="3" y="8"/>
                    <a:pt x="1" y="12"/>
                  </a:cubicBezTo>
                  <a:cubicBezTo>
                    <a:pt x="0" y="16"/>
                    <a:pt x="0" y="18"/>
                    <a:pt x="4" y="20"/>
                  </a:cubicBezTo>
                  <a:cubicBezTo>
                    <a:pt x="8" y="22"/>
                    <a:pt x="10" y="19"/>
                    <a:pt x="14" y="17"/>
                  </a:cubicBezTo>
                  <a:cubicBezTo>
                    <a:pt x="19" y="15"/>
                    <a:pt x="27" y="12"/>
                    <a:pt x="32" y="9"/>
                  </a:cubicBezTo>
                  <a:cubicBezTo>
                    <a:pt x="36" y="7"/>
                    <a:pt x="33" y="4"/>
                    <a:pt x="30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5" name="Freeform 96"/>
            <p:cNvSpPr>
              <a:spLocks/>
            </p:cNvSpPr>
            <p:nvPr/>
          </p:nvSpPr>
          <p:spPr bwMode="auto">
            <a:xfrm>
              <a:off x="3895860" y="4508333"/>
              <a:ext cx="74841" cy="32284"/>
            </a:xfrm>
            <a:custGeom>
              <a:avLst/>
              <a:gdLst>
                <a:gd name="T0" fmla="*/ 21 w 33"/>
                <a:gd name="T1" fmla="*/ 2 h 14"/>
                <a:gd name="T2" fmla="*/ 6 w 33"/>
                <a:gd name="T3" fmla="*/ 3 h 14"/>
                <a:gd name="T4" fmla="*/ 0 w 33"/>
                <a:gd name="T5" fmla="*/ 11 h 14"/>
                <a:gd name="T6" fmla="*/ 12 w 33"/>
                <a:gd name="T7" fmla="*/ 11 h 14"/>
                <a:gd name="T8" fmla="*/ 28 w 33"/>
                <a:gd name="T9" fmla="*/ 9 h 14"/>
                <a:gd name="T10" fmla="*/ 29 w 33"/>
                <a:gd name="T11" fmla="*/ 3 h 14"/>
                <a:gd name="T12" fmla="*/ 21 w 3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21" y="2"/>
                  </a:moveTo>
                  <a:cubicBezTo>
                    <a:pt x="19" y="4"/>
                    <a:pt x="10" y="2"/>
                    <a:pt x="6" y="3"/>
                  </a:cubicBezTo>
                  <a:cubicBezTo>
                    <a:pt x="3" y="4"/>
                    <a:pt x="0" y="7"/>
                    <a:pt x="0" y="11"/>
                  </a:cubicBezTo>
                  <a:cubicBezTo>
                    <a:pt x="0" y="14"/>
                    <a:pt x="5" y="11"/>
                    <a:pt x="12" y="11"/>
                  </a:cubicBezTo>
                  <a:cubicBezTo>
                    <a:pt x="19" y="11"/>
                    <a:pt x="23" y="11"/>
                    <a:pt x="28" y="9"/>
                  </a:cubicBezTo>
                  <a:cubicBezTo>
                    <a:pt x="33" y="8"/>
                    <a:pt x="31" y="6"/>
                    <a:pt x="29" y="3"/>
                  </a:cubicBezTo>
                  <a:cubicBezTo>
                    <a:pt x="26" y="0"/>
                    <a:pt x="21" y="2"/>
                    <a:pt x="21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6" name="Freeform 97"/>
            <p:cNvSpPr>
              <a:spLocks/>
            </p:cNvSpPr>
            <p:nvPr/>
          </p:nvSpPr>
          <p:spPr bwMode="auto">
            <a:xfrm>
              <a:off x="3932546" y="3655738"/>
              <a:ext cx="54297" cy="67503"/>
            </a:xfrm>
            <a:custGeom>
              <a:avLst/>
              <a:gdLst>
                <a:gd name="T0" fmla="*/ 20 w 24"/>
                <a:gd name="T1" fmla="*/ 4 h 30"/>
                <a:gd name="T2" fmla="*/ 13 w 24"/>
                <a:gd name="T3" fmla="*/ 2 h 30"/>
                <a:gd name="T4" fmla="*/ 9 w 24"/>
                <a:gd name="T5" fmla="*/ 2 h 30"/>
                <a:gd name="T6" fmla="*/ 3 w 24"/>
                <a:gd name="T7" fmla="*/ 5 h 30"/>
                <a:gd name="T8" fmla="*/ 1 w 24"/>
                <a:gd name="T9" fmla="*/ 13 h 30"/>
                <a:gd name="T10" fmla="*/ 4 w 24"/>
                <a:gd name="T11" fmla="*/ 17 h 30"/>
                <a:gd name="T12" fmla="*/ 5 w 24"/>
                <a:gd name="T13" fmla="*/ 13 h 30"/>
                <a:gd name="T14" fmla="*/ 7 w 24"/>
                <a:gd name="T15" fmla="*/ 12 h 30"/>
                <a:gd name="T16" fmla="*/ 7 w 24"/>
                <a:gd name="T17" fmla="*/ 22 h 30"/>
                <a:gd name="T18" fmla="*/ 8 w 24"/>
                <a:gd name="T19" fmla="*/ 24 h 30"/>
                <a:gd name="T20" fmla="*/ 12 w 24"/>
                <a:gd name="T21" fmla="*/ 27 h 30"/>
                <a:gd name="T22" fmla="*/ 18 w 24"/>
                <a:gd name="T23" fmla="*/ 30 h 30"/>
                <a:gd name="T24" fmla="*/ 23 w 24"/>
                <a:gd name="T25" fmla="*/ 21 h 30"/>
                <a:gd name="T26" fmla="*/ 24 w 24"/>
                <a:gd name="T27" fmla="*/ 11 h 30"/>
                <a:gd name="T28" fmla="*/ 20 w 24"/>
                <a:gd name="T2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0">
                  <a:moveTo>
                    <a:pt x="20" y="4"/>
                  </a:moveTo>
                  <a:cubicBezTo>
                    <a:pt x="18" y="0"/>
                    <a:pt x="13" y="2"/>
                    <a:pt x="13" y="2"/>
                  </a:cubicBezTo>
                  <a:cubicBezTo>
                    <a:pt x="13" y="2"/>
                    <a:pt x="12" y="2"/>
                    <a:pt x="9" y="2"/>
                  </a:cubicBezTo>
                  <a:cubicBezTo>
                    <a:pt x="6" y="2"/>
                    <a:pt x="4" y="3"/>
                    <a:pt x="3" y="5"/>
                  </a:cubicBezTo>
                  <a:cubicBezTo>
                    <a:pt x="2" y="6"/>
                    <a:pt x="1" y="10"/>
                    <a:pt x="1" y="13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5" y="17"/>
                    <a:pt x="5" y="15"/>
                    <a:pt x="5" y="13"/>
                  </a:cubicBezTo>
                  <a:cubicBezTo>
                    <a:pt x="5" y="11"/>
                    <a:pt x="5" y="10"/>
                    <a:pt x="7" y="12"/>
                  </a:cubicBezTo>
                  <a:cubicBezTo>
                    <a:pt x="9" y="13"/>
                    <a:pt x="8" y="15"/>
                    <a:pt x="7" y="22"/>
                  </a:cubicBezTo>
                  <a:cubicBezTo>
                    <a:pt x="5" y="28"/>
                    <a:pt x="7" y="22"/>
                    <a:pt x="8" y="24"/>
                  </a:cubicBezTo>
                  <a:cubicBezTo>
                    <a:pt x="9" y="27"/>
                    <a:pt x="10" y="24"/>
                    <a:pt x="12" y="27"/>
                  </a:cubicBezTo>
                  <a:cubicBezTo>
                    <a:pt x="13" y="30"/>
                    <a:pt x="15" y="30"/>
                    <a:pt x="18" y="30"/>
                  </a:cubicBezTo>
                  <a:cubicBezTo>
                    <a:pt x="20" y="30"/>
                    <a:pt x="22" y="25"/>
                    <a:pt x="23" y="21"/>
                  </a:cubicBezTo>
                  <a:cubicBezTo>
                    <a:pt x="24" y="18"/>
                    <a:pt x="24" y="14"/>
                    <a:pt x="24" y="11"/>
                  </a:cubicBezTo>
                  <a:cubicBezTo>
                    <a:pt x="23" y="7"/>
                    <a:pt x="23" y="8"/>
                    <a:pt x="20" y="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7" name="Freeform 98"/>
            <p:cNvSpPr>
              <a:spLocks/>
            </p:cNvSpPr>
            <p:nvPr/>
          </p:nvSpPr>
          <p:spPr bwMode="auto">
            <a:xfrm>
              <a:off x="3715362" y="4151740"/>
              <a:ext cx="46959" cy="39622"/>
            </a:xfrm>
            <a:custGeom>
              <a:avLst/>
              <a:gdLst>
                <a:gd name="T0" fmla="*/ 6 w 21"/>
                <a:gd name="T1" fmla="*/ 3 h 17"/>
                <a:gd name="T2" fmla="*/ 1 w 21"/>
                <a:gd name="T3" fmla="*/ 9 h 17"/>
                <a:gd name="T4" fmla="*/ 1 w 21"/>
                <a:gd name="T5" fmla="*/ 17 h 17"/>
                <a:gd name="T6" fmla="*/ 4 w 21"/>
                <a:gd name="T7" fmla="*/ 12 h 17"/>
                <a:gd name="T8" fmla="*/ 8 w 21"/>
                <a:gd name="T9" fmla="*/ 6 h 17"/>
                <a:gd name="T10" fmla="*/ 17 w 21"/>
                <a:gd name="T11" fmla="*/ 4 h 17"/>
                <a:gd name="T12" fmla="*/ 11 w 21"/>
                <a:gd name="T13" fmla="*/ 0 h 17"/>
                <a:gd name="T14" fmla="*/ 6 w 21"/>
                <a:gd name="T1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7">
                  <a:moveTo>
                    <a:pt x="6" y="3"/>
                  </a:moveTo>
                  <a:cubicBezTo>
                    <a:pt x="3" y="4"/>
                    <a:pt x="3" y="6"/>
                    <a:pt x="1" y="9"/>
                  </a:cubicBezTo>
                  <a:cubicBezTo>
                    <a:pt x="0" y="12"/>
                    <a:pt x="1" y="17"/>
                    <a:pt x="1" y="17"/>
                  </a:cubicBezTo>
                  <a:cubicBezTo>
                    <a:pt x="1" y="17"/>
                    <a:pt x="4" y="15"/>
                    <a:pt x="4" y="12"/>
                  </a:cubicBezTo>
                  <a:cubicBezTo>
                    <a:pt x="4" y="9"/>
                    <a:pt x="7" y="7"/>
                    <a:pt x="8" y="6"/>
                  </a:cubicBezTo>
                  <a:cubicBezTo>
                    <a:pt x="10" y="5"/>
                    <a:pt x="13" y="7"/>
                    <a:pt x="17" y="4"/>
                  </a:cubicBezTo>
                  <a:cubicBezTo>
                    <a:pt x="21" y="1"/>
                    <a:pt x="11" y="0"/>
                    <a:pt x="11" y="0"/>
                  </a:cubicBezTo>
                  <a:cubicBezTo>
                    <a:pt x="11" y="0"/>
                    <a:pt x="8" y="3"/>
                    <a:pt x="6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8" name="Freeform 99"/>
            <p:cNvSpPr>
              <a:spLocks/>
            </p:cNvSpPr>
            <p:nvPr/>
          </p:nvSpPr>
          <p:spPr bwMode="auto">
            <a:xfrm>
              <a:off x="3810748" y="4478984"/>
              <a:ext cx="51362" cy="20544"/>
            </a:xfrm>
            <a:custGeom>
              <a:avLst/>
              <a:gdLst>
                <a:gd name="T0" fmla="*/ 15 w 23"/>
                <a:gd name="T1" fmla="*/ 3 h 9"/>
                <a:gd name="T2" fmla="*/ 7 w 23"/>
                <a:gd name="T3" fmla="*/ 0 h 9"/>
                <a:gd name="T4" fmla="*/ 2 w 23"/>
                <a:gd name="T5" fmla="*/ 8 h 9"/>
                <a:gd name="T6" fmla="*/ 10 w 23"/>
                <a:gd name="T7" fmla="*/ 7 h 9"/>
                <a:gd name="T8" fmla="*/ 16 w 23"/>
                <a:gd name="T9" fmla="*/ 7 h 9"/>
                <a:gd name="T10" fmla="*/ 21 w 23"/>
                <a:gd name="T11" fmla="*/ 5 h 9"/>
                <a:gd name="T12" fmla="*/ 15 w 23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9">
                  <a:moveTo>
                    <a:pt x="15" y="3"/>
                  </a:moveTo>
                  <a:cubicBezTo>
                    <a:pt x="10" y="3"/>
                    <a:pt x="7" y="0"/>
                    <a:pt x="7" y="0"/>
                  </a:cubicBezTo>
                  <a:cubicBezTo>
                    <a:pt x="0" y="0"/>
                    <a:pt x="1" y="6"/>
                    <a:pt x="2" y="8"/>
                  </a:cubicBezTo>
                  <a:cubicBezTo>
                    <a:pt x="3" y="9"/>
                    <a:pt x="7" y="8"/>
                    <a:pt x="10" y="7"/>
                  </a:cubicBezTo>
                  <a:cubicBezTo>
                    <a:pt x="13" y="6"/>
                    <a:pt x="13" y="6"/>
                    <a:pt x="16" y="7"/>
                  </a:cubicBezTo>
                  <a:cubicBezTo>
                    <a:pt x="19" y="8"/>
                    <a:pt x="19" y="9"/>
                    <a:pt x="21" y="5"/>
                  </a:cubicBezTo>
                  <a:cubicBezTo>
                    <a:pt x="23" y="2"/>
                    <a:pt x="20" y="2"/>
                    <a:pt x="15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9" name="Freeform 100"/>
            <p:cNvSpPr>
              <a:spLocks/>
            </p:cNvSpPr>
            <p:nvPr/>
          </p:nvSpPr>
          <p:spPr bwMode="auto">
            <a:xfrm>
              <a:off x="3775528" y="4204569"/>
              <a:ext cx="20544" cy="42557"/>
            </a:xfrm>
            <a:custGeom>
              <a:avLst/>
              <a:gdLst>
                <a:gd name="T0" fmla="*/ 3 w 9"/>
                <a:gd name="T1" fmla="*/ 2 h 19"/>
                <a:gd name="T2" fmla="*/ 2 w 9"/>
                <a:gd name="T3" fmla="*/ 7 h 19"/>
                <a:gd name="T4" fmla="*/ 3 w 9"/>
                <a:gd name="T5" fmla="*/ 15 h 19"/>
                <a:gd name="T6" fmla="*/ 8 w 9"/>
                <a:gd name="T7" fmla="*/ 13 h 19"/>
                <a:gd name="T8" fmla="*/ 8 w 9"/>
                <a:gd name="T9" fmla="*/ 4 h 19"/>
                <a:gd name="T10" fmla="*/ 3 w 9"/>
                <a:gd name="T11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9">
                  <a:moveTo>
                    <a:pt x="3" y="2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0" y="12"/>
                    <a:pt x="3" y="15"/>
                  </a:cubicBezTo>
                  <a:cubicBezTo>
                    <a:pt x="6" y="19"/>
                    <a:pt x="9" y="15"/>
                    <a:pt x="8" y="13"/>
                  </a:cubicBezTo>
                  <a:cubicBezTo>
                    <a:pt x="8" y="11"/>
                    <a:pt x="8" y="8"/>
                    <a:pt x="8" y="4"/>
                  </a:cubicBezTo>
                  <a:cubicBezTo>
                    <a:pt x="9" y="0"/>
                    <a:pt x="3" y="2"/>
                    <a:pt x="3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0" name="Freeform 101"/>
            <p:cNvSpPr>
              <a:spLocks/>
            </p:cNvSpPr>
            <p:nvPr/>
          </p:nvSpPr>
          <p:spPr bwMode="auto">
            <a:xfrm>
              <a:off x="4000050" y="3648400"/>
              <a:ext cx="49894" cy="38154"/>
            </a:xfrm>
            <a:custGeom>
              <a:avLst/>
              <a:gdLst>
                <a:gd name="T0" fmla="*/ 18 w 22"/>
                <a:gd name="T1" fmla="*/ 1 h 17"/>
                <a:gd name="T2" fmla="*/ 10 w 22"/>
                <a:gd name="T3" fmla="*/ 1 h 17"/>
                <a:gd name="T4" fmla="*/ 7 w 22"/>
                <a:gd name="T5" fmla="*/ 1 h 17"/>
                <a:gd name="T6" fmla="*/ 2 w 22"/>
                <a:gd name="T7" fmla="*/ 8 h 17"/>
                <a:gd name="T8" fmla="*/ 3 w 22"/>
                <a:gd name="T9" fmla="*/ 15 h 17"/>
                <a:gd name="T10" fmla="*/ 8 w 22"/>
                <a:gd name="T11" fmla="*/ 17 h 17"/>
                <a:gd name="T12" fmla="*/ 8 w 22"/>
                <a:gd name="T13" fmla="*/ 11 h 17"/>
                <a:gd name="T14" fmla="*/ 14 w 22"/>
                <a:gd name="T15" fmla="*/ 13 h 17"/>
                <a:gd name="T16" fmla="*/ 18 w 22"/>
                <a:gd name="T17" fmla="*/ 10 h 17"/>
                <a:gd name="T18" fmla="*/ 21 w 22"/>
                <a:gd name="T19" fmla="*/ 5 h 17"/>
                <a:gd name="T20" fmla="*/ 18 w 22"/>
                <a:gd name="T2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7">
                  <a:moveTo>
                    <a:pt x="18" y="1"/>
                  </a:moveTo>
                  <a:cubicBezTo>
                    <a:pt x="17" y="0"/>
                    <a:pt x="10" y="1"/>
                    <a:pt x="10" y="1"/>
                  </a:cubicBezTo>
                  <a:cubicBezTo>
                    <a:pt x="10" y="1"/>
                    <a:pt x="9" y="1"/>
                    <a:pt x="7" y="1"/>
                  </a:cubicBezTo>
                  <a:cubicBezTo>
                    <a:pt x="5" y="2"/>
                    <a:pt x="3" y="4"/>
                    <a:pt x="2" y="8"/>
                  </a:cubicBezTo>
                  <a:cubicBezTo>
                    <a:pt x="0" y="11"/>
                    <a:pt x="2" y="13"/>
                    <a:pt x="3" y="15"/>
                  </a:cubicBezTo>
                  <a:cubicBezTo>
                    <a:pt x="4" y="17"/>
                    <a:pt x="8" y="17"/>
                    <a:pt x="8" y="17"/>
                  </a:cubicBezTo>
                  <a:cubicBezTo>
                    <a:pt x="8" y="17"/>
                    <a:pt x="8" y="12"/>
                    <a:pt x="8" y="11"/>
                  </a:cubicBezTo>
                  <a:cubicBezTo>
                    <a:pt x="9" y="9"/>
                    <a:pt x="12" y="12"/>
                    <a:pt x="14" y="13"/>
                  </a:cubicBezTo>
                  <a:cubicBezTo>
                    <a:pt x="17" y="13"/>
                    <a:pt x="18" y="12"/>
                    <a:pt x="18" y="10"/>
                  </a:cubicBezTo>
                  <a:cubicBezTo>
                    <a:pt x="19" y="9"/>
                    <a:pt x="19" y="7"/>
                    <a:pt x="21" y="5"/>
                  </a:cubicBezTo>
                  <a:cubicBezTo>
                    <a:pt x="22" y="4"/>
                    <a:pt x="20" y="2"/>
                    <a:pt x="18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1" name="Freeform 102"/>
            <p:cNvSpPr>
              <a:spLocks/>
            </p:cNvSpPr>
            <p:nvPr/>
          </p:nvSpPr>
          <p:spPr bwMode="auto">
            <a:xfrm>
              <a:off x="3760854" y="4185491"/>
              <a:ext cx="33752" cy="35219"/>
            </a:xfrm>
            <a:custGeom>
              <a:avLst/>
              <a:gdLst>
                <a:gd name="T0" fmla="*/ 4 w 15"/>
                <a:gd name="T1" fmla="*/ 1 h 15"/>
                <a:gd name="T2" fmla="*/ 0 w 15"/>
                <a:gd name="T3" fmla="*/ 10 h 15"/>
                <a:gd name="T4" fmla="*/ 4 w 15"/>
                <a:gd name="T5" fmla="*/ 9 h 15"/>
                <a:gd name="T6" fmla="*/ 12 w 15"/>
                <a:gd name="T7" fmla="*/ 3 h 15"/>
                <a:gd name="T8" fmla="*/ 4 w 1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4" y="1"/>
                  </a:moveTo>
                  <a:cubicBezTo>
                    <a:pt x="2" y="1"/>
                    <a:pt x="0" y="4"/>
                    <a:pt x="0" y="10"/>
                  </a:cubicBezTo>
                  <a:cubicBezTo>
                    <a:pt x="0" y="15"/>
                    <a:pt x="3" y="12"/>
                    <a:pt x="4" y="9"/>
                  </a:cubicBezTo>
                  <a:cubicBezTo>
                    <a:pt x="6" y="7"/>
                    <a:pt x="8" y="6"/>
                    <a:pt x="12" y="3"/>
                  </a:cubicBezTo>
                  <a:cubicBezTo>
                    <a:pt x="15" y="0"/>
                    <a:pt x="4" y="1"/>
                    <a:pt x="4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2" name="Freeform 103"/>
            <p:cNvSpPr>
              <a:spLocks/>
            </p:cNvSpPr>
            <p:nvPr/>
          </p:nvSpPr>
          <p:spPr bwMode="auto">
            <a:xfrm>
              <a:off x="3803410" y="4222178"/>
              <a:ext cx="20544" cy="19077"/>
            </a:xfrm>
            <a:custGeom>
              <a:avLst/>
              <a:gdLst>
                <a:gd name="T0" fmla="*/ 5 w 9"/>
                <a:gd name="T1" fmla="*/ 0 h 8"/>
                <a:gd name="T2" fmla="*/ 4 w 9"/>
                <a:gd name="T3" fmla="*/ 7 h 8"/>
                <a:gd name="T4" fmla="*/ 9 w 9"/>
                <a:gd name="T5" fmla="*/ 3 h 8"/>
                <a:gd name="T6" fmla="*/ 5 w 9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5" y="0"/>
                  </a:moveTo>
                  <a:cubicBezTo>
                    <a:pt x="5" y="0"/>
                    <a:pt x="0" y="6"/>
                    <a:pt x="4" y="7"/>
                  </a:cubicBezTo>
                  <a:cubicBezTo>
                    <a:pt x="7" y="8"/>
                    <a:pt x="9" y="6"/>
                    <a:pt x="9" y="3"/>
                  </a:cubicBezTo>
                  <a:cubicBezTo>
                    <a:pt x="8" y="0"/>
                    <a:pt x="5" y="0"/>
                    <a:pt x="5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3" name="Freeform 104"/>
            <p:cNvSpPr>
              <a:spLocks/>
            </p:cNvSpPr>
            <p:nvPr/>
          </p:nvSpPr>
          <p:spPr bwMode="auto">
            <a:xfrm>
              <a:off x="3819552" y="4185491"/>
              <a:ext cx="22012" cy="32284"/>
            </a:xfrm>
            <a:custGeom>
              <a:avLst/>
              <a:gdLst>
                <a:gd name="T0" fmla="*/ 0 w 10"/>
                <a:gd name="T1" fmla="*/ 4 h 14"/>
                <a:gd name="T2" fmla="*/ 6 w 10"/>
                <a:gd name="T3" fmla="*/ 13 h 14"/>
                <a:gd name="T4" fmla="*/ 6 w 10"/>
                <a:gd name="T5" fmla="*/ 6 h 14"/>
                <a:gd name="T6" fmla="*/ 0 w 10"/>
                <a:gd name="T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0" y="4"/>
                  </a:moveTo>
                  <a:cubicBezTo>
                    <a:pt x="1" y="6"/>
                    <a:pt x="2" y="12"/>
                    <a:pt x="6" y="13"/>
                  </a:cubicBezTo>
                  <a:cubicBezTo>
                    <a:pt x="10" y="14"/>
                    <a:pt x="8" y="11"/>
                    <a:pt x="6" y="6"/>
                  </a:cubicBezTo>
                  <a:cubicBezTo>
                    <a:pt x="5" y="0"/>
                    <a:pt x="0" y="4"/>
                    <a:pt x="0" y="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4" name="Freeform 105"/>
            <p:cNvSpPr>
              <a:spLocks/>
            </p:cNvSpPr>
            <p:nvPr/>
          </p:nvSpPr>
          <p:spPr bwMode="auto">
            <a:xfrm>
              <a:off x="3875316" y="4401209"/>
              <a:ext cx="48427" cy="74841"/>
            </a:xfrm>
            <a:custGeom>
              <a:avLst/>
              <a:gdLst>
                <a:gd name="T0" fmla="*/ 11 w 21"/>
                <a:gd name="T1" fmla="*/ 23 h 33"/>
                <a:gd name="T2" fmla="*/ 17 w 21"/>
                <a:gd name="T3" fmla="*/ 23 h 33"/>
                <a:gd name="T4" fmla="*/ 18 w 21"/>
                <a:gd name="T5" fmla="*/ 8 h 33"/>
                <a:gd name="T6" fmla="*/ 15 w 21"/>
                <a:gd name="T7" fmla="*/ 7 h 33"/>
                <a:gd name="T8" fmla="*/ 12 w 21"/>
                <a:gd name="T9" fmla="*/ 12 h 33"/>
                <a:gd name="T10" fmla="*/ 12 w 21"/>
                <a:gd name="T11" fmla="*/ 5 h 33"/>
                <a:gd name="T12" fmla="*/ 7 w 21"/>
                <a:gd name="T13" fmla="*/ 1 h 33"/>
                <a:gd name="T14" fmla="*/ 4 w 21"/>
                <a:gd name="T15" fmla="*/ 10 h 33"/>
                <a:gd name="T16" fmla="*/ 3 w 21"/>
                <a:gd name="T17" fmla="*/ 23 h 33"/>
                <a:gd name="T18" fmla="*/ 7 w 21"/>
                <a:gd name="T19" fmla="*/ 32 h 33"/>
                <a:gd name="T20" fmla="*/ 11 w 21"/>
                <a:gd name="T21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3">
                  <a:moveTo>
                    <a:pt x="11" y="23"/>
                  </a:moveTo>
                  <a:cubicBezTo>
                    <a:pt x="12" y="20"/>
                    <a:pt x="13" y="23"/>
                    <a:pt x="17" y="23"/>
                  </a:cubicBezTo>
                  <a:cubicBezTo>
                    <a:pt x="21" y="22"/>
                    <a:pt x="19" y="12"/>
                    <a:pt x="18" y="8"/>
                  </a:cubicBezTo>
                  <a:cubicBezTo>
                    <a:pt x="17" y="3"/>
                    <a:pt x="14" y="5"/>
                    <a:pt x="15" y="7"/>
                  </a:cubicBezTo>
                  <a:cubicBezTo>
                    <a:pt x="16" y="10"/>
                    <a:pt x="12" y="12"/>
                    <a:pt x="12" y="12"/>
                  </a:cubicBezTo>
                  <a:cubicBezTo>
                    <a:pt x="12" y="12"/>
                    <a:pt x="12" y="9"/>
                    <a:pt x="12" y="5"/>
                  </a:cubicBezTo>
                  <a:cubicBezTo>
                    <a:pt x="12" y="1"/>
                    <a:pt x="10" y="0"/>
                    <a:pt x="7" y="1"/>
                  </a:cubicBezTo>
                  <a:cubicBezTo>
                    <a:pt x="4" y="1"/>
                    <a:pt x="4" y="8"/>
                    <a:pt x="4" y="10"/>
                  </a:cubicBezTo>
                  <a:cubicBezTo>
                    <a:pt x="4" y="12"/>
                    <a:pt x="5" y="18"/>
                    <a:pt x="3" y="23"/>
                  </a:cubicBezTo>
                  <a:cubicBezTo>
                    <a:pt x="0" y="27"/>
                    <a:pt x="2" y="31"/>
                    <a:pt x="7" y="32"/>
                  </a:cubicBezTo>
                  <a:cubicBezTo>
                    <a:pt x="12" y="33"/>
                    <a:pt x="10" y="26"/>
                    <a:pt x="11" y="2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5" name="Freeform 106"/>
            <p:cNvSpPr>
              <a:spLocks/>
            </p:cNvSpPr>
            <p:nvPr/>
          </p:nvSpPr>
          <p:spPr bwMode="auto">
            <a:xfrm>
              <a:off x="3961896" y="3454695"/>
              <a:ext cx="258273" cy="223054"/>
            </a:xfrm>
            <a:custGeom>
              <a:avLst/>
              <a:gdLst>
                <a:gd name="T0" fmla="*/ 112 w 114"/>
                <a:gd name="T1" fmla="*/ 7 h 98"/>
                <a:gd name="T2" fmla="*/ 107 w 114"/>
                <a:gd name="T3" fmla="*/ 0 h 98"/>
                <a:gd name="T4" fmla="*/ 106 w 114"/>
                <a:gd name="T5" fmla="*/ 6 h 98"/>
                <a:gd name="T6" fmla="*/ 102 w 114"/>
                <a:gd name="T7" fmla="*/ 5 h 98"/>
                <a:gd name="T8" fmla="*/ 98 w 114"/>
                <a:gd name="T9" fmla="*/ 4 h 98"/>
                <a:gd name="T10" fmla="*/ 91 w 114"/>
                <a:gd name="T11" fmla="*/ 12 h 98"/>
                <a:gd name="T12" fmla="*/ 91 w 114"/>
                <a:gd name="T13" fmla="*/ 17 h 98"/>
                <a:gd name="T14" fmla="*/ 91 w 114"/>
                <a:gd name="T15" fmla="*/ 27 h 98"/>
                <a:gd name="T16" fmla="*/ 87 w 114"/>
                <a:gd name="T17" fmla="*/ 35 h 98"/>
                <a:gd name="T18" fmla="*/ 80 w 114"/>
                <a:gd name="T19" fmla="*/ 38 h 98"/>
                <a:gd name="T20" fmla="*/ 78 w 114"/>
                <a:gd name="T21" fmla="*/ 43 h 98"/>
                <a:gd name="T22" fmla="*/ 75 w 114"/>
                <a:gd name="T23" fmla="*/ 51 h 98"/>
                <a:gd name="T24" fmla="*/ 67 w 114"/>
                <a:gd name="T25" fmla="*/ 50 h 98"/>
                <a:gd name="T26" fmla="*/ 63 w 114"/>
                <a:gd name="T27" fmla="*/ 50 h 98"/>
                <a:gd name="T28" fmla="*/ 55 w 114"/>
                <a:gd name="T29" fmla="*/ 61 h 98"/>
                <a:gd name="T30" fmla="*/ 46 w 114"/>
                <a:gd name="T31" fmla="*/ 67 h 98"/>
                <a:gd name="T32" fmla="*/ 32 w 114"/>
                <a:gd name="T33" fmla="*/ 67 h 98"/>
                <a:gd name="T34" fmla="*/ 20 w 114"/>
                <a:gd name="T35" fmla="*/ 68 h 98"/>
                <a:gd name="T36" fmla="*/ 12 w 114"/>
                <a:gd name="T37" fmla="*/ 75 h 98"/>
                <a:gd name="T38" fmla="*/ 4 w 114"/>
                <a:gd name="T39" fmla="*/ 78 h 98"/>
                <a:gd name="T40" fmla="*/ 1 w 114"/>
                <a:gd name="T41" fmla="*/ 85 h 98"/>
                <a:gd name="T42" fmla="*/ 11 w 114"/>
                <a:gd name="T43" fmla="*/ 86 h 98"/>
                <a:gd name="T44" fmla="*/ 23 w 114"/>
                <a:gd name="T45" fmla="*/ 83 h 98"/>
                <a:gd name="T46" fmla="*/ 37 w 114"/>
                <a:gd name="T47" fmla="*/ 81 h 98"/>
                <a:gd name="T48" fmla="*/ 44 w 114"/>
                <a:gd name="T49" fmla="*/ 84 h 98"/>
                <a:gd name="T50" fmla="*/ 42 w 114"/>
                <a:gd name="T51" fmla="*/ 91 h 98"/>
                <a:gd name="T52" fmla="*/ 45 w 114"/>
                <a:gd name="T53" fmla="*/ 97 h 98"/>
                <a:gd name="T54" fmla="*/ 50 w 114"/>
                <a:gd name="T55" fmla="*/ 94 h 98"/>
                <a:gd name="T56" fmla="*/ 56 w 114"/>
                <a:gd name="T57" fmla="*/ 89 h 98"/>
                <a:gd name="T58" fmla="*/ 62 w 114"/>
                <a:gd name="T59" fmla="*/ 82 h 98"/>
                <a:gd name="T60" fmla="*/ 69 w 114"/>
                <a:gd name="T61" fmla="*/ 78 h 98"/>
                <a:gd name="T62" fmla="*/ 79 w 114"/>
                <a:gd name="T63" fmla="*/ 78 h 98"/>
                <a:gd name="T64" fmla="*/ 81 w 114"/>
                <a:gd name="T65" fmla="*/ 82 h 98"/>
                <a:gd name="T66" fmla="*/ 84 w 114"/>
                <a:gd name="T67" fmla="*/ 79 h 98"/>
                <a:gd name="T68" fmla="*/ 89 w 114"/>
                <a:gd name="T69" fmla="*/ 73 h 98"/>
                <a:gd name="T70" fmla="*/ 91 w 114"/>
                <a:gd name="T71" fmla="*/ 78 h 98"/>
                <a:gd name="T72" fmla="*/ 95 w 114"/>
                <a:gd name="T73" fmla="*/ 74 h 98"/>
                <a:gd name="T74" fmla="*/ 99 w 114"/>
                <a:gd name="T75" fmla="*/ 66 h 98"/>
                <a:gd name="T76" fmla="*/ 104 w 114"/>
                <a:gd name="T77" fmla="*/ 58 h 98"/>
                <a:gd name="T78" fmla="*/ 105 w 114"/>
                <a:gd name="T79" fmla="*/ 47 h 98"/>
                <a:gd name="T80" fmla="*/ 107 w 114"/>
                <a:gd name="T81" fmla="*/ 40 h 98"/>
                <a:gd name="T82" fmla="*/ 110 w 114"/>
                <a:gd name="T83" fmla="*/ 36 h 98"/>
                <a:gd name="T84" fmla="*/ 111 w 114"/>
                <a:gd name="T85" fmla="*/ 27 h 98"/>
                <a:gd name="T86" fmla="*/ 113 w 114"/>
                <a:gd name="T87" fmla="*/ 19 h 98"/>
                <a:gd name="T88" fmla="*/ 112 w 114"/>
                <a:gd name="T89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" h="98">
                  <a:moveTo>
                    <a:pt x="112" y="7"/>
                  </a:moveTo>
                  <a:cubicBezTo>
                    <a:pt x="113" y="3"/>
                    <a:pt x="110" y="0"/>
                    <a:pt x="107" y="0"/>
                  </a:cubicBezTo>
                  <a:cubicBezTo>
                    <a:pt x="104" y="0"/>
                    <a:pt x="107" y="4"/>
                    <a:pt x="106" y="6"/>
                  </a:cubicBezTo>
                  <a:cubicBezTo>
                    <a:pt x="105" y="8"/>
                    <a:pt x="103" y="7"/>
                    <a:pt x="102" y="5"/>
                  </a:cubicBezTo>
                  <a:cubicBezTo>
                    <a:pt x="101" y="3"/>
                    <a:pt x="98" y="4"/>
                    <a:pt x="98" y="4"/>
                  </a:cubicBezTo>
                  <a:cubicBezTo>
                    <a:pt x="98" y="4"/>
                    <a:pt x="93" y="10"/>
                    <a:pt x="91" y="12"/>
                  </a:cubicBezTo>
                  <a:cubicBezTo>
                    <a:pt x="89" y="14"/>
                    <a:pt x="90" y="15"/>
                    <a:pt x="91" y="17"/>
                  </a:cubicBezTo>
                  <a:cubicBezTo>
                    <a:pt x="92" y="20"/>
                    <a:pt x="92" y="23"/>
                    <a:pt x="91" y="27"/>
                  </a:cubicBezTo>
                  <a:cubicBezTo>
                    <a:pt x="91" y="30"/>
                    <a:pt x="91" y="29"/>
                    <a:pt x="87" y="35"/>
                  </a:cubicBezTo>
                  <a:cubicBezTo>
                    <a:pt x="83" y="40"/>
                    <a:pt x="83" y="36"/>
                    <a:pt x="80" y="38"/>
                  </a:cubicBezTo>
                  <a:cubicBezTo>
                    <a:pt x="76" y="39"/>
                    <a:pt x="78" y="39"/>
                    <a:pt x="78" y="43"/>
                  </a:cubicBezTo>
                  <a:cubicBezTo>
                    <a:pt x="77" y="46"/>
                    <a:pt x="78" y="50"/>
                    <a:pt x="75" y="51"/>
                  </a:cubicBezTo>
                  <a:cubicBezTo>
                    <a:pt x="72" y="53"/>
                    <a:pt x="70" y="52"/>
                    <a:pt x="67" y="50"/>
                  </a:cubicBezTo>
                  <a:cubicBezTo>
                    <a:pt x="64" y="49"/>
                    <a:pt x="65" y="49"/>
                    <a:pt x="63" y="50"/>
                  </a:cubicBezTo>
                  <a:cubicBezTo>
                    <a:pt x="62" y="52"/>
                    <a:pt x="60" y="54"/>
                    <a:pt x="55" y="61"/>
                  </a:cubicBezTo>
                  <a:cubicBezTo>
                    <a:pt x="51" y="67"/>
                    <a:pt x="53" y="66"/>
                    <a:pt x="46" y="67"/>
                  </a:cubicBezTo>
                  <a:cubicBezTo>
                    <a:pt x="39" y="67"/>
                    <a:pt x="37" y="67"/>
                    <a:pt x="32" y="67"/>
                  </a:cubicBezTo>
                  <a:cubicBezTo>
                    <a:pt x="27" y="66"/>
                    <a:pt x="24" y="67"/>
                    <a:pt x="20" y="68"/>
                  </a:cubicBezTo>
                  <a:cubicBezTo>
                    <a:pt x="16" y="69"/>
                    <a:pt x="17" y="73"/>
                    <a:pt x="12" y="75"/>
                  </a:cubicBezTo>
                  <a:cubicBezTo>
                    <a:pt x="7" y="77"/>
                    <a:pt x="8" y="77"/>
                    <a:pt x="4" y="78"/>
                  </a:cubicBezTo>
                  <a:cubicBezTo>
                    <a:pt x="1" y="79"/>
                    <a:pt x="2" y="84"/>
                    <a:pt x="1" y="85"/>
                  </a:cubicBezTo>
                  <a:cubicBezTo>
                    <a:pt x="0" y="86"/>
                    <a:pt x="5" y="87"/>
                    <a:pt x="11" y="86"/>
                  </a:cubicBezTo>
                  <a:cubicBezTo>
                    <a:pt x="16" y="85"/>
                    <a:pt x="18" y="85"/>
                    <a:pt x="23" y="83"/>
                  </a:cubicBezTo>
                  <a:cubicBezTo>
                    <a:pt x="28" y="81"/>
                    <a:pt x="32" y="81"/>
                    <a:pt x="37" y="81"/>
                  </a:cubicBezTo>
                  <a:cubicBezTo>
                    <a:pt x="42" y="80"/>
                    <a:pt x="43" y="82"/>
                    <a:pt x="44" y="84"/>
                  </a:cubicBezTo>
                  <a:cubicBezTo>
                    <a:pt x="46" y="85"/>
                    <a:pt x="43" y="88"/>
                    <a:pt x="42" y="91"/>
                  </a:cubicBezTo>
                  <a:cubicBezTo>
                    <a:pt x="41" y="94"/>
                    <a:pt x="42" y="96"/>
                    <a:pt x="45" y="97"/>
                  </a:cubicBezTo>
                  <a:cubicBezTo>
                    <a:pt x="47" y="98"/>
                    <a:pt x="49" y="96"/>
                    <a:pt x="50" y="94"/>
                  </a:cubicBezTo>
                  <a:cubicBezTo>
                    <a:pt x="50" y="91"/>
                    <a:pt x="52" y="90"/>
                    <a:pt x="56" y="89"/>
                  </a:cubicBezTo>
                  <a:cubicBezTo>
                    <a:pt x="61" y="87"/>
                    <a:pt x="60" y="85"/>
                    <a:pt x="62" y="82"/>
                  </a:cubicBezTo>
                  <a:cubicBezTo>
                    <a:pt x="63" y="78"/>
                    <a:pt x="64" y="79"/>
                    <a:pt x="69" y="78"/>
                  </a:cubicBezTo>
                  <a:cubicBezTo>
                    <a:pt x="73" y="76"/>
                    <a:pt x="76" y="78"/>
                    <a:pt x="79" y="78"/>
                  </a:cubicBezTo>
                  <a:cubicBezTo>
                    <a:pt x="81" y="78"/>
                    <a:pt x="81" y="82"/>
                    <a:pt x="81" y="82"/>
                  </a:cubicBezTo>
                  <a:cubicBezTo>
                    <a:pt x="81" y="82"/>
                    <a:pt x="83" y="82"/>
                    <a:pt x="84" y="79"/>
                  </a:cubicBezTo>
                  <a:cubicBezTo>
                    <a:pt x="85" y="76"/>
                    <a:pt x="87" y="74"/>
                    <a:pt x="89" y="73"/>
                  </a:cubicBezTo>
                  <a:cubicBezTo>
                    <a:pt x="91" y="71"/>
                    <a:pt x="90" y="75"/>
                    <a:pt x="91" y="78"/>
                  </a:cubicBezTo>
                  <a:cubicBezTo>
                    <a:pt x="92" y="80"/>
                    <a:pt x="95" y="78"/>
                    <a:pt x="95" y="74"/>
                  </a:cubicBezTo>
                  <a:cubicBezTo>
                    <a:pt x="96" y="71"/>
                    <a:pt x="99" y="69"/>
                    <a:pt x="99" y="66"/>
                  </a:cubicBezTo>
                  <a:cubicBezTo>
                    <a:pt x="100" y="62"/>
                    <a:pt x="103" y="60"/>
                    <a:pt x="104" y="58"/>
                  </a:cubicBezTo>
                  <a:cubicBezTo>
                    <a:pt x="106" y="55"/>
                    <a:pt x="105" y="51"/>
                    <a:pt x="105" y="47"/>
                  </a:cubicBezTo>
                  <a:cubicBezTo>
                    <a:pt x="105" y="43"/>
                    <a:pt x="105" y="40"/>
                    <a:pt x="107" y="40"/>
                  </a:cubicBezTo>
                  <a:cubicBezTo>
                    <a:pt x="110" y="40"/>
                    <a:pt x="109" y="38"/>
                    <a:pt x="110" y="36"/>
                  </a:cubicBezTo>
                  <a:cubicBezTo>
                    <a:pt x="110" y="35"/>
                    <a:pt x="111" y="30"/>
                    <a:pt x="111" y="27"/>
                  </a:cubicBezTo>
                  <a:cubicBezTo>
                    <a:pt x="111" y="24"/>
                    <a:pt x="114" y="22"/>
                    <a:pt x="113" y="19"/>
                  </a:cubicBezTo>
                  <a:cubicBezTo>
                    <a:pt x="112" y="15"/>
                    <a:pt x="111" y="11"/>
                    <a:pt x="112" y="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6" name="Freeform 107"/>
            <p:cNvSpPr>
              <a:spLocks/>
            </p:cNvSpPr>
            <p:nvPr/>
          </p:nvSpPr>
          <p:spPr bwMode="auto">
            <a:xfrm>
              <a:off x="1925058" y="3469369"/>
              <a:ext cx="7338" cy="1468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7" name="Freeform 108"/>
            <p:cNvSpPr>
              <a:spLocks/>
            </p:cNvSpPr>
            <p:nvPr/>
          </p:nvSpPr>
          <p:spPr bwMode="auto">
            <a:xfrm>
              <a:off x="3540734" y="2329151"/>
              <a:ext cx="33752" cy="24947"/>
            </a:xfrm>
            <a:custGeom>
              <a:avLst/>
              <a:gdLst>
                <a:gd name="T0" fmla="*/ 8 w 15"/>
                <a:gd name="T1" fmla="*/ 0 h 11"/>
                <a:gd name="T2" fmla="*/ 3 w 15"/>
                <a:gd name="T3" fmla="*/ 9 h 11"/>
                <a:gd name="T4" fmla="*/ 11 w 15"/>
                <a:gd name="T5" fmla="*/ 8 h 11"/>
                <a:gd name="T6" fmla="*/ 14 w 15"/>
                <a:gd name="T7" fmla="*/ 3 h 11"/>
                <a:gd name="T8" fmla="*/ 8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8" y="0"/>
                  </a:moveTo>
                  <a:cubicBezTo>
                    <a:pt x="1" y="1"/>
                    <a:pt x="0" y="7"/>
                    <a:pt x="3" y="9"/>
                  </a:cubicBezTo>
                  <a:cubicBezTo>
                    <a:pt x="7" y="11"/>
                    <a:pt x="8" y="9"/>
                    <a:pt x="11" y="8"/>
                  </a:cubicBezTo>
                  <a:cubicBezTo>
                    <a:pt x="15" y="8"/>
                    <a:pt x="15" y="6"/>
                    <a:pt x="14" y="3"/>
                  </a:cubicBezTo>
                  <a:cubicBezTo>
                    <a:pt x="13" y="0"/>
                    <a:pt x="8" y="0"/>
                    <a:pt x="8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8" name="Freeform 109"/>
            <p:cNvSpPr>
              <a:spLocks/>
            </p:cNvSpPr>
            <p:nvPr/>
          </p:nvSpPr>
          <p:spPr bwMode="auto">
            <a:xfrm>
              <a:off x="4700030" y="2919071"/>
              <a:ext cx="38154" cy="39622"/>
            </a:xfrm>
            <a:custGeom>
              <a:avLst/>
              <a:gdLst>
                <a:gd name="T0" fmla="*/ 12 w 17"/>
                <a:gd name="T1" fmla="*/ 1 h 17"/>
                <a:gd name="T2" fmla="*/ 4 w 17"/>
                <a:gd name="T3" fmla="*/ 6 h 17"/>
                <a:gd name="T4" fmla="*/ 2 w 17"/>
                <a:gd name="T5" fmla="*/ 15 h 17"/>
                <a:gd name="T6" fmla="*/ 13 w 17"/>
                <a:gd name="T7" fmla="*/ 9 h 17"/>
                <a:gd name="T8" fmla="*/ 12 w 17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2" y="1"/>
                  </a:moveTo>
                  <a:cubicBezTo>
                    <a:pt x="9" y="0"/>
                    <a:pt x="4" y="6"/>
                    <a:pt x="4" y="6"/>
                  </a:cubicBezTo>
                  <a:cubicBezTo>
                    <a:pt x="4" y="6"/>
                    <a:pt x="0" y="13"/>
                    <a:pt x="2" y="15"/>
                  </a:cubicBezTo>
                  <a:cubicBezTo>
                    <a:pt x="4" y="17"/>
                    <a:pt x="9" y="14"/>
                    <a:pt x="13" y="9"/>
                  </a:cubicBezTo>
                  <a:cubicBezTo>
                    <a:pt x="17" y="4"/>
                    <a:pt x="15" y="3"/>
                    <a:pt x="12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09" name="Freeform 110"/>
            <p:cNvSpPr>
              <a:spLocks/>
            </p:cNvSpPr>
            <p:nvPr/>
          </p:nvSpPr>
          <p:spPr bwMode="auto">
            <a:xfrm>
              <a:off x="4161471" y="3346102"/>
              <a:ext cx="136474" cy="112995"/>
            </a:xfrm>
            <a:custGeom>
              <a:avLst/>
              <a:gdLst>
                <a:gd name="T0" fmla="*/ 56 w 60"/>
                <a:gd name="T1" fmla="*/ 18 h 50"/>
                <a:gd name="T2" fmla="*/ 50 w 60"/>
                <a:gd name="T3" fmla="*/ 17 h 50"/>
                <a:gd name="T4" fmla="*/ 46 w 60"/>
                <a:gd name="T5" fmla="*/ 16 h 50"/>
                <a:gd name="T6" fmla="*/ 38 w 60"/>
                <a:gd name="T7" fmla="*/ 13 h 50"/>
                <a:gd name="T8" fmla="*/ 31 w 60"/>
                <a:gd name="T9" fmla="*/ 3 h 50"/>
                <a:gd name="T10" fmla="*/ 25 w 60"/>
                <a:gd name="T11" fmla="*/ 1 h 50"/>
                <a:gd name="T12" fmla="*/ 24 w 60"/>
                <a:gd name="T13" fmla="*/ 12 h 50"/>
                <a:gd name="T14" fmla="*/ 20 w 60"/>
                <a:gd name="T15" fmla="*/ 19 h 50"/>
                <a:gd name="T16" fmla="*/ 16 w 60"/>
                <a:gd name="T17" fmla="*/ 24 h 50"/>
                <a:gd name="T18" fmla="*/ 9 w 60"/>
                <a:gd name="T19" fmla="*/ 26 h 50"/>
                <a:gd name="T20" fmla="*/ 7 w 60"/>
                <a:gd name="T21" fmla="*/ 30 h 50"/>
                <a:gd name="T22" fmla="*/ 3 w 60"/>
                <a:gd name="T23" fmla="*/ 32 h 50"/>
                <a:gd name="T24" fmla="*/ 2 w 60"/>
                <a:gd name="T25" fmla="*/ 39 h 50"/>
                <a:gd name="T26" fmla="*/ 3 w 60"/>
                <a:gd name="T27" fmla="*/ 46 h 50"/>
                <a:gd name="T28" fmla="*/ 8 w 60"/>
                <a:gd name="T29" fmla="*/ 47 h 50"/>
                <a:gd name="T30" fmla="*/ 14 w 60"/>
                <a:gd name="T31" fmla="*/ 45 h 50"/>
                <a:gd name="T32" fmla="*/ 13 w 60"/>
                <a:gd name="T33" fmla="*/ 41 h 50"/>
                <a:gd name="T34" fmla="*/ 17 w 60"/>
                <a:gd name="T35" fmla="*/ 37 h 50"/>
                <a:gd name="T36" fmla="*/ 27 w 60"/>
                <a:gd name="T37" fmla="*/ 38 h 50"/>
                <a:gd name="T38" fmla="*/ 36 w 60"/>
                <a:gd name="T39" fmla="*/ 42 h 50"/>
                <a:gd name="T40" fmla="*/ 42 w 60"/>
                <a:gd name="T41" fmla="*/ 39 h 50"/>
                <a:gd name="T42" fmla="*/ 46 w 60"/>
                <a:gd name="T43" fmla="*/ 34 h 50"/>
                <a:gd name="T44" fmla="*/ 55 w 60"/>
                <a:gd name="T45" fmla="*/ 30 h 50"/>
                <a:gd name="T46" fmla="*/ 59 w 60"/>
                <a:gd name="T47" fmla="*/ 22 h 50"/>
                <a:gd name="T48" fmla="*/ 56 w 60"/>
                <a:gd name="T49" fmla="*/ 1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50">
                  <a:moveTo>
                    <a:pt x="56" y="18"/>
                  </a:moveTo>
                  <a:cubicBezTo>
                    <a:pt x="54" y="19"/>
                    <a:pt x="53" y="19"/>
                    <a:pt x="50" y="17"/>
                  </a:cubicBezTo>
                  <a:cubicBezTo>
                    <a:pt x="47" y="15"/>
                    <a:pt x="48" y="16"/>
                    <a:pt x="46" y="16"/>
                  </a:cubicBezTo>
                  <a:cubicBezTo>
                    <a:pt x="44" y="17"/>
                    <a:pt x="40" y="15"/>
                    <a:pt x="38" y="13"/>
                  </a:cubicBezTo>
                  <a:cubicBezTo>
                    <a:pt x="36" y="11"/>
                    <a:pt x="34" y="7"/>
                    <a:pt x="31" y="3"/>
                  </a:cubicBezTo>
                  <a:cubicBezTo>
                    <a:pt x="29" y="0"/>
                    <a:pt x="25" y="1"/>
                    <a:pt x="25" y="1"/>
                  </a:cubicBezTo>
                  <a:cubicBezTo>
                    <a:pt x="23" y="0"/>
                    <a:pt x="24" y="10"/>
                    <a:pt x="24" y="12"/>
                  </a:cubicBezTo>
                  <a:cubicBezTo>
                    <a:pt x="24" y="15"/>
                    <a:pt x="22" y="15"/>
                    <a:pt x="20" y="19"/>
                  </a:cubicBezTo>
                  <a:cubicBezTo>
                    <a:pt x="18" y="22"/>
                    <a:pt x="18" y="23"/>
                    <a:pt x="16" y="24"/>
                  </a:cubicBezTo>
                  <a:cubicBezTo>
                    <a:pt x="14" y="24"/>
                    <a:pt x="9" y="26"/>
                    <a:pt x="9" y="26"/>
                  </a:cubicBezTo>
                  <a:cubicBezTo>
                    <a:pt x="9" y="26"/>
                    <a:pt x="9" y="29"/>
                    <a:pt x="7" y="30"/>
                  </a:cubicBezTo>
                  <a:cubicBezTo>
                    <a:pt x="5" y="30"/>
                    <a:pt x="3" y="32"/>
                    <a:pt x="3" y="32"/>
                  </a:cubicBezTo>
                  <a:cubicBezTo>
                    <a:pt x="3" y="32"/>
                    <a:pt x="3" y="37"/>
                    <a:pt x="2" y="39"/>
                  </a:cubicBezTo>
                  <a:cubicBezTo>
                    <a:pt x="0" y="40"/>
                    <a:pt x="2" y="43"/>
                    <a:pt x="3" y="46"/>
                  </a:cubicBezTo>
                  <a:cubicBezTo>
                    <a:pt x="4" y="50"/>
                    <a:pt x="6" y="47"/>
                    <a:pt x="8" y="47"/>
                  </a:cubicBezTo>
                  <a:cubicBezTo>
                    <a:pt x="10" y="47"/>
                    <a:pt x="12" y="47"/>
                    <a:pt x="14" y="45"/>
                  </a:cubicBezTo>
                  <a:cubicBezTo>
                    <a:pt x="16" y="43"/>
                    <a:pt x="15" y="43"/>
                    <a:pt x="13" y="41"/>
                  </a:cubicBezTo>
                  <a:cubicBezTo>
                    <a:pt x="11" y="39"/>
                    <a:pt x="15" y="39"/>
                    <a:pt x="17" y="37"/>
                  </a:cubicBezTo>
                  <a:cubicBezTo>
                    <a:pt x="19" y="36"/>
                    <a:pt x="21" y="36"/>
                    <a:pt x="27" y="38"/>
                  </a:cubicBezTo>
                  <a:cubicBezTo>
                    <a:pt x="33" y="39"/>
                    <a:pt x="31" y="40"/>
                    <a:pt x="36" y="42"/>
                  </a:cubicBezTo>
                  <a:cubicBezTo>
                    <a:pt x="41" y="44"/>
                    <a:pt x="40" y="42"/>
                    <a:pt x="42" y="39"/>
                  </a:cubicBezTo>
                  <a:cubicBezTo>
                    <a:pt x="44" y="36"/>
                    <a:pt x="44" y="35"/>
                    <a:pt x="46" y="34"/>
                  </a:cubicBezTo>
                  <a:cubicBezTo>
                    <a:pt x="48" y="32"/>
                    <a:pt x="51" y="31"/>
                    <a:pt x="55" y="30"/>
                  </a:cubicBezTo>
                  <a:cubicBezTo>
                    <a:pt x="59" y="28"/>
                    <a:pt x="59" y="26"/>
                    <a:pt x="59" y="22"/>
                  </a:cubicBezTo>
                  <a:cubicBezTo>
                    <a:pt x="60" y="19"/>
                    <a:pt x="59" y="18"/>
                    <a:pt x="56" y="1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0" name="Freeform 111"/>
            <p:cNvSpPr>
              <a:spLocks/>
            </p:cNvSpPr>
            <p:nvPr/>
          </p:nvSpPr>
          <p:spPr bwMode="auto">
            <a:xfrm>
              <a:off x="4211364" y="3080492"/>
              <a:ext cx="74841" cy="264143"/>
            </a:xfrm>
            <a:custGeom>
              <a:avLst/>
              <a:gdLst>
                <a:gd name="T0" fmla="*/ 1 w 33"/>
                <a:gd name="T1" fmla="*/ 78 h 116"/>
                <a:gd name="T2" fmla="*/ 0 w 33"/>
                <a:gd name="T3" fmla="*/ 94 h 116"/>
                <a:gd name="T4" fmla="*/ 1 w 33"/>
                <a:gd name="T5" fmla="*/ 105 h 116"/>
                <a:gd name="T6" fmla="*/ 4 w 33"/>
                <a:gd name="T7" fmla="*/ 112 h 116"/>
                <a:gd name="T8" fmla="*/ 7 w 33"/>
                <a:gd name="T9" fmla="*/ 108 h 116"/>
                <a:gd name="T10" fmla="*/ 7 w 33"/>
                <a:gd name="T11" fmla="*/ 103 h 116"/>
                <a:gd name="T12" fmla="*/ 12 w 33"/>
                <a:gd name="T13" fmla="*/ 103 h 116"/>
                <a:gd name="T14" fmla="*/ 17 w 33"/>
                <a:gd name="T15" fmla="*/ 105 h 116"/>
                <a:gd name="T16" fmla="*/ 17 w 33"/>
                <a:gd name="T17" fmla="*/ 99 h 116"/>
                <a:gd name="T18" fmla="*/ 9 w 33"/>
                <a:gd name="T19" fmla="*/ 87 h 116"/>
                <a:gd name="T20" fmla="*/ 8 w 33"/>
                <a:gd name="T21" fmla="*/ 73 h 116"/>
                <a:gd name="T22" fmla="*/ 13 w 33"/>
                <a:gd name="T23" fmla="*/ 68 h 116"/>
                <a:gd name="T24" fmla="*/ 21 w 33"/>
                <a:gd name="T25" fmla="*/ 70 h 116"/>
                <a:gd name="T26" fmla="*/ 28 w 33"/>
                <a:gd name="T27" fmla="*/ 72 h 116"/>
                <a:gd name="T28" fmla="*/ 25 w 33"/>
                <a:gd name="T29" fmla="*/ 65 h 116"/>
                <a:gd name="T30" fmla="*/ 21 w 33"/>
                <a:gd name="T31" fmla="*/ 56 h 116"/>
                <a:gd name="T32" fmla="*/ 20 w 33"/>
                <a:gd name="T33" fmla="*/ 43 h 116"/>
                <a:gd name="T34" fmla="*/ 16 w 33"/>
                <a:gd name="T35" fmla="*/ 36 h 116"/>
                <a:gd name="T36" fmla="*/ 16 w 33"/>
                <a:gd name="T37" fmla="*/ 23 h 116"/>
                <a:gd name="T38" fmla="*/ 13 w 33"/>
                <a:gd name="T39" fmla="*/ 12 h 116"/>
                <a:gd name="T40" fmla="*/ 10 w 33"/>
                <a:gd name="T41" fmla="*/ 3 h 116"/>
                <a:gd name="T42" fmla="*/ 7 w 33"/>
                <a:gd name="T43" fmla="*/ 7 h 116"/>
                <a:gd name="T44" fmla="*/ 3 w 33"/>
                <a:gd name="T45" fmla="*/ 14 h 116"/>
                <a:gd name="T46" fmla="*/ 1 w 33"/>
                <a:gd name="T47" fmla="*/ 24 h 116"/>
                <a:gd name="T48" fmla="*/ 2 w 33"/>
                <a:gd name="T49" fmla="*/ 35 h 116"/>
                <a:gd name="T50" fmla="*/ 3 w 33"/>
                <a:gd name="T51" fmla="*/ 48 h 116"/>
                <a:gd name="T52" fmla="*/ 3 w 33"/>
                <a:gd name="T53" fmla="*/ 60 h 116"/>
                <a:gd name="T54" fmla="*/ 1 w 33"/>
                <a:gd name="T55" fmla="*/ 7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" h="116">
                  <a:moveTo>
                    <a:pt x="1" y="78"/>
                  </a:moveTo>
                  <a:cubicBezTo>
                    <a:pt x="0" y="85"/>
                    <a:pt x="1" y="85"/>
                    <a:pt x="0" y="94"/>
                  </a:cubicBezTo>
                  <a:cubicBezTo>
                    <a:pt x="0" y="102"/>
                    <a:pt x="1" y="100"/>
                    <a:pt x="1" y="105"/>
                  </a:cubicBezTo>
                  <a:cubicBezTo>
                    <a:pt x="1" y="110"/>
                    <a:pt x="2" y="109"/>
                    <a:pt x="4" y="112"/>
                  </a:cubicBezTo>
                  <a:cubicBezTo>
                    <a:pt x="5" y="116"/>
                    <a:pt x="5" y="112"/>
                    <a:pt x="7" y="108"/>
                  </a:cubicBezTo>
                  <a:cubicBezTo>
                    <a:pt x="8" y="105"/>
                    <a:pt x="7" y="104"/>
                    <a:pt x="7" y="103"/>
                  </a:cubicBezTo>
                  <a:cubicBezTo>
                    <a:pt x="7" y="101"/>
                    <a:pt x="9" y="102"/>
                    <a:pt x="12" y="103"/>
                  </a:cubicBezTo>
                  <a:cubicBezTo>
                    <a:pt x="15" y="104"/>
                    <a:pt x="14" y="106"/>
                    <a:pt x="17" y="105"/>
                  </a:cubicBezTo>
                  <a:cubicBezTo>
                    <a:pt x="21" y="105"/>
                    <a:pt x="19" y="102"/>
                    <a:pt x="17" y="99"/>
                  </a:cubicBezTo>
                  <a:cubicBezTo>
                    <a:pt x="16" y="96"/>
                    <a:pt x="12" y="91"/>
                    <a:pt x="9" y="87"/>
                  </a:cubicBezTo>
                  <a:cubicBezTo>
                    <a:pt x="6" y="83"/>
                    <a:pt x="8" y="80"/>
                    <a:pt x="8" y="73"/>
                  </a:cubicBezTo>
                  <a:cubicBezTo>
                    <a:pt x="8" y="66"/>
                    <a:pt x="10" y="69"/>
                    <a:pt x="13" y="68"/>
                  </a:cubicBezTo>
                  <a:cubicBezTo>
                    <a:pt x="16" y="66"/>
                    <a:pt x="17" y="68"/>
                    <a:pt x="21" y="70"/>
                  </a:cubicBezTo>
                  <a:cubicBezTo>
                    <a:pt x="25" y="73"/>
                    <a:pt x="24" y="73"/>
                    <a:pt x="28" y="72"/>
                  </a:cubicBezTo>
                  <a:cubicBezTo>
                    <a:pt x="33" y="71"/>
                    <a:pt x="28" y="68"/>
                    <a:pt x="25" y="65"/>
                  </a:cubicBezTo>
                  <a:cubicBezTo>
                    <a:pt x="23" y="61"/>
                    <a:pt x="23" y="62"/>
                    <a:pt x="21" y="56"/>
                  </a:cubicBezTo>
                  <a:cubicBezTo>
                    <a:pt x="20" y="55"/>
                    <a:pt x="21" y="48"/>
                    <a:pt x="20" y="43"/>
                  </a:cubicBezTo>
                  <a:cubicBezTo>
                    <a:pt x="20" y="38"/>
                    <a:pt x="18" y="43"/>
                    <a:pt x="16" y="36"/>
                  </a:cubicBezTo>
                  <a:cubicBezTo>
                    <a:pt x="13" y="29"/>
                    <a:pt x="16" y="31"/>
                    <a:pt x="16" y="23"/>
                  </a:cubicBezTo>
                  <a:cubicBezTo>
                    <a:pt x="17" y="16"/>
                    <a:pt x="13" y="16"/>
                    <a:pt x="13" y="12"/>
                  </a:cubicBezTo>
                  <a:cubicBezTo>
                    <a:pt x="13" y="7"/>
                    <a:pt x="13" y="6"/>
                    <a:pt x="10" y="3"/>
                  </a:cubicBezTo>
                  <a:cubicBezTo>
                    <a:pt x="7" y="0"/>
                    <a:pt x="7" y="7"/>
                    <a:pt x="7" y="7"/>
                  </a:cubicBezTo>
                  <a:cubicBezTo>
                    <a:pt x="7" y="7"/>
                    <a:pt x="5" y="10"/>
                    <a:pt x="3" y="14"/>
                  </a:cubicBezTo>
                  <a:cubicBezTo>
                    <a:pt x="2" y="18"/>
                    <a:pt x="1" y="20"/>
                    <a:pt x="1" y="24"/>
                  </a:cubicBezTo>
                  <a:cubicBezTo>
                    <a:pt x="1" y="28"/>
                    <a:pt x="1" y="30"/>
                    <a:pt x="2" y="35"/>
                  </a:cubicBezTo>
                  <a:cubicBezTo>
                    <a:pt x="2" y="40"/>
                    <a:pt x="2" y="41"/>
                    <a:pt x="3" y="48"/>
                  </a:cubicBezTo>
                  <a:cubicBezTo>
                    <a:pt x="3" y="56"/>
                    <a:pt x="3" y="54"/>
                    <a:pt x="3" y="60"/>
                  </a:cubicBezTo>
                  <a:cubicBezTo>
                    <a:pt x="3" y="67"/>
                    <a:pt x="1" y="71"/>
                    <a:pt x="1" y="7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1" name="Freeform 112"/>
            <p:cNvSpPr>
              <a:spLocks/>
            </p:cNvSpPr>
            <p:nvPr/>
          </p:nvSpPr>
          <p:spPr bwMode="auto">
            <a:xfrm>
              <a:off x="4302347" y="3371050"/>
              <a:ext cx="27882" cy="23479"/>
            </a:xfrm>
            <a:custGeom>
              <a:avLst/>
              <a:gdLst>
                <a:gd name="T0" fmla="*/ 8 w 12"/>
                <a:gd name="T1" fmla="*/ 1 h 10"/>
                <a:gd name="T2" fmla="*/ 4 w 12"/>
                <a:gd name="T3" fmla="*/ 3 h 10"/>
                <a:gd name="T4" fmla="*/ 1 w 12"/>
                <a:gd name="T5" fmla="*/ 7 h 10"/>
                <a:gd name="T6" fmla="*/ 7 w 12"/>
                <a:gd name="T7" fmla="*/ 8 h 10"/>
                <a:gd name="T8" fmla="*/ 11 w 12"/>
                <a:gd name="T9" fmla="*/ 3 h 10"/>
                <a:gd name="T10" fmla="*/ 8 w 12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2" y="4"/>
                    <a:pt x="1" y="7"/>
                  </a:cubicBezTo>
                  <a:cubicBezTo>
                    <a:pt x="0" y="10"/>
                    <a:pt x="4" y="8"/>
                    <a:pt x="7" y="8"/>
                  </a:cubicBezTo>
                  <a:cubicBezTo>
                    <a:pt x="10" y="7"/>
                    <a:pt x="10" y="7"/>
                    <a:pt x="11" y="3"/>
                  </a:cubicBezTo>
                  <a:cubicBezTo>
                    <a:pt x="12" y="0"/>
                    <a:pt x="8" y="1"/>
                    <a:pt x="8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2" name="Freeform 113"/>
            <p:cNvSpPr>
              <a:spLocks/>
            </p:cNvSpPr>
            <p:nvPr/>
          </p:nvSpPr>
          <p:spPr bwMode="auto">
            <a:xfrm>
              <a:off x="4331696" y="3341700"/>
              <a:ext cx="45492" cy="32284"/>
            </a:xfrm>
            <a:custGeom>
              <a:avLst/>
              <a:gdLst>
                <a:gd name="T0" fmla="*/ 15 w 20"/>
                <a:gd name="T1" fmla="*/ 1 h 14"/>
                <a:gd name="T2" fmla="*/ 7 w 20"/>
                <a:gd name="T3" fmla="*/ 5 h 14"/>
                <a:gd name="T4" fmla="*/ 0 w 20"/>
                <a:gd name="T5" fmla="*/ 13 h 14"/>
                <a:gd name="T6" fmla="*/ 8 w 20"/>
                <a:gd name="T7" fmla="*/ 11 h 14"/>
                <a:gd name="T8" fmla="*/ 17 w 20"/>
                <a:gd name="T9" fmla="*/ 7 h 14"/>
                <a:gd name="T10" fmla="*/ 19 w 20"/>
                <a:gd name="T11" fmla="*/ 3 h 14"/>
                <a:gd name="T12" fmla="*/ 15 w 20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4">
                  <a:moveTo>
                    <a:pt x="15" y="1"/>
                  </a:moveTo>
                  <a:cubicBezTo>
                    <a:pt x="15" y="1"/>
                    <a:pt x="10" y="4"/>
                    <a:pt x="7" y="5"/>
                  </a:cubicBezTo>
                  <a:cubicBezTo>
                    <a:pt x="4" y="5"/>
                    <a:pt x="0" y="11"/>
                    <a:pt x="0" y="13"/>
                  </a:cubicBezTo>
                  <a:cubicBezTo>
                    <a:pt x="1" y="14"/>
                    <a:pt x="6" y="12"/>
                    <a:pt x="8" y="11"/>
                  </a:cubicBezTo>
                  <a:cubicBezTo>
                    <a:pt x="9" y="9"/>
                    <a:pt x="13" y="9"/>
                    <a:pt x="17" y="7"/>
                  </a:cubicBezTo>
                  <a:cubicBezTo>
                    <a:pt x="20" y="6"/>
                    <a:pt x="19" y="5"/>
                    <a:pt x="19" y="3"/>
                  </a:cubicBezTo>
                  <a:cubicBezTo>
                    <a:pt x="20" y="1"/>
                    <a:pt x="17" y="0"/>
                    <a:pt x="15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3" name="Freeform 114"/>
            <p:cNvSpPr>
              <a:spLocks/>
            </p:cNvSpPr>
            <p:nvPr/>
          </p:nvSpPr>
          <p:spPr bwMode="auto">
            <a:xfrm>
              <a:off x="4311152" y="2440678"/>
              <a:ext cx="4403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4" name="Freeform 115"/>
            <p:cNvSpPr>
              <a:spLocks/>
            </p:cNvSpPr>
            <p:nvPr/>
          </p:nvSpPr>
          <p:spPr bwMode="auto">
            <a:xfrm>
              <a:off x="3715362" y="4025538"/>
              <a:ext cx="108592" cy="140876"/>
            </a:xfrm>
            <a:custGeom>
              <a:avLst/>
              <a:gdLst>
                <a:gd name="T0" fmla="*/ 27 w 48"/>
                <a:gd name="T1" fmla="*/ 19 h 62"/>
                <a:gd name="T2" fmla="*/ 27 w 48"/>
                <a:gd name="T3" fmla="*/ 5 h 62"/>
                <a:gd name="T4" fmla="*/ 18 w 48"/>
                <a:gd name="T5" fmla="*/ 0 h 62"/>
                <a:gd name="T6" fmla="*/ 10 w 48"/>
                <a:gd name="T7" fmla="*/ 8 h 62"/>
                <a:gd name="T8" fmla="*/ 7 w 48"/>
                <a:gd name="T9" fmla="*/ 23 h 62"/>
                <a:gd name="T10" fmla="*/ 0 w 48"/>
                <a:gd name="T11" fmla="*/ 29 h 62"/>
                <a:gd name="T12" fmla="*/ 6 w 48"/>
                <a:gd name="T13" fmla="*/ 42 h 62"/>
                <a:gd name="T14" fmla="*/ 16 w 48"/>
                <a:gd name="T15" fmla="*/ 49 h 62"/>
                <a:gd name="T16" fmla="*/ 32 w 48"/>
                <a:gd name="T17" fmla="*/ 53 h 62"/>
                <a:gd name="T18" fmla="*/ 45 w 48"/>
                <a:gd name="T19" fmla="*/ 61 h 62"/>
                <a:gd name="T20" fmla="*/ 43 w 48"/>
                <a:gd name="T21" fmla="*/ 54 h 62"/>
                <a:gd name="T22" fmla="*/ 40 w 48"/>
                <a:gd name="T23" fmla="*/ 48 h 62"/>
                <a:gd name="T24" fmla="*/ 33 w 48"/>
                <a:gd name="T25" fmla="*/ 44 h 62"/>
                <a:gd name="T26" fmla="*/ 23 w 48"/>
                <a:gd name="T27" fmla="*/ 39 h 62"/>
                <a:gd name="T28" fmla="*/ 19 w 48"/>
                <a:gd name="T29" fmla="*/ 29 h 62"/>
                <a:gd name="T30" fmla="*/ 27 w 48"/>
                <a:gd name="T31" fmla="*/ 1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62">
                  <a:moveTo>
                    <a:pt x="27" y="19"/>
                  </a:moveTo>
                  <a:cubicBezTo>
                    <a:pt x="31" y="12"/>
                    <a:pt x="29" y="9"/>
                    <a:pt x="27" y="5"/>
                  </a:cubicBezTo>
                  <a:cubicBezTo>
                    <a:pt x="26" y="1"/>
                    <a:pt x="18" y="0"/>
                    <a:pt x="18" y="0"/>
                  </a:cubicBezTo>
                  <a:cubicBezTo>
                    <a:pt x="13" y="0"/>
                    <a:pt x="11" y="6"/>
                    <a:pt x="10" y="8"/>
                  </a:cubicBezTo>
                  <a:cubicBezTo>
                    <a:pt x="8" y="11"/>
                    <a:pt x="8" y="20"/>
                    <a:pt x="7" y="23"/>
                  </a:cubicBezTo>
                  <a:cubicBezTo>
                    <a:pt x="7" y="26"/>
                    <a:pt x="1" y="24"/>
                    <a:pt x="0" y="29"/>
                  </a:cubicBezTo>
                  <a:cubicBezTo>
                    <a:pt x="0" y="33"/>
                    <a:pt x="3" y="40"/>
                    <a:pt x="6" y="42"/>
                  </a:cubicBezTo>
                  <a:cubicBezTo>
                    <a:pt x="9" y="43"/>
                    <a:pt x="10" y="46"/>
                    <a:pt x="16" y="49"/>
                  </a:cubicBezTo>
                  <a:cubicBezTo>
                    <a:pt x="22" y="51"/>
                    <a:pt x="26" y="51"/>
                    <a:pt x="32" y="53"/>
                  </a:cubicBezTo>
                  <a:cubicBezTo>
                    <a:pt x="38" y="56"/>
                    <a:pt x="41" y="61"/>
                    <a:pt x="45" y="61"/>
                  </a:cubicBezTo>
                  <a:cubicBezTo>
                    <a:pt x="48" y="62"/>
                    <a:pt x="45" y="56"/>
                    <a:pt x="43" y="54"/>
                  </a:cubicBezTo>
                  <a:cubicBezTo>
                    <a:pt x="42" y="52"/>
                    <a:pt x="43" y="52"/>
                    <a:pt x="40" y="48"/>
                  </a:cubicBezTo>
                  <a:cubicBezTo>
                    <a:pt x="38" y="45"/>
                    <a:pt x="38" y="45"/>
                    <a:pt x="33" y="44"/>
                  </a:cubicBezTo>
                  <a:cubicBezTo>
                    <a:pt x="28" y="43"/>
                    <a:pt x="26" y="42"/>
                    <a:pt x="23" y="39"/>
                  </a:cubicBezTo>
                  <a:cubicBezTo>
                    <a:pt x="19" y="36"/>
                    <a:pt x="17" y="33"/>
                    <a:pt x="19" y="29"/>
                  </a:cubicBezTo>
                  <a:cubicBezTo>
                    <a:pt x="21" y="25"/>
                    <a:pt x="24" y="25"/>
                    <a:pt x="27" y="1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5" name="Freeform 116"/>
            <p:cNvSpPr>
              <a:spLocks/>
            </p:cNvSpPr>
            <p:nvPr/>
          </p:nvSpPr>
          <p:spPr bwMode="auto">
            <a:xfrm>
              <a:off x="3691883" y="4658014"/>
              <a:ext cx="49894" cy="32284"/>
            </a:xfrm>
            <a:custGeom>
              <a:avLst/>
              <a:gdLst>
                <a:gd name="T0" fmla="*/ 16 w 22"/>
                <a:gd name="T1" fmla="*/ 6 h 14"/>
                <a:gd name="T2" fmla="*/ 13 w 22"/>
                <a:gd name="T3" fmla="*/ 2 h 14"/>
                <a:gd name="T4" fmla="*/ 8 w 22"/>
                <a:gd name="T5" fmla="*/ 1 h 14"/>
                <a:gd name="T6" fmla="*/ 3 w 22"/>
                <a:gd name="T7" fmla="*/ 1 h 14"/>
                <a:gd name="T8" fmla="*/ 1 w 22"/>
                <a:gd name="T9" fmla="*/ 7 h 14"/>
                <a:gd name="T10" fmla="*/ 7 w 22"/>
                <a:gd name="T11" fmla="*/ 9 h 14"/>
                <a:gd name="T12" fmla="*/ 13 w 22"/>
                <a:gd name="T13" fmla="*/ 13 h 14"/>
                <a:gd name="T14" fmla="*/ 19 w 22"/>
                <a:gd name="T15" fmla="*/ 14 h 14"/>
                <a:gd name="T16" fmla="*/ 21 w 22"/>
                <a:gd name="T17" fmla="*/ 7 h 14"/>
                <a:gd name="T18" fmla="*/ 16 w 22"/>
                <a:gd name="T1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4">
                  <a:moveTo>
                    <a:pt x="16" y="6"/>
                  </a:moveTo>
                  <a:cubicBezTo>
                    <a:pt x="14" y="6"/>
                    <a:pt x="13" y="4"/>
                    <a:pt x="13" y="2"/>
                  </a:cubicBezTo>
                  <a:cubicBezTo>
                    <a:pt x="13" y="0"/>
                    <a:pt x="10" y="1"/>
                    <a:pt x="8" y="1"/>
                  </a:cubicBezTo>
                  <a:cubicBezTo>
                    <a:pt x="8" y="1"/>
                    <a:pt x="5" y="1"/>
                    <a:pt x="3" y="1"/>
                  </a:cubicBezTo>
                  <a:cubicBezTo>
                    <a:pt x="1" y="1"/>
                    <a:pt x="0" y="5"/>
                    <a:pt x="1" y="7"/>
                  </a:cubicBezTo>
                  <a:cubicBezTo>
                    <a:pt x="1" y="9"/>
                    <a:pt x="4" y="8"/>
                    <a:pt x="7" y="9"/>
                  </a:cubicBezTo>
                  <a:cubicBezTo>
                    <a:pt x="10" y="9"/>
                    <a:pt x="11" y="12"/>
                    <a:pt x="13" y="13"/>
                  </a:cubicBezTo>
                  <a:cubicBezTo>
                    <a:pt x="14" y="13"/>
                    <a:pt x="16" y="13"/>
                    <a:pt x="19" y="14"/>
                  </a:cubicBezTo>
                  <a:cubicBezTo>
                    <a:pt x="22" y="14"/>
                    <a:pt x="21" y="10"/>
                    <a:pt x="21" y="7"/>
                  </a:cubicBezTo>
                  <a:cubicBezTo>
                    <a:pt x="21" y="4"/>
                    <a:pt x="18" y="6"/>
                    <a:pt x="16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6" name="Freeform 117"/>
            <p:cNvSpPr>
              <a:spLocks/>
            </p:cNvSpPr>
            <p:nvPr/>
          </p:nvSpPr>
          <p:spPr bwMode="auto">
            <a:xfrm>
              <a:off x="3625847" y="4631600"/>
              <a:ext cx="86581" cy="24947"/>
            </a:xfrm>
            <a:custGeom>
              <a:avLst/>
              <a:gdLst>
                <a:gd name="T0" fmla="*/ 28 w 38"/>
                <a:gd name="T1" fmla="*/ 2 h 11"/>
                <a:gd name="T2" fmla="*/ 17 w 38"/>
                <a:gd name="T3" fmla="*/ 2 h 11"/>
                <a:gd name="T4" fmla="*/ 7 w 38"/>
                <a:gd name="T5" fmla="*/ 3 h 11"/>
                <a:gd name="T6" fmla="*/ 1 w 38"/>
                <a:gd name="T7" fmla="*/ 9 h 11"/>
                <a:gd name="T8" fmla="*/ 13 w 38"/>
                <a:gd name="T9" fmla="*/ 9 h 11"/>
                <a:gd name="T10" fmla="*/ 32 w 38"/>
                <a:gd name="T11" fmla="*/ 7 h 11"/>
                <a:gd name="T12" fmla="*/ 28 w 38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1">
                  <a:moveTo>
                    <a:pt x="28" y="2"/>
                  </a:moveTo>
                  <a:cubicBezTo>
                    <a:pt x="25" y="3"/>
                    <a:pt x="17" y="2"/>
                    <a:pt x="17" y="2"/>
                  </a:cubicBezTo>
                  <a:cubicBezTo>
                    <a:pt x="17" y="2"/>
                    <a:pt x="11" y="3"/>
                    <a:pt x="7" y="3"/>
                  </a:cubicBezTo>
                  <a:cubicBezTo>
                    <a:pt x="4" y="3"/>
                    <a:pt x="0" y="7"/>
                    <a:pt x="1" y="9"/>
                  </a:cubicBezTo>
                  <a:cubicBezTo>
                    <a:pt x="1" y="11"/>
                    <a:pt x="8" y="9"/>
                    <a:pt x="13" y="9"/>
                  </a:cubicBezTo>
                  <a:cubicBezTo>
                    <a:pt x="17" y="8"/>
                    <a:pt x="26" y="9"/>
                    <a:pt x="32" y="7"/>
                  </a:cubicBezTo>
                  <a:cubicBezTo>
                    <a:pt x="38" y="5"/>
                    <a:pt x="31" y="0"/>
                    <a:pt x="28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7" name="Freeform 118"/>
            <p:cNvSpPr>
              <a:spLocks/>
            </p:cNvSpPr>
            <p:nvPr/>
          </p:nvSpPr>
          <p:spPr bwMode="auto">
            <a:xfrm>
              <a:off x="3691883" y="4412948"/>
              <a:ext cx="154084" cy="189303"/>
            </a:xfrm>
            <a:custGeom>
              <a:avLst/>
              <a:gdLst>
                <a:gd name="T0" fmla="*/ 35 w 68"/>
                <a:gd name="T1" fmla="*/ 22 h 83"/>
                <a:gd name="T2" fmla="*/ 23 w 68"/>
                <a:gd name="T3" fmla="*/ 27 h 83"/>
                <a:gd name="T4" fmla="*/ 17 w 68"/>
                <a:gd name="T5" fmla="*/ 22 h 83"/>
                <a:gd name="T6" fmla="*/ 27 w 68"/>
                <a:gd name="T7" fmla="*/ 13 h 83"/>
                <a:gd name="T8" fmla="*/ 46 w 68"/>
                <a:gd name="T9" fmla="*/ 14 h 83"/>
                <a:gd name="T10" fmla="*/ 56 w 68"/>
                <a:gd name="T11" fmla="*/ 13 h 83"/>
                <a:gd name="T12" fmla="*/ 64 w 68"/>
                <a:gd name="T13" fmla="*/ 5 h 83"/>
                <a:gd name="T14" fmla="*/ 60 w 68"/>
                <a:gd name="T15" fmla="*/ 2 h 83"/>
                <a:gd name="T16" fmla="*/ 55 w 68"/>
                <a:gd name="T17" fmla="*/ 5 h 83"/>
                <a:gd name="T18" fmla="*/ 42 w 68"/>
                <a:gd name="T19" fmla="*/ 7 h 83"/>
                <a:gd name="T20" fmla="*/ 26 w 68"/>
                <a:gd name="T21" fmla="*/ 6 h 83"/>
                <a:gd name="T22" fmla="*/ 11 w 68"/>
                <a:gd name="T23" fmla="*/ 10 h 83"/>
                <a:gd name="T24" fmla="*/ 5 w 68"/>
                <a:gd name="T25" fmla="*/ 25 h 83"/>
                <a:gd name="T26" fmla="*/ 4 w 68"/>
                <a:gd name="T27" fmla="*/ 35 h 83"/>
                <a:gd name="T28" fmla="*/ 0 w 68"/>
                <a:gd name="T29" fmla="*/ 47 h 83"/>
                <a:gd name="T30" fmla="*/ 5 w 68"/>
                <a:gd name="T31" fmla="*/ 55 h 83"/>
                <a:gd name="T32" fmla="*/ 5 w 68"/>
                <a:gd name="T33" fmla="*/ 65 h 83"/>
                <a:gd name="T34" fmla="*/ 5 w 68"/>
                <a:gd name="T35" fmla="*/ 77 h 83"/>
                <a:gd name="T36" fmla="*/ 14 w 68"/>
                <a:gd name="T37" fmla="*/ 77 h 83"/>
                <a:gd name="T38" fmla="*/ 18 w 68"/>
                <a:gd name="T39" fmla="*/ 68 h 83"/>
                <a:gd name="T40" fmla="*/ 14 w 68"/>
                <a:gd name="T41" fmla="*/ 57 h 83"/>
                <a:gd name="T42" fmla="*/ 20 w 68"/>
                <a:gd name="T43" fmla="*/ 45 h 83"/>
                <a:gd name="T44" fmla="*/ 23 w 68"/>
                <a:gd name="T45" fmla="*/ 52 h 83"/>
                <a:gd name="T46" fmla="*/ 28 w 68"/>
                <a:gd name="T47" fmla="*/ 64 h 83"/>
                <a:gd name="T48" fmla="*/ 37 w 68"/>
                <a:gd name="T49" fmla="*/ 57 h 83"/>
                <a:gd name="T50" fmla="*/ 37 w 68"/>
                <a:gd name="T51" fmla="*/ 51 h 83"/>
                <a:gd name="T52" fmla="*/ 33 w 68"/>
                <a:gd name="T53" fmla="*/ 44 h 83"/>
                <a:gd name="T54" fmla="*/ 29 w 68"/>
                <a:gd name="T55" fmla="*/ 35 h 83"/>
                <a:gd name="T56" fmla="*/ 37 w 68"/>
                <a:gd name="T57" fmla="*/ 31 h 83"/>
                <a:gd name="T58" fmla="*/ 45 w 68"/>
                <a:gd name="T59" fmla="*/ 32 h 83"/>
                <a:gd name="T60" fmla="*/ 45 w 68"/>
                <a:gd name="T61" fmla="*/ 22 h 83"/>
                <a:gd name="T62" fmla="*/ 35 w 68"/>
                <a:gd name="T63" fmla="*/ 2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83">
                  <a:moveTo>
                    <a:pt x="35" y="22"/>
                  </a:moveTo>
                  <a:cubicBezTo>
                    <a:pt x="31" y="23"/>
                    <a:pt x="29" y="25"/>
                    <a:pt x="23" y="27"/>
                  </a:cubicBezTo>
                  <a:cubicBezTo>
                    <a:pt x="17" y="29"/>
                    <a:pt x="17" y="24"/>
                    <a:pt x="17" y="22"/>
                  </a:cubicBezTo>
                  <a:cubicBezTo>
                    <a:pt x="17" y="19"/>
                    <a:pt x="21" y="15"/>
                    <a:pt x="27" y="13"/>
                  </a:cubicBezTo>
                  <a:cubicBezTo>
                    <a:pt x="33" y="11"/>
                    <a:pt x="40" y="13"/>
                    <a:pt x="46" y="14"/>
                  </a:cubicBezTo>
                  <a:cubicBezTo>
                    <a:pt x="52" y="15"/>
                    <a:pt x="55" y="16"/>
                    <a:pt x="56" y="13"/>
                  </a:cubicBezTo>
                  <a:cubicBezTo>
                    <a:pt x="58" y="11"/>
                    <a:pt x="59" y="10"/>
                    <a:pt x="64" y="5"/>
                  </a:cubicBezTo>
                  <a:cubicBezTo>
                    <a:pt x="68" y="0"/>
                    <a:pt x="64" y="0"/>
                    <a:pt x="60" y="2"/>
                  </a:cubicBezTo>
                  <a:cubicBezTo>
                    <a:pt x="56" y="3"/>
                    <a:pt x="55" y="5"/>
                    <a:pt x="55" y="5"/>
                  </a:cubicBezTo>
                  <a:cubicBezTo>
                    <a:pt x="55" y="5"/>
                    <a:pt x="48" y="7"/>
                    <a:pt x="42" y="7"/>
                  </a:cubicBezTo>
                  <a:cubicBezTo>
                    <a:pt x="36" y="6"/>
                    <a:pt x="33" y="5"/>
                    <a:pt x="26" y="6"/>
                  </a:cubicBezTo>
                  <a:cubicBezTo>
                    <a:pt x="19" y="6"/>
                    <a:pt x="17" y="7"/>
                    <a:pt x="11" y="10"/>
                  </a:cubicBezTo>
                  <a:cubicBezTo>
                    <a:pt x="5" y="14"/>
                    <a:pt x="6" y="22"/>
                    <a:pt x="5" y="25"/>
                  </a:cubicBezTo>
                  <a:cubicBezTo>
                    <a:pt x="5" y="28"/>
                    <a:pt x="5" y="31"/>
                    <a:pt x="4" y="35"/>
                  </a:cubicBezTo>
                  <a:cubicBezTo>
                    <a:pt x="4" y="39"/>
                    <a:pt x="1" y="41"/>
                    <a:pt x="0" y="47"/>
                  </a:cubicBezTo>
                  <a:cubicBezTo>
                    <a:pt x="0" y="52"/>
                    <a:pt x="1" y="51"/>
                    <a:pt x="5" y="55"/>
                  </a:cubicBezTo>
                  <a:cubicBezTo>
                    <a:pt x="10" y="60"/>
                    <a:pt x="6" y="61"/>
                    <a:pt x="5" y="65"/>
                  </a:cubicBezTo>
                  <a:cubicBezTo>
                    <a:pt x="5" y="69"/>
                    <a:pt x="3" y="71"/>
                    <a:pt x="5" y="77"/>
                  </a:cubicBezTo>
                  <a:cubicBezTo>
                    <a:pt x="7" y="83"/>
                    <a:pt x="10" y="78"/>
                    <a:pt x="14" y="77"/>
                  </a:cubicBezTo>
                  <a:cubicBezTo>
                    <a:pt x="17" y="76"/>
                    <a:pt x="18" y="70"/>
                    <a:pt x="18" y="68"/>
                  </a:cubicBezTo>
                  <a:cubicBezTo>
                    <a:pt x="18" y="66"/>
                    <a:pt x="16" y="60"/>
                    <a:pt x="14" y="57"/>
                  </a:cubicBezTo>
                  <a:cubicBezTo>
                    <a:pt x="13" y="53"/>
                    <a:pt x="17" y="47"/>
                    <a:pt x="20" y="45"/>
                  </a:cubicBezTo>
                  <a:cubicBezTo>
                    <a:pt x="22" y="44"/>
                    <a:pt x="23" y="49"/>
                    <a:pt x="23" y="52"/>
                  </a:cubicBezTo>
                  <a:cubicBezTo>
                    <a:pt x="23" y="55"/>
                    <a:pt x="26" y="60"/>
                    <a:pt x="28" y="64"/>
                  </a:cubicBezTo>
                  <a:cubicBezTo>
                    <a:pt x="30" y="69"/>
                    <a:pt x="35" y="62"/>
                    <a:pt x="37" y="57"/>
                  </a:cubicBezTo>
                  <a:cubicBezTo>
                    <a:pt x="40" y="53"/>
                    <a:pt x="38" y="54"/>
                    <a:pt x="37" y="51"/>
                  </a:cubicBezTo>
                  <a:cubicBezTo>
                    <a:pt x="37" y="47"/>
                    <a:pt x="36" y="47"/>
                    <a:pt x="33" y="44"/>
                  </a:cubicBezTo>
                  <a:cubicBezTo>
                    <a:pt x="30" y="41"/>
                    <a:pt x="28" y="37"/>
                    <a:pt x="29" y="35"/>
                  </a:cubicBezTo>
                  <a:cubicBezTo>
                    <a:pt x="30" y="32"/>
                    <a:pt x="33" y="32"/>
                    <a:pt x="37" y="31"/>
                  </a:cubicBezTo>
                  <a:cubicBezTo>
                    <a:pt x="42" y="29"/>
                    <a:pt x="42" y="34"/>
                    <a:pt x="45" y="32"/>
                  </a:cubicBezTo>
                  <a:cubicBezTo>
                    <a:pt x="48" y="31"/>
                    <a:pt x="47" y="25"/>
                    <a:pt x="45" y="22"/>
                  </a:cubicBezTo>
                  <a:cubicBezTo>
                    <a:pt x="42" y="18"/>
                    <a:pt x="39" y="22"/>
                    <a:pt x="35" y="2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8" name="Freeform 119"/>
            <p:cNvSpPr>
              <a:spLocks/>
            </p:cNvSpPr>
            <p:nvPr/>
          </p:nvSpPr>
          <p:spPr bwMode="auto">
            <a:xfrm>
              <a:off x="3716830" y="4628665"/>
              <a:ext cx="77776" cy="23479"/>
            </a:xfrm>
            <a:custGeom>
              <a:avLst/>
              <a:gdLst>
                <a:gd name="T0" fmla="*/ 25 w 34"/>
                <a:gd name="T1" fmla="*/ 3 h 10"/>
                <a:gd name="T2" fmla="*/ 16 w 34"/>
                <a:gd name="T3" fmla="*/ 4 h 10"/>
                <a:gd name="T4" fmla="*/ 12 w 34"/>
                <a:gd name="T5" fmla="*/ 3 h 10"/>
                <a:gd name="T6" fmla="*/ 6 w 34"/>
                <a:gd name="T7" fmla="*/ 1 h 10"/>
                <a:gd name="T8" fmla="*/ 0 w 34"/>
                <a:gd name="T9" fmla="*/ 5 h 10"/>
                <a:gd name="T10" fmla="*/ 6 w 34"/>
                <a:gd name="T11" fmla="*/ 8 h 10"/>
                <a:gd name="T12" fmla="*/ 18 w 34"/>
                <a:gd name="T13" fmla="*/ 10 h 10"/>
                <a:gd name="T14" fmla="*/ 30 w 34"/>
                <a:gd name="T15" fmla="*/ 7 h 10"/>
                <a:gd name="T16" fmla="*/ 25 w 34"/>
                <a:gd name="T1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0">
                  <a:moveTo>
                    <a:pt x="25" y="3"/>
                  </a:moveTo>
                  <a:cubicBezTo>
                    <a:pt x="22" y="2"/>
                    <a:pt x="18" y="4"/>
                    <a:pt x="16" y="4"/>
                  </a:cubicBezTo>
                  <a:cubicBezTo>
                    <a:pt x="16" y="4"/>
                    <a:pt x="14" y="4"/>
                    <a:pt x="12" y="3"/>
                  </a:cubicBezTo>
                  <a:cubicBezTo>
                    <a:pt x="10" y="1"/>
                    <a:pt x="9" y="0"/>
                    <a:pt x="6" y="1"/>
                  </a:cubicBezTo>
                  <a:cubicBezTo>
                    <a:pt x="4" y="2"/>
                    <a:pt x="0" y="5"/>
                    <a:pt x="0" y="5"/>
                  </a:cubicBezTo>
                  <a:cubicBezTo>
                    <a:pt x="0" y="5"/>
                    <a:pt x="2" y="8"/>
                    <a:pt x="6" y="8"/>
                  </a:cubicBezTo>
                  <a:cubicBezTo>
                    <a:pt x="10" y="9"/>
                    <a:pt x="13" y="9"/>
                    <a:pt x="18" y="10"/>
                  </a:cubicBezTo>
                  <a:cubicBezTo>
                    <a:pt x="23" y="10"/>
                    <a:pt x="26" y="9"/>
                    <a:pt x="30" y="7"/>
                  </a:cubicBezTo>
                  <a:cubicBezTo>
                    <a:pt x="34" y="4"/>
                    <a:pt x="29" y="4"/>
                    <a:pt x="25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9" name="Freeform 120"/>
            <p:cNvSpPr>
              <a:spLocks/>
            </p:cNvSpPr>
            <p:nvPr/>
          </p:nvSpPr>
          <p:spPr bwMode="auto">
            <a:xfrm>
              <a:off x="2798198" y="4222178"/>
              <a:ext cx="57232" cy="107125"/>
            </a:xfrm>
            <a:custGeom>
              <a:avLst/>
              <a:gdLst>
                <a:gd name="T0" fmla="*/ 14 w 25"/>
                <a:gd name="T1" fmla="*/ 6 h 47"/>
                <a:gd name="T2" fmla="*/ 9 w 25"/>
                <a:gd name="T3" fmla="*/ 4 h 47"/>
                <a:gd name="T4" fmla="*/ 4 w 25"/>
                <a:gd name="T5" fmla="*/ 13 h 47"/>
                <a:gd name="T6" fmla="*/ 0 w 25"/>
                <a:gd name="T7" fmla="*/ 21 h 47"/>
                <a:gd name="T8" fmla="*/ 3 w 25"/>
                <a:gd name="T9" fmla="*/ 37 h 47"/>
                <a:gd name="T10" fmla="*/ 11 w 25"/>
                <a:gd name="T11" fmla="*/ 47 h 47"/>
                <a:gd name="T12" fmla="*/ 21 w 25"/>
                <a:gd name="T13" fmla="*/ 39 h 47"/>
                <a:gd name="T14" fmla="*/ 21 w 25"/>
                <a:gd name="T15" fmla="*/ 24 h 47"/>
                <a:gd name="T16" fmla="*/ 14 w 25"/>
                <a:gd name="T17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7">
                  <a:moveTo>
                    <a:pt x="14" y="6"/>
                  </a:moveTo>
                  <a:cubicBezTo>
                    <a:pt x="12" y="0"/>
                    <a:pt x="9" y="4"/>
                    <a:pt x="9" y="4"/>
                  </a:cubicBezTo>
                  <a:cubicBezTo>
                    <a:pt x="7" y="4"/>
                    <a:pt x="6" y="12"/>
                    <a:pt x="4" y="13"/>
                  </a:cubicBezTo>
                  <a:cubicBezTo>
                    <a:pt x="2" y="14"/>
                    <a:pt x="1" y="18"/>
                    <a:pt x="0" y="21"/>
                  </a:cubicBezTo>
                  <a:cubicBezTo>
                    <a:pt x="0" y="24"/>
                    <a:pt x="2" y="30"/>
                    <a:pt x="3" y="37"/>
                  </a:cubicBezTo>
                  <a:cubicBezTo>
                    <a:pt x="5" y="44"/>
                    <a:pt x="8" y="47"/>
                    <a:pt x="11" y="47"/>
                  </a:cubicBezTo>
                  <a:cubicBezTo>
                    <a:pt x="14" y="47"/>
                    <a:pt x="18" y="43"/>
                    <a:pt x="21" y="39"/>
                  </a:cubicBezTo>
                  <a:cubicBezTo>
                    <a:pt x="25" y="34"/>
                    <a:pt x="24" y="27"/>
                    <a:pt x="21" y="24"/>
                  </a:cubicBezTo>
                  <a:cubicBezTo>
                    <a:pt x="19" y="21"/>
                    <a:pt x="16" y="13"/>
                    <a:pt x="14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0" name="Freeform 121"/>
            <p:cNvSpPr>
              <a:spLocks/>
            </p:cNvSpPr>
            <p:nvPr/>
          </p:nvSpPr>
          <p:spPr bwMode="auto">
            <a:xfrm>
              <a:off x="3662533" y="4192829"/>
              <a:ext cx="54297" cy="74841"/>
            </a:xfrm>
            <a:custGeom>
              <a:avLst/>
              <a:gdLst>
                <a:gd name="T0" fmla="*/ 7 w 24"/>
                <a:gd name="T1" fmla="*/ 26 h 33"/>
                <a:gd name="T2" fmla="*/ 16 w 24"/>
                <a:gd name="T3" fmla="*/ 14 h 33"/>
                <a:gd name="T4" fmla="*/ 22 w 24"/>
                <a:gd name="T5" fmla="*/ 4 h 33"/>
                <a:gd name="T6" fmla="*/ 16 w 24"/>
                <a:gd name="T7" fmla="*/ 0 h 33"/>
                <a:gd name="T8" fmla="*/ 15 w 24"/>
                <a:gd name="T9" fmla="*/ 6 h 33"/>
                <a:gd name="T10" fmla="*/ 11 w 24"/>
                <a:gd name="T11" fmla="*/ 11 h 33"/>
                <a:gd name="T12" fmla="*/ 2 w 24"/>
                <a:gd name="T13" fmla="*/ 22 h 33"/>
                <a:gd name="T14" fmla="*/ 1 w 24"/>
                <a:gd name="T15" fmla="*/ 31 h 33"/>
                <a:gd name="T16" fmla="*/ 7 w 24"/>
                <a:gd name="T17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3">
                  <a:moveTo>
                    <a:pt x="7" y="26"/>
                  </a:moveTo>
                  <a:cubicBezTo>
                    <a:pt x="8" y="21"/>
                    <a:pt x="13" y="19"/>
                    <a:pt x="16" y="14"/>
                  </a:cubicBezTo>
                  <a:cubicBezTo>
                    <a:pt x="20" y="10"/>
                    <a:pt x="20" y="8"/>
                    <a:pt x="22" y="4"/>
                  </a:cubicBezTo>
                  <a:cubicBezTo>
                    <a:pt x="24" y="0"/>
                    <a:pt x="16" y="0"/>
                    <a:pt x="16" y="0"/>
                  </a:cubicBezTo>
                  <a:cubicBezTo>
                    <a:pt x="16" y="0"/>
                    <a:pt x="15" y="3"/>
                    <a:pt x="15" y="6"/>
                  </a:cubicBezTo>
                  <a:cubicBezTo>
                    <a:pt x="15" y="9"/>
                    <a:pt x="14" y="9"/>
                    <a:pt x="11" y="11"/>
                  </a:cubicBezTo>
                  <a:cubicBezTo>
                    <a:pt x="8" y="14"/>
                    <a:pt x="4" y="17"/>
                    <a:pt x="2" y="22"/>
                  </a:cubicBezTo>
                  <a:cubicBezTo>
                    <a:pt x="0" y="26"/>
                    <a:pt x="1" y="29"/>
                    <a:pt x="1" y="31"/>
                  </a:cubicBezTo>
                  <a:cubicBezTo>
                    <a:pt x="0" y="33"/>
                    <a:pt x="5" y="30"/>
                    <a:pt x="7" y="2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1" name="Freeform 122"/>
            <p:cNvSpPr>
              <a:spLocks/>
            </p:cNvSpPr>
            <p:nvPr/>
          </p:nvSpPr>
          <p:spPr bwMode="auto">
            <a:xfrm>
              <a:off x="3465893" y="4295551"/>
              <a:ext cx="239197" cy="246534"/>
            </a:xfrm>
            <a:custGeom>
              <a:avLst/>
              <a:gdLst>
                <a:gd name="T0" fmla="*/ 81 w 106"/>
                <a:gd name="T1" fmla="*/ 81 h 109"/>
                <a:gd name="T2" fmla="*/ 92 w 106"/>
                <a:gd name="T3" fmla="*/ 64 h 109"/>
                <a:gd name="T4" fmla="*/ 100 w 106"/>
                <a:gd name="T5" fmla="*/ 62 h 109"/>
                <a:gd name="T6" fmla="*/ 97 w 106"/>
                <a:gd name="T7" fmla="*/ 53 h 109"/>
                <a:gd name="T8" fmla="*/ 92 w 106"/>
                <a:gd name="T9" fmla="*/ 45 h 109"/>
                <a:gd name="T10" fmla="*/ 91 w 106"/>
                <a:gd name="T11" fmla="*/ 36 h 109"/>
                <a:gd name="T12" fmla="*/ 92 w 106"/>
                <a:gd name="T13" fmla="*/ 29 h 109"/>
                <a:gd name="T14" fmla="*/ 98 w 106"/>
                <a:gd name="T15" fmla="*/ 22 h 109"/>
                <a:gd name="T16" fmla="*/ 105 w 106"/>
                <a:gd name="T17" fmla="*/ 13 h 109"/>
                <a:gd name="T18" fmla="*/ 95 w 106"/>
                <a:gd name="T19" fmla="*/ 13 h 109"/>
                <a:gd name="T20" fmla="*/ 91 w 106"/>
                <a:gd name="T21" fmla="*/ 5 h 109"/>
                <a:gd name="T22" fmla="*/ 84 w 106"/>
                <a:gd name="T23" fmla="*/ 1 h 109"/>
                <a:gd name="T24" fmla="*/ 78 w 106"/>
                <a:gd name="T25" fmla="*/ 1 h 109"/>
                <a:gd name="T26" fmla="*/ 73 w 106"/>
                <a:gd name="T27" fmla="*/ 10 h 109"/>
                <a:gd name="T28" fmla="*/ 68 w 106"/>
                <a:gd name="T29" fmla="*/ 20 h 109"/>
                <a:gd name="T30" fmla="*/ 62 w 106"/>
                <a:gd name="T31" fmla="*/ 25 h 109"/>
                <a:gd name="T32" fmla="*/ 54 w 106"/>
                <a:gd name="T33" fmla="*/ 27 h 109"/>
                <a:gd name="T34" fmla="*/ 48 w 106"/>
                <a:gd name="T35" fmla="*/ 35 h 109"/>
                <a:gd name="T36" fmla="*/ 39 w 106"/>
                <a:gd name="T37" fmla="*/ 41 h 109"/>
                <a:gd name="T38" fmla="*/ 31 w 106"/>
                <a:gd name="T39" fmla="*/ 46 h 109"/>
                <a:gd name="T40" fmla="*/ 24 w 106"/>
                <a:gd name="T41" fmla="*/ 48 h 109"/>
                <a:gd name="T42" fmla="*/ 24 w 106"/>
                <a:gd name="T43" fmla="*/ 56 h 109"/>
                <a:gd name="T44" fmla="*/ 18 w 106"/>
                <a:gd name="T45" fmla="*/ 52 h 109"/>
                <a:gd name="T46" fmla="*/ 10 w 106"/>
                <a:gd name="T47" fmla="*/ 50 h 109"/>
                <a:gd name="T48" fmla="*/ 2 w 106"/>
                <a:gd name="T49" fmla="*/ 61 h 109"/>
                <a:gd name="T50" fmla="*/ 3 w 106"/>
                <a:gd name="T51" fmla="*/ 72 h 109"/>
                <a:gd name="T52" fmla="*/ 7 w 106"/>
                <a:gd name="T53" fmla="*/ 80 h 109"/>
                <a:gd name="T54" fmla="*/ 12 w 106"/>
                <a:gd name="T55" fmla="*/ 90 h 109"/>
                <a:gd name="T56" fmla="*/ 25 w 106"/>
                <a:gd name="T57" fmla="*/ 99 h 109"/>
                <a:gd name="T58" fmla="*/ 37 w 106"/>
                <a:gd name="T59" fmla="*/ 102 h 109"/>
                <a:gd name="T60" fmla="*/ 54 w 106"/>
                <a:gd name="T61" fmla="*/ 105 h 109"/>
                <a:gd name="T62" fmla="*/ 65 w 106"/>
                <a:gd name="T63" fmla="*/ 107 h 109"/>
                <a:gd name="T64" fmla="*/ 76 w 106"/>
                <a:gd name="T65" fmla="*/ 96 h 109"/>
                <a:gd name="T66" fmla="*/ 81 w 106"/>
                <a:gd name="T67" fmla="*/ 8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" h="109">
                  <a:moveTo>
                    <a:pt x="81" y="81"/>
                  </a:moveTo>
                  <a:cubicBezTo>
                    <a:pt x="83" y="76"/>
                    <a:pt x="89" y="68"/>
                    <a:pt x="92" y="64"/>
                  </a:cubicBezTo>
                  <a:cubicBezTo>
                    <a:pt x="94" y="60"/>
                    <a:pt x="98" y="64"/>
                    <a:pt x="100" y="62"/>
                  </a:cubicBezTo>
                  <a:cubicBezTo>
                    <a:pt x="101" y="61"/>
                    <a:pt x="99" y="56"/>
                    <a:pt x="97" y="53"/>
                  </a:cubicBezTo>
                  <a:cubicBezTo>
                    <a:pt x="94" y="50"/>
                    <a:pt x="93" y="51"/>
                    <a:pt x="92" y="45"/>
                  </a:cubicBezTo>
                  <a:cubicBezTo>
                    <a:pt x="92" y="40"/>
                    <a:pt x="94" y="39"/>
                    <a:pt x="91" y="36"/>
                  </a:cubicBezTo>
                  <a:cubicBezTo>
                    <a:pt x="89" y="32"/>
                    <a:pt x="91" y="30"/>
                    <a:pt x="92" y="29"/>
                  </a:cubicBezTo>
                  <a:cubicBezTo>
                    <a:pt x="93" y="27"/>
                    <a:pt x="95" y="24"/>
                    <a:pt x="98" y="22"/>
                  </a:cubicBezTo>
                  <a:cubicBezTo>
                    <a:pt x="102" y="19"/>
                    <a:pt x="104" y="16"/>
                    <a:pt x="105" y="13"/>
                  </a:cubicBezTo>
                  <a:cubicBezTo>
                    <a:pt x="106" y="10"/>
                    <a:pt x="99" y="13"/>
                    <a:pt x="95" y="13"/>
                  </a:cubicBezTo>
                  <a:cubicBezTo>
                    <a:pt x="92" y="14"/>
                    <a:pt x="90" y="9"/>
                    <a:pt x="91" y="5"/>
                  </a:cubicBezTo>
                  <a:cubicBezTo>
                    <a:pt x="92" y="1"/>
                    <a:pt x="84" y="1"/>
                    <a:pt x="84" y="1"/>
                  </a:cubicBezTo>
                  <a:cubicBezTo>
                    <a:pt x="84" y="1"/>
                    <a:pt x="81" y="0"/>
                    <a:pt x="78" y="1"/>
                  </a:cubicBezTo>
                  <a:cubicBezTo>
                    <a:pt x="76" y="3"/>
                    <a:pt x="75" y="7"/>
                    <a:pt x="73" y="10"/>
                  </a:cubicBezTo>
                  <a:cubicBezTo>
                    <a:pt x="72" y="12"/>
                    <a:pt x="72" y="16"/>
                    <a:pt x="68" y="20"/>
                  </a:cubicBezTo>
                  <a:cubicBezTo>
                    <a:pt x="63" y="24"/>
                    <a:pt x="66" y="26"/>
                    <a:pt x="62" y="25"/>
                  </a:cubicBezTo>
                  <a:cubicBezTo>
                    <a:pt x="59" y="24"/>
                    <a:pt x="54" y="27"/>
                    <a:pt x="54" y="27"/>
                  </a:cubicBezTo>
                  <a:cubicBezTo>
                    <a:pt x="54" y="27"/>
                    <a:pt x="50" y="32"/>
                    <a:pt x="48" y="35"/>
                  </a:cubicBezTo>
                  <a:cubicBezTo>
                    <a:pt x="46" y="38"/>
                    <a:pt x="41" y="38"/>
                    <a:pt x="39" y="41"/>
                  </a:cubicBezTo>
                  <a:cubicBezTo>
                    <a:pt x="36" y="44"/>
                    <a:pt x="34" y="45"/>
                    <a:pt x="31" y="46"/>
                  </a:cubicBezTo>
                  <a:cubicBezTo>
                    <a:pt x="29" y="48"/>
                    <a:pt x="25" y="46"/>
                    <a:pt x="24" y="48"/>
                  </a:cubicBezTo>
                  <a:cubicBezTo>
                    <a:pt x="23" y="50"/>
                    <a:pt x="24" y="56"/>
                    <a:pt x="24" y="56"/>
                  </a:cubicBezTo>
                  <a:cubicBezTo>
                    <a:pt x="24" y="56"/>
                    <a:pt x="22" y="56"/>
                    <a:pt x="18" y="52"/>
                  </a:cubicBezTo>
                  <a:cubicBezTo>
                    <a:pt x="15" y="49"/>
                    <a:pt x="14" y="49"/>
                    <a:pt x="10" y="50"/>
                  </a:cubicBezTo>
                  <a:cubicBezTo>
                    <a:pt x="7" y="51"/>
                    <a:pt x="5" y="55"/>
                    <a:pt x="2" y="61"/>
                  </a:cubicBezTo>
                  <a:cubicBezTo>
                    <a:pt x="0" y="67"/>
                    <a:pt x="2" y="68"/>
                    <a:pt x="3" y="72"/>
                  </a:cubicBezTo>
                  <a:cubicBezTo>
                    <a:pt x="4" y="75"/>
                    <a:pt x="4" y="77"/>
                    <a:pt x="7" y="80"/>
                  </a:cubicBezTo>
                  <a:cubicBezTo>
                    <a:pt x="9" y="83"/>
                    <a:pt x="11" y="85"/>
                    <a:pt x="12" y="90"/>
                  </a:cubicBezTo>
                  <a:cubicBezTo>
                    <a:pt x="14" y="94"/>
                    <a:pt x="19" y="99"/>
                    <a:pt x="25" y="99"/>
                  </a:cubicBezTo>
                  <a:cubicBezTo>
                    <a:pt x="32" y="98"/>
                    <a:pt x="30" y="103"/>
                    <a:pt x="37" y="102"/>
                  </a:cubicBezTo>
                  <a:cubicBezTo>
                    <a:pt x="44" y="100"/>
                    <a:pt x="47" y="105"/>
                    <a:pt x="54" y="105"/>
                  </a:cubicBezTo>
                  <a:cubicBezTo>
                    <a:pt x="62" y="105"/>
                    <a:pt x="58" y="109"/>
                    <a:pt x="65" y="107"/>
                  </a:cubicBezTo>
                  <a:cubicBezTo>
                    <a:pt x="71" y="105"/>
                    <a:pt x="72" y="102"/>
                    <a:pt x="76" y="96"/>
                  </a:cubicBezTo>
                  <a:cubicBezTo>
                    <a:pt x="80" y="90"/>
                    <a:pt x="79" y="86"/>
                    <a:pt x="81" y="8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2" name="Freeform 123"/>
            <p:cNvSpPr>
              <a:spLocks/>
            </p:cNvSpPr>
            <p:nvPr/>
          </p:nvSpPr>
          <p:spPr bwMode="auto">
            <a:xfrm>
              <a:off x="3160661" y="4326368"/>
              <a:ext cx="259741" cy="264143"/>
            </a:xfrm>
            <a:custGeom>
              <a:avLst/>
              <a:gdLst>
                <a:gd name="T0" fmla="*/ 103 w 114"/>
                <a:gd name="T1" fmla="*/ 93 h 116"/>
                <a:gd name="T2" fmla="*/ 109 w 114"/>
                <a:gd name="T3" fmla="*/ 83 h 116"/>
                <a:gd name="T4" fmla="*/ 110 w 114"/>
                <a:gd name="T5" fmla="*/ 73 h 116"/>
                <a:gd name="T6" fmla="*/ 101 w 114"/>
                <a:gd name="T7" fmla="*/ 67 h 116"/>
                <a:gd name="T8" fmla="*/ 96 w 114"/>
                <a:gd name="T9" fmla="*/ 73 h 116"/>
                <a:gd name="T10" fmla="*/ 94 w 114"/>
                <a:gd name="T11" fmla="*/ 69 h 116"/>
                <a:gd name="T12" fmla="*/ 79 w 114"/>
                <a:gd name="T13" fmla="*/ 62 h 116"/>
                <a:gd name="T14" fmla="*/ 73 w 114"/>
                <a:gd name="T15" fmla="*/ 50 h 116"/>
                <a:gd name="T16" fmla="*/ 66 w 114"/>
                <a:gd name="T17" fmla="*/ 40 h 116"/>
                <a:gd name="T18" fmla="*/ 56 w 114"/>
                <a:gd name="T19" fmla="*/ 36 h 116"/>
                <a:gd name="T20" fmla="*/ 48 w 114"/>
                <a:gd name="T21" fmla="*/ 27 h 116"/>
                <a:gd name="T22" fmla="*/ 39 w 114"/>
                <a:gd name="T23" fmla="*/ 21 h 116"/>
                <a:gd name="T24" fmla="*/ 30 w 114"/>
                <a:gd name="T25" fmla="*/ 10 h 116"/>
                <a:gd name="T26" fmla="*/ 19 w 114"/>
                <a:gd name="T27" fmla="*/ 3 h 116"/>
                <a:gd name="T28" fmla="*/ 7 w 114"/>
                <a:gd name="T29" fmla="*/ 1 h 116"/>
                <a:gd name="T30" fmla="*/ 0 w 114"/>
                <a:gd name="T31" fmla="*/ 3 h 116"/>
                <a:gd name="T32" fmla="*/ 7 w 114"/>
                <a:gd name="T33" fmla="*/ 15 h 116"/>
                <a:gd name="T34" fmla="*/ 19 w 114"/>
                <a:gd name="T35" fmla="*/ 25 h 116"/>
                <a:gd name="T36" fmla="*/ 33 w 114"/>
                <a:gd name="T37" fmla="*/ 43 h 116"/>
                <a:gd name="T38" fmla="*/ 43 w 114"/>
                <a:gd name="T39" fmla="*/ 59 h 116"/>
                <a:gd name="T40" fmla="*/ 53 w 114"/>
                <a:gd name="T41" fmla="*/ 76 h 116"/>
                <a:gd name="T42" fmla="*/ 76 w 114"/>
                <a:gd name="T43" fmla="*/ 102 h 116"/>
                <a:gd name="T44" fmla="*/ 100 w 114"/>
                <a:gd name="T45" fmla="*/ 113 h 116"/>
                <a:gd name="T46" fmla="*/ 103 w 114"/>
                <a:gd name="T47" fmla="*/ 9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4" h="116">
                  <a:moveTo>
                    <a:pt x="103" y="93"/>
                  </a:moveTo>
                  <a:cubicBezTo>
                    <a:pt x="101" y="89"/>
                    <a:pt x="104" y="86"/>
                    <a:pt x="109" y="83"/>
                  </a:cubicBezTo>
                  <a:cubicBezTo>
                    <a:pt x="114" y="80"/>
                    <a:pt x="113" y="77"/>
                    <a:pt x="110" y="73"/>
                  </a:cubicBezTo>
                  <a:cubicBezTo>
                    <a:pt x="107" y="70"/>
                    <a:pt x="101" y="67"/>
                    <a:pt x="101" y="67"/>
                  </a:cubicBezTo>
                  <a:cubicBezTo>
                    <a:pt x="101" y="67"/>
                    <a:pt x="99" y="70"/>
                    <a:pt x="96" y="73"/>
                  </a:cubicBezTo>
                  <a:cubicBezTo>
                    <a:pt x="93" y="77"/>
                    <a:pt x="94" y="69"/>
                    <a:pt x="94" y="69"/>
                  </a:cubicBezTo>
                  <a:cubicBezTo>
                    <a:pt x="94" y="69"/>
                    <a:pt x="82" y="65"/>
                    <a:pt x="79" y="62"/>
                  </a:cubicBezTo>
                  <a:cubicBezTo>
                    <a:pt x="77" y="59"/>
                    <a:pt x="73" y="54"/>
                    <a:pt x="73" y="50"/>
                  </a:cubicBezTo>
                  <a:cubicBezTo>
                    <a:pt x="73" y="46"/>
                    <a:pt x="68" y="43"/>
                    <a:pt x="66" y="40"/>
                  </a:cubicBezTo>
                  <a:cubicBezTo>
                    <a:pt x="64" y="38"/>
                    <a:pt x="58" y="35"/>
                    <a:pt x="56" y="36"/>
                  </a:cubicBezTo>
                  <a:cubicBezTo>
                    <a:pt x="55" y="37"/>
                    <a:pt x="50" y="30"/>
                    <a:pt x="48" y="27"/>
                  </a:cubicBezTo>
                  <a:cubicBezTo>
                    <a:pt x="46" y="24"/>
                    <a:pt x="39" y="21"/>
                    <a:pt x="39" y="21"/>
                  </a:cubicBezTo>
                  <a:cubicBezTo>
                    <a:pt x="36" y="19"/>
                    <a:pt x="33" y="14"/>
                    <a:pt x="30" y="10"/>
                  </a:cubicBezTo>
                  <a:cubicBezTo>
                    <a:pt x="27" y="6"/>
                    <a:pt x="24" y="3"/>
                    <a:pt x="19" y="3"/>
                  </a:cubicBezTo>
                  <a:cubicBezTo>
                    <a:pt x="14" y="3"/>
                    <a:pt x="12" y="2"/>
                    <a:pt x="7" y="1"/>
                  </a:cubicBezTo>
                  <a:cubicBezTo>
                    <a:pt x="1" y="0"/>
                    <a:pt x="1" y="0"/>
                    <a:pt x="0" y="3"/>
                  </a:cubicBezTo>
                  <a:cubicBezTo>
                    <a:pt x="0" y="5"/>
                    <a:pt x="4" y="13"/>
                    <a:pt x="7" y="15"/>
                  </a:cubicBezTo>
                  <a:cubicBezTo>
                    <a:pt x="10" y="16"/>
                    <a:pt x="15" y="21"/>
                    <a:pt x="19" y="25"/>
                  </a:cubicBezTo>
                  <a:cubicBezTo>
                    <a:pt x="23" y="30"/>
                    <a:pt x="30" y="38"/>
                    <a:pt x="33" y="43"/>
                  </a:cubicBezTo>
                  <a:cubicBezTo>
                    <a:pt x="35" y="47"/>
                    <a:pt x="39" y="56"/>
                    <a:pt x="43" y="59"/>
                  </a:cubicBezTo>
                  <a:cubicBezTo>
                    <a:pt x="48" y="61"/>
                    <a:pt x="49" y="66"/>
                    <a:pt x="53" y="76"/>
                  </a:cubicBezTo>
                  <a:cubicBezTo>
                    <a:pt x="56" y="86"/>
                    <a:pt x="65" y="92"/>
                    <a:pt x="76" y="102"/>
                  </a:cubicBezTo>
                  <a:cubicBezTo>
                    <a:pt x="87" y="112"/>
                    <a:pt x="94" y="116"/>
                    <a:pt x="100" y="113"/>
                  </a:cubicBezTo>
                  <a:cubicBezTo>
                    <a:pt x="107" y="110"/>
                    <a:pt x="105" y="98"/>
                    <a:pt x="103" y="9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3" name="Freeform 124"/>
            <p:cNvSpPr>
              <a:spLocks/>
            </p:cNvSpPr>
            <p:nvPr/>
          </p:nvSpPr>
          <p:spPr bwMode="auto">
            <a:xfrm>
              <a:off x="3371976" y="4587576"/>
              <a:ext cx="227457" cy="58699"/>
            </a:xfrm>
            <a:custGeom>
              <a:avLst/>
              <a:gdLst>
                <a:gd name="T0" fmla="*/ 87 w 100"/>
                <a:gd name="T1" fmla="*/ 9 h 26"/>
                <a:gd name="T2" fmla="*/ 71 w 100"/>
                <a:gd name="T3" fmla="*/ 5 h 26"/>
                <a:gd name="T4" fmla="*/ 52 w 100"/>
                <a:gd name="T5" fmla="*/ 5 h 26"/>
                <a:gd name="T6" fmla="*/ 45 w 100"/>
                <a:gd name="T7" fmla="*/ 5 h 26"/>
                <a:gd name="T8" fmla="*/ 36 w 100"/>
                <a:gd name="T9" fmla="*/ 2 h 26"/>
                <a:gd name="T10" fmla="*/ 21 w 100"/>
                <a:gd name="T11" fmla="*/ 2 h 26"/>
                <a:gd name="T12" fmla="*/ 5 w 100"/>
                <a:gd name="T13" fmla="*/ 4 h 26"/>
                <a:gd name="T14" fmla="*/ 8 w 100"/>
                <a:gd name="T15" fmla="*/ 11 h 26"/>
                <a:gd name="T16" fmla="*/ 20 w 100"/>
                <a:gd name="T17" fmla="*/ 15 h 26"/>
                <a:gd name="T18" fmla="*/ 36 w 100"/>
                <a:gd name="T19" fmla="*/ 20 h 26"/>
                <a:gd name="T20" fmla="*/ 55 w 100"/>
                <a:gd name="T21" fmla="*/ 21 h 26"/>
                <a:gd name="T22" fmla="*/ 69 w 100"/>
                <a:gd name="T23" fmla="*/ 25 h 26"/>
                <a:gd name="T24" fmla="*/ 88 w 100"/>
                <a:gd name="T25" fmla="*/ 25 h 26"/>
                <a:gd name="T26" fmla="*/ 97 w 100"/>
                <a:gd name="T27" fmla="*/ 23 h 26"/>
                <a:gd name="T28" fmla="*/ 96 w 100"/>
                <a:gd name="T29" fmla="*/ 12 h 26"/>
                <a:gd name="T30" fmla="*/ 87 w 100"/>
                <a:gd name="T31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26">
                  <a:moveTo>
                    <a:pt x="87" y="9"/>
                  </a:moveTo>
                  <a:cubicBezTo>
                    <a:pt x="84" y="9"/>
                    <a:pt x="77" y="7"/>
                    <a:pt x="71" y="5"/>
                  </a:cubicBezTo>
                  <a:cubicBezTo>
                    <a:pt x="65" y="3"/>
                    <a:pt x="52" y="5"/>
                    <a:pt x="52" y="5"/>
                  </a:cubicBezTo>
                  <a:cubicBezTo>
                    <a:pt x="52" y="5"/>
                    <a:pt x="48" y="5"/>
                    <a:pt x="45" y="5"/>
                  </a:cubicBezTo>
                  <a:cubicBezTo>
                    <a:pt x="41" y="5"/>
                    <a:pt x="39" y="3"/>
                    <a:pt x="36" y="2"/>
                  </a:cubicBezTo>
                  <a:cubicBezTo>
                    <a:pt x="33" y="0"/>
                    <a:pt x="26" y="2"/>
                    <a:pt x="21" y="2"/>
                  </a:cubicBezTo>
                  <a:cubicBezTo>
                    <a:pt x="17" y="2"/>
                    <a:pt x="11" y="3"/>
                    <a:pt x="5" y="4"/>
                  </a:cubicBezTo>
                  <a:cubicBezTo>
                    <a:pt x="0" y="5"/>
                    <a:pt x="2" y="9"/>
                    <a:pt x="8" y="11"/>
                  </a:cubicBezTo>
                  <a:cubicBezTo>
                    <a:pt x="14" y="13"/>
                    <a:pt x="16" y="13"/>
                    <a:pt x="20" y="15"/>
                  </a:cubicBezTo>
                  <a:cubicBezTo>
                    <a:pt x="24" y="16"/>
                    <a:pt x="30" y="19"/>
                    <a:pt x="36" y="20"/>
                  </a:cubicBezTo>
                  <a:cubicBezTo>
                    <a:pt x="42" y="21"/>
                    <a:pt x="50" y="20"/>
                    <a:pt x="55" y="21"/>
                  </a:cubicBezTo>
                  <a:cubicBezTo>
                    <a:pt x="59" y="22"/>
                    <a:pt x="65" y="26"/>
                    <a:pt x="69" y="25"/>
                  </a:cubicBezTo>
                  <a:cubicBezTo>
                    <a:pt x="74" y="25"/>
                    <a:pt x="82" y="23"/>
                    <a:pt x="88" y="25"/>
                  </a:cubicBezTo>
                  <a:cubicBezTo>
                    <a:pt x="93" y="26"/>
                    <a:pt x="95" y="26"/>
                    <a:pt x="97" y="23"/>
                  </a:cubicBezTo>
                  <a:cubicBezTo>
                    <a:pt x="100" y="19"/>
                    <a:pt x="96" y="15"/>
                    <a:pt x="96" y="12"/>
                  </a:cubicBezTo>
                  <a:cubicBezTo>
                    <a:pt x="96" y="9"/>
                    <a:pt x="90" y="8"/>
                    <a:pt x="87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4" name="Freeform 125"/>
            <p:cNvSpPr>
              <a:spLocks/>
            </p:cNvSpPr>
            <p:nvPr/>
          </p:nvSpPr>
          <p:spPr bwMode="auto">
            <a:xfrm>
              <a:off x="3596498" y="4633068"/>
              <a:ext cx="20544" cy="19077"/>
            </a:xfrm>
            <a:custGeom>
              <a:avLst/>
              <a:gdLst>
                <a:gd name="T0" fmla="*/ 5 w 9"/>
                <a:gd name="T1" fmla="*/ 2 h 8"/>
                <a:gd name="T2" fmla="*/ 2 w 9"/>
                <a:gd name="T3" fmla="*/ 7 h 8"/>
                <a:gd name="T4" fmla="*/ 9 w 9"/>
                <a:gd name="T5" fmla="*/ 3 h 8"/>
                <a:gd name="T6" fmla="*/ 5 w 9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5" y="2"/>
                  </a:moveTo>
                  <a:cubicBezTo>
                    <a:pt x="0" y="2"/>
                    <a:pt x="0" y="6"/>
                    <a:pt x="2" y="7"/>
                  </a:cubicBezTo>
                  <a:cubicBezTo>
                    <a:pt x="5" y="8"/>
                    <a:pt x="9" y="7"/>
                    <a:pt x="9" y="3"/>
                  </a:cubicBezTo>
                  <a:cubicBezTo>
                    <a:pt x="9" y="0"/>
                    <a:pt x="5" y="2"/>
                    <a:pt x="5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5" name="Freeform 126"/>
            <p:cNvSpPr>
              <a:spLocks/>
            </p:cNvSpPr>
            <p:nvPr/>
          </p:nvSpPr>
          <p:spPr bwMode="auto">
            <a:xfrm>
              <a:off x="3209088" y="39903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6" name="Freeform 127"/>
            <p:cNvSpPr>
              <a:spLocks/>
            </p:cNvSpPr>
            <p:nvPr/>
          </p:nvSpPr>
          <p:spPr bwMode="auto">
            <a:xfrm>
              <a:off x="2560469" y="3529536"/>
              <a:ext cx="146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7" name="Freeform 128"/>
            <p:cNvSpPr>
              <a:spLocks/>
            </p:cNvSpPr>
            <p:nvPr/>
          </p:nvSpPr>
          <p:spPr bwMode="auto">
            <a:xfrm>
              <a:off x="3209088" y="39903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8" name="Freeform 129"/>
            <p:cNvSpPr>
              <a:spLocks/>
            </p:cNvSpPr>
            <p:nvPr/>
          </p:nvSpPr>
          <p:spPr bwMode="auto">
            <a:xfrm>
              <a:off x="2560469" y="3529536"/>
              <a:ext cx="146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754023" y="3080492"/>
              <a:ext cx="104190" cy="108592"/>
            </a:xfrm>
            <a:custGeom>
              <a:avLst/>
              <a:gdLst>
                <a:gd name="T0" fmla="*/ 41 w 46"/>
                <a:gd name="T1" fmla="*/ 8 h 48"/>
                <a:gd name="T2" fmla="*/ 36 w 46"/>
                <a:gd name="T3" fmla="*/ 7 h 48"/>
                <a:gd name="T4" fmla="*/ 32 w 46"/>
                <a:gd name="T5" fmla="*/ 7 h 48"/>
                <a:gd name="T6" fmla="*/ 30 w 46"/>
                <a:gd name="T7" fmla="*/ 9 h 48"/>
                <a:gd name="T8" fmla="*/ 28 w 46"/>
                <a:gd name="T9" fmla="*/ 10 h 48"/>
                <a:gd name="T10" fmla="*/ 23 w 46"/>
                <a:gd name="T11" fmla="*/ 8 h 48"/>
                <a:gd name="T12" fmla="*/ 19 w 46"/>
                <a:gd name="T13" fmla="*/ 0 h 48"/>
                <a:gd name="T14" fmla="*/ 18 w 46"/>
                <a:gd name="T15" fmla="*/ 7 h 48"/>
                <a:gd name="T16" fmla="*/ 12 w 46"/>
                <a:gd name="T17" fmla="*/ 9 h 48"/>
                <a:gd name="T18" fmla="*/ 5 w 46"/>
                <a:gd name="T19" fmla="*/ 11 h 48"/>
                <a:gd name="T20" fmla="*/ 2 w 46"/>
                <a:gd name="T21" fmla="*/ 20 h 48"/>
                <a:gd name="T22" fmla="*/ 2 w 46"/>
                <a:gd name="T23" fmla="*/ 26 h 48"/>
                <a:gd name="T24" fmla="*/ 1 w 46"/>
                <a:gd name="T25" fmla="*/ 35 h 48"/>
                <a:gd name="T26" fmla="*/ 1 w 46"/>
                <a:gd name="T27" fmla="*/ 41 h 48"/>
                <a:gd name="T28" fmla="*/ 6 w 46"/>
                <a:gd name="T29" fmla="*/ 46 h 48"/>
                <a:gd name="T30" fmla="*/ 14 w 46"/>
                <a:gd name="T31" fmla="*/ 45 h 48"/>
                <a:gd name="T32" fmla="*/ 22 w 46"/>
                <a:gd name="T33" fmla="*/ 43 h 48"/>
                <a:gd name="T34" fmla="*/ 28 w 46"/>
                <a:gd name="T35" fmla="*/ 40 h 48"/>
                <a:gd name="T36" fmla="*/ 33 w 46"/>
                <a:gd name="T37" fmla="*/ 38 h 48"/>
                <a:gd name="T38" fmla="*/ 40 w 46"/>
                <a:gd name="T39" fmla="*/ 34 h 48"/>
                <a:gd name="T40" fmla="*/ 44 w 46"/>
                <a:gd name="T41" fmla="*/ 28 h 48"/>
                <a:gd name="T42" fmla="*/ 44 w 46"/>
                <a:gd name="T43" fmla="*/ 22 h 48"/>
                <a:gd name="T44" fmla="*/ 46 w 46"/>
                <a:gd name="T45" fmla="*/ 19 h 48"/>
                <a:gd name="T46" fmla="*/ 46 w 46"/>
                <a:gd name="T47" fmla="*/ 17 h 48"/>
                <a:gd name="T48" fmla="*/ 45 w 46"/>
                <a:gd name="T49" fmla="*/ 14 h 48"/>
                <a:gd name="T50" fmla="*/ 45 w 46"/>
                <a:gd name="T51" fmla="*/ 12 h 48"/>
                <a:gd name="T52" fmla="*/ 44 w 46"/>
                <a:gd name="T53" fmla="*/ 9 h 48"/>
                <a:gd name="T54" fmla="*/ 41 w 46"/>
                <a:gd name="T55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8">
                  <a:moveTo>
                    <a:pt x="41" y="8"/>
                  </a:moveTo>
                  <a:cubicBezTo>
                    <a:pt x="39" y="7"/>
                    <a:pt x="38" y="7"/>
                    <a:pt x="36" y="7"/>
                  </a:cubicBezTo>
                  <a:cubicBezTo>
                    <a:pt x="35" y="7"/>
                    <a:pt x="33" y="7"/>
                    <a:pt x="32" y="7"/>
                  </a:cubicBezTo>
                  <a:cubicBezTo>
                    <a:pt x="31" y="7"/>
                    <a:pt x="31" y="8"/>
                    <a:pt x="30" y="9"/>
                  </a:cubicBezTo>
                  <a:cubicBezTo>
                    <a:pt x="29" y="10"/>
                    <a:pt x="28" y="10"/>
                    <a:pt x="28" y="10"/>
                  </a:cubicBezTo>
                  <a:cubicBezTo>
                    <a:pt x="26" y="11"/>
                    <a:pt x="24" y="10"/>
                    <a:pt x="23" y="8"/>
                  </a:cubicBezTo>
                  <a:cubicBezTo>
                    <a:pt x="21" y="6"/>
                    <a:pt x="22" y="0"/>
                    <a:pt x="19" y="0"/>
                  </a:cubicBezTo>
                  <a:cubicBezTo>
                    <a:pt x="18" y="2"/>
                    <a:pt x="18" y="5"/>
                    <a:pt x="18" y="7"/>
                  </a:cubicBezTo>
                  <a:cubicBezTo>
                    <a:pt x="18" y="10"/>
                    <a:pt x="14" y="9"/>
                    <a:pt x="12" y="9"/>
                  </a:cubicBezTo>
                  <a:cubicBezTo>
                    <a:pt x="10" y="9"/>
                    <a:pt x="7" y="10"/>
                    <a:pt x="5" y="11"/>
                  </a:cubicBezTo>
                  <a:cubicBezTo>
                    <a:pt x="4" y="13"/>
                    <a:pt x="3" y="17"/>
                    <a:pt x="2" y="20"/>
                  </a:cubicBezTo>
                  <a:cubicBezTo>
                    <a:pt x="1" y="23"/>
                    <a:pt x="3" y="23"/>
                    <a:pt x="2" y="26"/>
                  </a:cubicBezTo>
                  <a:cubicBezTo>
                    <a:pt x="1" y="30"/>
                    <a:pt x="1" y="29"/>
                    <a:pt x="1" y="35"/>
                  </a:cubicBezTo>
                  <a:cubicBezTo>
                    <a:pt x="0" y="41"/>
                    <a:pt x="1" y="39"/>
                    <a:pt x="1" y="41"/>
                  </a:cubicBezTo>
                  <a:cubicBezTo>
                    <a:pt x="1" y="42"/>
                    <a:pt x="2" y="45"/>
                    <a:pt x="6" y="46"/>
                  </a:cubicBezTo>
                  <a:cubicBezTo>
                    <a:pt x="11" y="48"/>
                    <a:pt x="12" y="46"/>
                    <a:pt x="14" y="45"/>
                  </a:cubicBezTo>
                  <a:cubicBezTo>
                    <a:pt x="16" y="44"/>
                    <a:pt x="20" y="44"/>
                    <a:pt x="22" y="43"/>
                  </a:cubicBezTo>
                  <a:cubicBezTo>
                    <a:pt x="25" y="42"/>
                    <a:pt x="28" y="40"/>
                    <a:pt x="28" y="40"/>
                  </a:cubicBezTo>
                  <a:cubicBezTo>
                    <a:pt x="28" y="40"/>
                    <a:pt x="33" y="39"/>
                    <a:pt x="33" y="38"/>
                  </a:cubicBezTo>
                  <a:cubicBezTo>
                    <a:pt x="34" y="37"/>
                    <a:pt x="38" y="36"/>
                    <a:pt x="40" y="34"/>
                  </a:cubicBezTo>
                  <a:cubicBezTo>
                    <a:pt x="41" y="33"/>
                    <a:pt x="45" y="30"/>
                    <a:pt x="44" y="28"/>
                  </a:cubicBezTo>
                  <a:cubicBezTo>
                    <a:pt x="44" y="26"/>
                    <a:pt x="44" y="24"/>
                    <a:pt x="44" y="22"/>
                  </a:cubicBezTo>
                  <a:cubicBezTo>
                    <a:pt x="45" y="21"/>
                    <a:pt x="46" y="22"/>
                    <a:pt x="46" y="19"/>
                  </a:cubicBezTo>
                  <a:cubicBezTo>
                    <a:pt x="46" y="18"/>
                    <a:pt x="46" y="17"/>
                    <a:pt x="46" y="17"/>
                  </a:cubicBezTo>
                  <a:cubicBezTo>
                    <a:pt x="45" y="16"/>
                    <a:pt x="45" y="16"/>
                    <a:pt x="45" y="14"/>
                  </a:cubicBezTo>
                  <a:cubicBezTo>
                    <a:pt x="44" y="13"/>
                    <a:pt x="45" y="13"/>
                    <a:pt x="45" y="12"/>
                  </a:cubicBezTo>
                  <a:cubicBezTo>
                    <a:pt x="45" y="11"/>
                    <a:pt x="45" y="9"/>
                    <a:pt x="44" y="9"/>
                  </a:cubicBezTo>
                  <a:cubicBezTo>
                    <a:pt x="43" y="8"/>
                    <a:pt x="42" y="8"/>
                    <a:pt x="41" y="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798047" y="3062883"/>
              <a:ext cx="67503" cy="45492"/>
            </a:xfrm>
            <a:custGeom>
              <a:avLst/>
              <a:gdLst>
                <a:gd name="T0" fmla="*/ 26 w 30"/>
                <a:gd name="T1" fmla="*/ 11 h 20"/>
                <a:gd name="T2" fmla="*/ 24 w 30"/>
                <a:gd name="T3" fmla="*/ 5 h 20"/>
                <a:gd name="T4" fmla="*/ 19 w 30"/>
                <a:gd name="T5" fmla="*/ 2 h 20"/>
                <a:gd name="T6" fmla="*/ 16 w 30"/>
                <a:gd name="T7" fmla="*/ 1 h 20"/>
                <a:gd name="T8" fmla="*/ 10 w 30"/>
                <a:gd name="T9" fmla="*/ 1 h 20"/>
                <a:gd name="T10" fmla="*/ 4 w 30"/>
                <a:gd name="T11" fmla="*/ 2 h 20"/>
                <a:gd name="T12" fmla="*/ 4 w 30"/>
                <a:gd name="T13" fmla="*/ 2 h 20"/>
                <a:gd name="T14" fmla="*/ 0 w 30"/>
                <a:gd name="T15" fmla="*/ 6 h 20"/>
                <a:gd name="T16" fmla="*/ 0 w 30"/>
                <a:gd name="T17" fmla="*/ 8 h 20"/>
                <a:gd name="T18" fmla="*/ 4 w 30"/>
                <a:gd name="T19" fmla="*/ 16 h 20"/>
                <a:gd name="T20" fmla="*/ 9 w 30"/>
                <a:gd name="T21" fmla="*/ 18 h 20"/>
                <a:gd name="T22" fmla="*/ 11 w 30"/>
                <a:gd name="T23" fmla="*/ 17 h 20"/>
                <a:gd name="T24" fmla="*/ 13 w 30"/>
                <a:gd name="T25" fmla="*/ 15 h 20"/>
                <a:gd name="T26" fmla="*/ 17 w 30"/>
                <a:gd name="T27" fmla="*/ 15 h 20"/>
                <a:gd name="T28" fmla="*/ 22 w 30"/>
                <a:gd name="T29" fmla="*/ 16 h 20"/>
                <a:gd name="T30" fmla="*/ 25 w 30"/>
                <a:gd name="T31" fmla="*/ 17 h 20"/>
                <a:gd name="T32" fmla="*/ 26 w 30"/>
                <a:gd name="T33" fmla="*/ 20 h 20"/>
                <a:gd name="T34" fmla="*/ 29 w 30"/>
                <a:gd name="T35" fmla="*/ 16 h 20"/>
                <a:gd name="T36" fmla="*/ 26 w 30"/>
                <a:gd name="T37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0">
                  <a:moveTo>
                    <a:pt x="26" y="11"/>
                  </a:moveTo>
                  <a:cubicBezTo>
                    <a:pt x="24" y="10"/>
                    <a:pt x="25" y="7"/>
                    <a:pt x="24" y="5"/>
                  </a:cubicBezTo>
                  <a:cubicBezTo>
                    <a:pt x="22" y="2"/>
                    <a:pt x="19" y="2"/>
                    <a:pt x="19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3" y="0"/>
                    <a:pt x="10" y="1"/>
                  </a:cubicBezTo>
                  <a:cubicBezTo>
                    <a:pt x="8" y="1"/>
                    <a:pt x="6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0" y="4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3" y="8"/>
                    <a:pt x="2" y="14"/>
                    <a:pt x="4" y="16"/>
                  </a:cubicBezTo>
                  <a:cubicBezTo>
                    <a:pt x="5" y="18"/>
                    <a:pt x="7" y="19"/>
                    <a:pt x="9" y="18"/>
                  </a:cubicBezTo>
                  <a:cubicBezTo>
                    <a:pt x="9" y="18"/>
                    <a:pt x="10" y="18"/>
                    <a:pt x="11" y="17"/>
                  </a:cubicBezTo>
                  <a:cubicBezTo>
                    <a:pt x="12" y="16"/>
                    <a:pt x="12" y="15"/>
                    <a:pt x="13" y="15"/>
                  </a:cubicBezTo>
                  <a:cubicBezTo>
                    <a:pt x="14" y="15"/>
                    <a:pt x="16" y="15"/>
                    <a:pt x="17" y="15"/>
                  </a:cubicBezTo>
                  <a:cubicBezTo>
                    <a:pt x="19" y="15"/>
                    <a:pt x="20" y="15"/>
                    <a:pt x="22" y="16"/>
                  </a:cubicBezTo>
                  <a:cubicBezTo>
                    <a:pt x="23" y="16"/>
                    <a:pt x="24" y="16"/>
                    <a:pt x="25" y="17"/>
                  </a:cubicBezTo>
                  <a:cubicBezTo>
                    <a:pt x="26" y="17"/>
                    <a:pt x="26" y="19"/>
                    <a:pt x="26" y="20"/>
                  </a:cubicBezTo>
                  <a:cubicBezTo>
                    <a:pt x="27" y="19"/>
                    <a:pt x="28" y="18"/>
                    <a:pt x="29" y="16"/>
                  </a:cubicBezTo>
                  <a:cubicBezTo>
                    <a:pt x="30" y="14"/>
                    <a:pt x="28" y="13"/>
                    <a:pt x="26" y="1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1" name="Freeform 132"/>
            <p:cNvSpPr>
              <a:spLocks/>
            </p:cNvSpPr>
            <p:nvPr/>
          </p:nvSpPr>
          <p:spPr bwMode="auto">
            <a:xfrm>
              <a:off x="1110617" y="2493507"/>
              <a:ext cx="569375" cy="479861"/>
            </a:xfrm>
            <a:custGeom>
              <a:avLst/>
              <a:gdLst>
                <a:gd name="T0" fmla="*/ 191 w 251"/>
                <a:gd name="T1" fmla="*/ 35 h 212"/>
                <a:gd name="T2" fmla="*/ 200 w 251"/>
                <a:gd name="T3" fmla="*/ 36 h 212"/>
                <a:gd name="T4" fmla="*/ 206 w 251"/>
                <a:gd name="T5" fmla="*/ 38 h 212"/>
                <a:gd name="T6" fmla="*/ 210 w 251"/>
                <a:gd name="T7" fmla="*/ 30 h 212"/>
                <a:gd name="T8" fmla="*/ 215 w 251"/>
                <a:gd name="T9" fmla="*/ 21 h 212"/>
                <a:gd name="T10" fmla="*/ 222 w 251"/>
                <a:gd name="T11" fmla="*/ 18 h 212"/>
                <a:gd name="T12" fmla="*/ 231 w 251"/>
                <a:gd name="T13" fmla="*/ 25 h 212"/>
                <a:gd name="T14" fmla="*/ 241 w 251"/>
                <a:gd name="T15" fmla="*/ 15 h 212"/>
                <a:gd name="T16" fmla="*/ 251 w 251"/>
                <a:gd name="T17" fmla="*/ 7 h 212"/>
                <a:gd name="T18" fmla="*/ 236 w 251"/>
                <a:gd name="T19" fmla="*/ 9 h 212"/>
                <a:gd name="T20" fmla="*/ 228 w 251"/>
                <a:gd name="T21" fmla="*/ 5 h 212"/>
                <a:gd name="T22" fmla="*/ 216 w 251"/>
                <a:gd name="T23" fmla="*/ 7 h 212"/>
                <a:gd name="T24" fmla="*/ 209 w 251"/>
                <a:gd name="T25" fmla="*/ 6 h 212"/>
                <a:gd name="T26" fmla="*/ 186 w 251"/>
                <a:gd name="T27" fmla="*/ 17 h 212"/>
                <a:gd name="T28" fmla="*/ 167 w 251"/>
                <a:gd name="T29" fmla="*/ 17 h 212"/>
                <a:gd name="T30" fmla="*/ 160 w 251"/>
                <a:gd name="T31" fmla="*/ 29 h 212"/>
                <a:gd name="T32" fmla="*/ 145 w 251"/>
                <a:gd name="T33" fmla="*/ 29 h 212"/>
                <a:gd name="T34" fmla="*/ 117 w 251"/>
                <a:gd name="T35" fmla="*/ 45 h 212"/>
                <a:gd name="T36" fmla="*/ 103 w 251"/>
                <a:gd name="T37" fmla="*/ 62 h 212"/>
                <a:gd name="T38" fmla="*/ 85 w 251"/>
                <a:gd name="T39" fmla="*/ 78 h 212"/>
                <a:gd name="T40" fmla="*/ 72 w 251"/>
                <a:gd name="T41" fmla="*/ 103 h 212"/>
                <a:gd name="T42" fmla="*/ 62 w 251"/>
                <a:gd name="T43" fmla="*/ 111 h 212"/>
                <a:gd name="T44" fmla="*/ 50 w 251"/>
                <a:gd name="T45" fmla="*/ 124 h 212"/>
                <a:gd name="T46" fmla="*/ 61 w 251"/>
                <a:gd name="T47" fmla="*/ 127 h 212"/>
                <a:gd name="T48" fmla="*/ 42 w 251"/>
                <a:gd name="T49" fmla="*/ 133 h 212"/>
                <a:gd name="T50" fmla="*/ 30 w 251"/>
                <a:gd name="T51" fmla="*/ 140 h 212"/>
                <a:gd name="T52" fmla="*/ 17 w 251"/>
                <a:gd name="T53" fmla="*/ 147 h 212"/>
                <a:gd name="T54" fmla="*/ 7 w 251"/>
                <a:gd name="T55" fmla="*/ 156 h 212"/>
                <a:gd name="T56" fmla="*/ 4 w 251"/>
                <a:gd name="T57" fmla="*/ 165 h 212"/>
                <a:gd name="T58" fmla="*/ 9 w 251"/>
                <a:gd name="T59" fmla="*/ 171 h 212"/>
                <a:gd name="T60" fmla="*/ 4 w 251"/>
                <a:gd name="T61" fmla="*/ 180 h 212"/>
                <a:gd name="T62" fmla="*/ 14 w 251"/>
                <a:gd name="T63" fmla="*/ 186 h 212"/>
                <a:gd name="T64" fmla="*/ 5 w 251"/>
                <a:gd name="T65" fmla="*/ 196 h 212"/>
                <a:gd name="T66" fmla="*/ 10 w 251"/>
                <a:gd name="T67" fmla="*/ 207 h 212"/>
                <a:gd name="T68" fmla="*/ 40 w 251"/>
                <a:gd name="T69" fmla="*/ 205 h 212"/>
                <a:gd name="T70" fmla="*/ 59 w 251"/>
                <a:gd name="T71" fmla="*/ 198 h 212"/>
                <a:gd name="T72" fmla="*/ 79 w 251"/>
                <a:gd name="T73" fmla="*/ 124 h 212"/>
                <a:gd name="T74" fmla="*/ 97 w 251"/>
                <a:gd name="T75" fmla="*/ 107 h 212"/>
                <a:gd name="T76" fmla="*/ 123 w 251"/>
                <a:gd name="T77" fmla="*/ 72 h 212"/>
                <a:gd name="T78" fmla="*/ 142 w 251"/>
                <a:gd name="T79" fmla="*/ 49 h 212"/>
                <a:gd name="T80" fmla="*/ 157 w 251"/>
                <a:gd name="T81" fmla="*/ 44 h 212"/>
                <a:gd name="T82" fmla="*/ 168 w 251"/>
                <a:gd name="T83" fmla="*/ 50 h 212"/>
                <a:gd name="T84" fmla="*/ 172 w 251"/>
                <a:gd name="T85" fmla="*/ 45 h 212"/>
                <a:gd name="T86" fmla="*/ 182 w 251"/>
                <a:gd name="T87" fmla="*/ 33 h 212"/>
                <a:gd name="T88" fmla="*/ 185 w 251"/>
                <a:gd name="T89" fmla="*/ 3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1" h="212">
                  <a:moveTo>
                    <a:pt x="185" y="30"/>
                  </a:moveTo>
                  <a:cubicBezTo>
                    <a:pt x="186" y="27"/>
                    <a:pt x="189" y="32"/>
                    <a:pt x="189" y="33"/>
                  </a:cubicBezTo>
                  <a:cubicBezTo>
                    <a:pt x="190" y="34"/>
                    <a:pt x="190" y="35"/>
                    <a:pt x="191" y="35"/>
                  </a:cubicBezTo>
                  <a:cubicBezTo>
                    <a:pt x="192" y="36"/>
                    <a:pt x="193" y="36"/>
                    <a:pt x="194" y="36"/>
                  </a:cubicBezTo>
                  <a:cubicBezTo>
                    <a:pt x="195" y="36"/>
                    <a:pt x="197" y="37"/>
                    <a:pt x="198" y="37"/>
                  </a:cubicBezTo>
                  <a:cubicBezTo>
                    <a:pt x="199" y="37"/>
                    <a:pt x="199" y="37"/>
                    <a:pt x="200" y="36"/>
                  </a:cubicBezTo>
                  <a:cubicBezTo>
                    <a:pt x="201" y="36"/>
                    <a:pt x="201" y="34"/>
                    <a:pt x="202" y="35"/>
                  </a:cubicBezTo>
                  <a:cubicBezTo>
                    <a:pt x="203" y="35"/>
                    <a:pt x="203" y="36"/>
                    <a:pt x="203" y="36"/>
                  </a:cubicBezTo>
                  <a:cubicBezTo>
                    <a:pt x="204" y="37"/>
                    <a:pt x="204" y="39"/>
                    <a:pt x="206" y="38"/>
                  </a:cubicBezTo>
                  <a:cubicBezTo>
                    <a:pt x="206" y="38"/>
                    <a:pt x="206" y="36"/>
                    <a:pt x="207" y="36"/>
                  </a:cubicBezTo>
                  <a:cubicBezTo>
                    <a:pt x="208" y="35"/>
                    <a:pt x="209" y="35"/>
                    <a:pt x="210" y="33"/>
                  </a:cubicBezTo>
                  <a:cubicBezTo>
                    <a:pt x="210" y="32"/>
                    <a:pt x="210" y="31"/>
                    <a:pt x="210" y="30"/>
                  </a:cubicBezTo>
                  <a:cubicBezTo>
                    <a:pt x="211" y="28"/>
                    <a:pt x="212" y="28"/>
                    <a:pt x="212" y="26"/>
                  </a:cubicBezTo>
                  <a:cubicBezTo>
                    <a:pt x="213" y="25"/>
                    <a:pt x="212" y="24"/>
                    <a:pt x="213" y="22"/>
                  </a:cubicBezTo>
                  <a:cubicBezTo>
                    <a:pt x="213" y="21"/>
                    <a:pt x="214" y="21"/>
                    <a:pt x="215" y="21"/>
                  </a:cubicBezTo>
                  <a:cubicBezTo>
                    <a:pt x="216" y="20"/>
                    <a:pt x="216" y="20"/>
                    <a:pt x="217" y="19"/>
                  </a:cubicBezTo>
                  <a:cubicBezTo>
                    <a:pt x="218" y="18"/>
                    <a:pt x="219" y="18"/>
                    <a:pt x="220" y="18"/>
                  </a:cubicBezTo>
                  <a:cubicBezTo>
                    <a:pt x="221" y="18"/>
                    <a:pt x="222" y="18"/>
                    <a:pt x="222" y="18"/>
                  </a:cubicBezTo>
                  <a:cubicBezTo>
                    <a:pt x="223" y="18"/>
                    <a:pt x="224" y="18"/>
                    <a:pt x="224" y="18"/>
                  </a:cubicBezTo>
                  <a:cubicBezTo>
                    <a:pt x="226" y="18"/>
                    <a:pt x="227" y="20"/>
                    <a:pt x="228" y="22"/>
                  </a:cubicBezTo>
                  <a:cubicBezTo>
                    <a:pt x="228" y="22"/>
                    <a:pt x="229" y="23"/>
                    <a:pt x="231" y="25"/>
                  </a:cubicBezTo>
                  <a:cubicBezTo>
                    <a:pt x="231" y="25"/>
                    <a:pt x="231" y="25"/>
                    <a:pt x="231" y="25"/>
                  </a:cubicBezTo>
                  <a:cubicBezTo>
                    <a:pt x="232" y="23"/>
                    <a:pt x="234" y="21"/>
                    <a:pt x="236" y="19"/>
                  </a:cubicBezTo>
                  <a:cubicBezTo>
                    <a:pt x="237" y="18"/>
                    <a:pt x="239" y="16"/>
                    <a:pt x="241" y="15"/>
                  </a:cubicBezTo>
                  <a:cubicBezTo>
                    <a:pt x="243" y="15"/>
                    <a:pt x="245" y="15"/>
                    <a:pt x="247" y="14"/>
                  </a:cubicBezTo>
                  <a:cubicBezTo>
                    <a:pt x="249" y="12"/>
                    <a:pt x="250" y="10"/>
                    <a:pt x="251" y="8"/>
                  </a:cubicBezTo>
                  <a:cubicBezTo>
                    <a:pt x="251" y="8"/>
                    <a:pt x="251" y="7"/>
                    <a:pt x="251" y="7"/>
                  </a:cubicBezTo>
                  <a:cubicBezTo>
                    <a:pt x="251" y="7"/>
                    <a:pt x="247" y="6"/>
                    <a:pt x="245" y="7"/>
                  </a:cubicBezTo>
                  <a:cubicBezTo>
                    <a:pt x="244" y="9"/>
                    <a:pt x="243" y="7"/>
                    <a:pt x="240" y="10"/>
                  </a:cubicBezTo>
                  <a:cubicBezTo>
                    <a:pt x="237" y="12"/>
                    <a:pt x="236" y="9"/>
                    <a:pt x="236" y="9"/>
                  </a:cubicBezTo>
                  <a:cubicBezTo>
                    <a:pt x="236" y="9"/>
                    <a:pt x="236" y="5"/>
                    <a:pt x="236" y="3"/>
                  </a:cubicBezTo>
                  <a:cubicBezTo>
                    <a:pt x="236" y="2"/>
                    <a:pt x="235" y="0"/>
                    <a:pt x="233" y="0"/>
                  </a:cubicBezTo>
                  <a:cubicBezTo>
                    <a:pt x="231" y="0"/>
                    <a:pt x="228" y="5"/>
                    <a:pt x="228" y="5"/>
                  </a:cubicBezTo>
                  <a:cubicBezTo>
                    <a:pt x="228" y="5"/>
                    <a:pt x="226" y="9"/>
                    <a:pt x="226" y="12"/>
                  </a:cubicBezTo>
                  <a:cubicBezTo>
                    <a:pt x="226" y="14"/>
                    <a:pt x="224" y="12"/>
                    <a:pt x="222" y="13"/>
                  </a:cubicBezTo>
                  <a:cubicBezTo>
                    <a:pt x="219" y="14"/>
                    <a:pt x="219" y="11"/>
                    <a:pt x="216" y="7"/>
                  </a:cubicBezTo>
                  <a:cubicBezTo>
                    <a:pt x="215" y="6"/>
                    <a:pt x="213" y="13"/>
                    <a:pt x="213" y="13"/>
                  </a:cubicBezTo>
                  <a:cubicBezTo>
                    <a:pt x="209" y="12"/>
                    <a:pt x="209" y="12"/>
                    <a:pt x="209" y="12"/>
                  </a:cubicBezTo>
                  <a:cubicBezTo>
                    <a:pt x="209" y="12"/>
                    <a:pt x="209" y="8"/>
                    <a:pt x="209" y="6"/>
                  </a:cubicBezTo>
                  <a:cubicBezTo>
                    <a:pt x="209" y="3"/>
                    <a:pt x="206" y="6"/>
                    <a:pt x="203" y="7"/>
                  </a:cubicBezTo>
                  <a:cubicBezTo>
                    <a:pt x="199" y="9"/>
                    <a:pt x="197" y="10"/>
                    <a:pt x="194" y="13"/>
                  </a:cubicBezTo>
                  <a:cubicBezTo>
                    <a:pt x="191" y="15"/>
                    <a:pt x="188" y="15"/>
                    <a:pt x="186" y="17"/>
                  </a:cubicBezTo>
                  <a:cubicBezTo>
                    <a:pt x="184" y="19"/>
                    <a:pt x="181" y="18"/>
                    <a:pt x="178" y="19"/>
                  </a:cubicBezTo>
                  <a:cubicBezTo>
                    <a:pt x="175" y="19"/>
                    <a:pt x="174" y="17"/>
                    <a:pt x="172" y="16"/>
                  </a:cubicBezTo>
                  <a:cubicBezTo>
                    <a:pt x="170" y="15"/>
                    <a:pt x="165" y="15"/>
                    <a:pt x="167" y="17"/>
                  </a:cubicBezTo>
                  <a:cubicBezTo>
                    <a:pt x="169" y="19"/>
                    <a:pt x="168" y="20"/>
                    <a:pt x="168" y="24"/>
                  </a:cubicBezTo>
                  <a:cubicBezTo>
                    <a:pt x="168" y="28"/>
                    <a:pt x="167" y="26"/>
                    <a:pt x="165" y="28"/>
                  </a:cubicBezTo>
                  <a:cubicBezTo>
                    <a:pt x="162" y="29"/>
                    <a:pt x="160" y="29"/>
                    <a:pt x="160" y="29"/>
                  </a:cubicBezTo>
                  <a:cubicBezTo>
                    <a:pt x="156" y="31"/>
                    <a:pt x="156" y="31"/>
                    <a:pt x="156" y="31"/>
                  </a:cubicBezTo>
                  <a:cubicBezTo>
                    <a:pt x="154" y="29"/>
                    <a:pt x="154" y="29"/>
                    <a:pt x="154" y="29"/>
                  </a:cubicBezTo>
                  <a:cubicBezTo>
                    <a:pt x="154" y="29"/>
                    <a:pt x="149" y="29"/>
                    <a:pt x="145" y="29"/>
                  </a:cubicBezTo>
                  <a:cubicBezTo>
                    <a:pt x="140" y="29"/>
                    <a:pt x="138" y="32"/>
                    <a:pt x="133" y="36"/>
                  </a:cubicBezTo>
                  <a:cubicBezTo>
                    <a:pt x="133" y="36"/>
                    <a:pt x="128" y="41"/>
                    <a:pt x="126" y="41"/>
                  </a:cubicBezTo>
                  <a:cubicBezTo>
                    <a:pt x="123" y="41"/>
                    <a:pt x="118" y="43"/>
                    <a:pt x="117" y="45"/>
                  </a:cubicBezTo>
                  <a:cubicBezTo>
                    <a:pt x="117" y="47"/>
                    <a:pt x="114" y="52"/>
                    <a:pt x="112" y="53"/>
                  </a:cubicBezTo>
                  <a:cubicBezTo>
                    <a:pt x="110" y="53"/>
                    <a:pt x="107" y="54"/>
                    <a:pt x="104" y="55"/>
                  </a:cubicBezTo>
                  <a:cubicBezTo>
                    <a:pt x="101" y="57"/>
                    <a:pt x="103" y="58"/>
                    <a:pt x="103" y="62"/>
                  </a:cubicBezTo>
                  <a:cubicBezTo>
                    <a:pt x="102" y="66"/>
                    <a:pt x="102" y="67"/>
                    <a:pt x="100" y="67"/>
                  </a:cubicBezTo>
                  <a:cubicBezTo>
                    <a:pt x="97" y="67"/>
                    <a:pt x="95" y="69"/>
                    <a:pt x="92" y="71"/>
                  </a:cubicBezTo>
                  <a:cubicBezTo>
                    <a:pt x="89" y="73"/>
                    <a:pt x="86" y="75"/>
                    <a:pt x="85" y="78"/>
                  </a:cubicBezTo>
                  <a:cubicBezTo>
                    <a:pt x="85" y="81"/>
                    <a:pt x="88" y="84"/>
                    <a:pt x="87" y="86"/>
                  </a:cubicBezTo>
                  <a:cubicBezTo>
                    <a:pt x="85" y="87"/>
                    <a:pt x="82" y="90"/>
                    <a:pt x="80" y="92"/>
                  </a:cubicBezTo>
                  <a:cubicBezTo>
                    <a:pt x="78" y="94"/>
                    <a:pt x="75" y="100"/>
                    <a:pt x="72" y="103"/>
                  </a:cubicBezTo>
                  <a:cubicBezTo>
                    <a:pt x="70" y="105"/>
                    <a:pt x="67" y="102"/>
                    <a:pt x="66" y="105"/>
                  </a:cubicBezTo>
                  <a:cubicBezTo>
                    <a:pt x="66" y="107"/>
                    <a:pt x="64" y="107"/>
                    <a:pt x="62" y="108"/>
                  </a:cubicBezTo>
                  <a:cubicBezTo>
                    <a:pt x="61" y="108"/>
                    <a:pt x="59" y="111"/>
                    <a:pt x="62" y="111"/>
                  </a:cubicBezTo>
                  <a:cubicBezTo>
                    <a:pt x="64" y="112"/>
                    <a:pt x="66" y="113"/>
                    <a:pt x="65" y="115"/>
                  </a:cubicBezTo>
                  <a:cubicBezTo>
                    <a:pt x="65" y="118"/>
                    <a:pt x="62" y="115"/>
                    <a:pt x="59" y="116"/>
                  </a:cubicBezTo>
                  <a:cubicBezTo>
                    <a:pt x="57" y="116"/>
                    <a:pt x="53" y="121"/>
                    <a:pt x="50" y="124"/>
                  </a:cubicBezTo>
                  <a:cubicBezTo>
                    <a:pt x="47" y="127"/>
                    <a:pt x="47" y="128"/>
                    <a:pt x="47" y="128"/>
                  </a:cubicBezTo>
                  <a:cubicBezTo>
                    <a:pt x="47" y="128"/>
                    <a:pt x="53" y="128"/>
                    <a:pt x="56" y="128"/>
                  </a:cubicBezTo>
                  <a:cubicBezTo>
                    <a:pt x="58" y="128"/>
                    <a:pt x="61" y="127"/>
                    <a:pt x="61" y="127"/>
                  </a:cubicBezTo>
                  <a:cubicBezTo>
                    <a:pt x="61" y="127"/>
                    <a:pt x="60" y="130"/>
                    <a:pt x="59" y="132"/>
                  </a:cubicBezTo>
                  <a:cubicBezTo>
                    <a:pt x="59" y="134"/>
                    <a:pt x="58" y="134"/>
                    <a:pt x="53" y="134"/>
                  </a:cubicBezTo>
                  <a:cubicBezTo>
                    <a:pt x="48" y="134"/>
                    <a:pt x="42" y="133"/>
                    <a:pt x="42" y="133"/>
                  </a:cubicBezTo>
                  <a:cubicBezTo>
                    <a:pt x="42" y="133"/>
                    <a:pt x="42" y="136"/>
                    <a:pt x="45" y="139"/>
                  </a:cubicBezTo>
                  <a:cubicBezTo>
                    <a:pt x="47" y="142"/>
                    <a:pt x="45" y="139"/>
                    <a:pt x="40" y="140"/>
                  </a:cubicBezTo>
                  <a:cubicBezTo>
                    <a:pt x="35" y="141"/>
                    <a:pt x="35" y="140"/>
                    <a:pt x="30" y="140"/>
                  </a:cubicBezTo>
                  <a:cubicBezTo>
                    <a:pt x="26" y="139"/>
                    <a:pt x="26" y="141"/>
                    <a:pt x="26" y="141"/>
                  </a:cubicBezTo>
                  <a:cubicBezTo>
                    <a:pt x="26" y="141"/>
                    <a:pt x="21" y="143"/>
                    <a:pt x="20" y="142"/>
                  </a:cubicBezTo>
                  <a:cubicBezTo>
                    <a:pt x="18" y="141"/>
                    <a:pt x="18" y="144"/>
                    <a:pt x="17" y="147"/>
                  </a:cubicBezTo>
                  <a:cubicBezTo>
                    <a:pt x="15" y="149"/>
                    <a:pt x="11" y="150"/>
                    <a:pt x="9" y="149"/>
                  </a:cubicBezTo>
                  <a:cubicBezTo>
                    <a:pt x="7" y="148"/>
                    <a:pt x="4" y="151"/>
                    <a:pt x="3" y="153"/>
                  </a:cubicBezTo>
                  <a:cubicBezTo>
                    <a:pt x="2" y="155"/>
                    <a:pt x="4" y="156"/>
                    <a:pt x="7" y="156"/>
                  </a:cubicBezTo>
                  <a:cubicBezTo>
                    <a:pt x="10" y="156"/>
                    <a:pt x="8" y="160"/>
                    <a:pt x="8" y="160"/>
                  </a:cubicBezTo>
                  <a:cubicBezTo>
                    <a:pt x="4" y="162"/>
                    <a:pt x="4" y="162"/>
                    <a:pt x="4" y="162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4" y="165"/>
                    <a:pt x="2" y="167"/>
                    <a:pt x="4" y="168"/>
                  </a:cubicBezTo>
                  <a:cubicBezTo>
                    <a:pt x="7" y="169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9" y="171"/>
                    <a:pt x="5" y="173"/>
                    <a:pt x="3" y="173"/>
                  </a:cubicBezTo>
                  <a:cubicBezTo>
                    <a:pt x="1" y="173"/>
                    <a:pt x="0" y="176"/>
                    <a:pt x="0" y="178"/>
                  </a:cubicBezTo>
                  <a:cubicBezTo>
                    <a:pt x="0" y="180"/>
                    <a:pt x="1" y="180"/>
                    <a:pt x="4" y="180"/>
                  </a:cubicBezTo>
                  <a:cubicBezTo>
                    <a:pt x="7" y="180"/>
                    <a:pt x="8" y="180"/>
                    <a:pt x="11" y="180"/>
                  </a:cubicBezTo>
                  <a:cubicBezTo>
                    <a:pt x="14" y="180"/>
                    <a:pt x="13" y="180"/>
                    <a:pt x="15" y="181"/>
                  </a:cubicBezTo>
                  <a:cubicBezTo>
                    <a:pt x="17" y="182"/>
                    <a:pt x="14" y="186"/>
                    <a:pt x="14" y="186"/>
                  </a:cubicBezTo>
                  <a:cubicBezTo>
                    <a:pt x="14" y="186"/>
                    <a:pt x="11" y="185"/>
                    <a:pt x="9" y="185"/>
                  </a:cubicBezTo>
                  <a:cubicBezTo>
                    <a:pt x="7" y="186"/>
                    <a:pt x="7" y="191"/>
                    <a:pt x="7" y="191"/>
                  </a:cubicBezTo>
                  <a:cubicBezTo>
                    <a:pt x="7" y="191"/>
                    <a:pt x="2" y="193"/>
                    <a:pt x="5" y="196"/>
                  </a:cubicBezTo>
                  <a:cubicBezTo>
                    <a:pt x="5" y="196"/>
                    <a:pt x="7" y="196"/>
                    <a:pt x="9" y="197"/>
                  </a:cubicBezTo>
                  <a:cubicBezTo>
                    <a:pt x="11" y="198"/>
                    <a:pt x="8" y="202"/>
                    <a:pt x="8" y="202"/>
                  </a:cubicBezTo>
                  <a:cubicBezTo>
                    <a:pt x="8" y="202"/>
                    <a:pt x="9" y="205"/>
                    <a:pt x="10" y="207"/>
                  </a:cubicBezTo>
                  <a:cubicBezTo>
                    <a:pt x="11" y="208"/>
                    <a:pt x="15" y="211"/>
                    <a:pt x="18" y="211"/>
                  </a:cubicBezTo>
                  <a:cubicBezTo>
                    <a:pt x="21" y="211"/>
                    <a:pt x="26" y="212"/>
                    <a:pt x="29" y="212"/>
                  </a:cubicBezTo>
                  <a:cubicBezTo>
                    <a:pt x="31" y="211"/>
                    <a:pt x="36" y="208"/>
                    <a:pt x="40" y="205"/>
                  </a:cubicBezTo>
                  <a:cubicBezTo>
                    <a:pt x="43" y="202"/>
                    <a:pt x="47" y="201"/>
                    <a:pt x="50" y="200"/>
                  </a:cubicBezTo>
                  <a:cubicBezTo>
                    <a:pt x="51" y="199"/>
                    <a:pt x="52" y="199"/>
                    <a:pt x="53" y="198"/>
                  </a:cubicBezTo>
                  <a:cubicBezTo>
                    <a:pt x="56" y="196"/>
                    <a:pt x="59" y="198"/>
                    <a:pt x="59" y="198"/>
                  </a:cubicBezTo>
                  <a:cubicBezTo>
                    <a:pt x="59" y="198"/>
                    <a:pt x="60" y="198"/>
                    <a:pt x="60" y="198"/>
                  </a:cubicBezTo>
                  <a:cubicBezTo>
                    <a:pt x="61" y="197"/>
                    <a:pt x="63" y="196"/>
                    <a:pt x="64" y="194"/>
                  </a:cubicBezTo>
                  <a:cubicBezTo>
                    <a:pt x="80" y="174"/>
                    <a:pt x="69" y="146"/>
                    <a:pt x="79" y="124"/>
                  </a:cubicBezTo>
                  <a:cubicBezTo>
                    <a:pt x="80" y="121"/>
                    <a:pt x="80" y="119"/>
                    <a:pt x="84" y="119"/>
                  </a:cubicBezTo>
                  <a:cubicBezTo>
                    <a:pt x="89" y="118"/>
                    <a:pt x="91" y="122"/>
                    <a:pt x="96" y="122"/>
                  </a:cubicBezTo>
                  <a:cubicBezTo>
                    <a:pt x="108" y="121"/>
                    <a:pt x="96" y="112"/>
                    <a:pt x="97" y="107"/>
                  </a:cubicBezTo>
                  <a:cubicBezTo>
                    <a:pt x="98" y="101"/>
                    <a:pt x="105" y="99"/>
                    <a:pt x="106" y="93"/>
                  </a:cubicBezTo>
                  <a:cubicBezTo>
                    <a:pt x="107" y="87"/>
                    <a:pt x="104" y="84"/>
                    <a:pt x="111" y="84"/>
                  </a:cubicBezTo>
                  <a:cubicBezTo>
                    <a:pt x="118" y="83"/>
                    <a:pt x="119" y="76"/>
                    <a:pt x="123" y="72"/>
                  </a:cubicBezTo>
                  <a:cubicBezTo>
                    <a:pt x="125" y="69"/>
                    <a:pt x="126" y="69"/>
                    <a:pt x="127" y="66"/>
                  </a:cubicBezTo>
                  <a:cubicBezTo>
                    <a:pt x="128" y="63"/>
                    <a:pt x="127" y="61"/>
                    <a:pt x="129" y="58"/>
                  </a:cubicBezTo>
                  <a:cubicBezTo>
                    <a:pt x="132" y="54"/>
                    <a:pt x="138" y="50"/>
                    <a:pt x="142" y="49"/>
                  </a:cubicBezTo>
                  <a:cubicBezTo>
                    <a:pt x="146" y="48"/>
                    <a:pt x="147" y="49"/>
                    <a:pt x="150" y="47"/>
                  </a:cubicBezTo>
                  <a:cubicBezTo>
                    <a:pt x="152" y="46"/>
                    <a:pt x="152" y="42"/>
                    <a:pt x="154" y="41"/>
                  </a:cubicBezTo>
                  <a:cubicBezTo>
                    <a:pt x="157" y="40"/>
                    <a:pt x="156" y="44"/>
                    <a:pt x="157" y="44"/>
                  </a:cubicBezTo>
                  <a:cubicBezTo>
                    <a:pt x="159" y="45"/>
                    <a:pt x="160" y="44"/>
                    <a:pt x="162" y="45"/>
                  </a:cubicBezTo>
                  <a:cubicBezTo>
                    <a:pt x="163" y="45"/>
                    <a:pt x="164" y="46"/>
                    <a:pt x="165" y="47"/>
                  </a:cubicBezTo>
                  <a:cubicBezTo>
                    <a:pt x="166" y="48"/>
                    <a:pt x="167" y="49"/>
                    <a:pt x="168" y="50"/>
                  </a:cubicBezTo>
                  <a:cubicBezTo>
                    <a:pt x="169" y="51"/>
                    <a:pt x="170" y="52"/>
                    <a:pt x="170" y="52"/>
                  </a:cubicBezTo>
                  <a:cubicBezTo>
                    <a:pt x="172" y="53"/>
                    <a:pt x="173" y="52"/>
                    <a:pt x="173" y="51"/>
                  </a:cubicBezTo>
                  <a:cubicBezTo>
                    <a:pt x="173" y="49"/>
                    <a:pt x="172" y="47"/>
                    <a:pt x="172" y="45"/>
                  </a:cubicBezTo>
                  <a:cubicBezTo>
                    <a:pt x="171" y="41"/>
                    <a:pt x="171" y="36"/>
                    <a:pt x="172" y="33"/>
                  </a:cubicBezTo>
                  <a:cubicBezTo>
                    <a:pt x="174" y="29"/>
                    <a:pt x="177" y="30"/>
                    <a:pt x="179" y="31"/>
                  </a:cubicBezTo>
                  <a:cubicBezTo>
                    <a:pt x="180" y="32"/>
                    <a:pt x="182" y="32"/>
                    <a:pt x="182" y="33"/>
                  </a:cubicBezTo>
                  <a:cubicBezTo>
                    <a:pt x="183" y="35"/>
                    <a:pt x="182" y="36"/>
                    <a:pt x="183" y="38"/>
                  </a:cubicBezTo>
                  <a:cubicBezTo>
                    <a:pt x="183" y="38"/>
                    <a:pt x="183" y="39"/>
                    <a:pt x="184" y="39"/>
                  </a:cubicBezTo>
                  <a:cubicBezTo>
                    <a:pt x="184" y="37"/>
                    <a:pt x="184" y="34"/>
                    <a:pt x="185" y="33"/>
                  </a:cubicBezTo>
                  <a:cubicBezTo>
                    <a:pt x="185" y="32"/>
                    <a:pt x="185" y="31"/>
                    <a:pt x="185" y="3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2" name="Freeform 133"/>
            <p:cNvSpPr>
              <a:spLocks/>
            </p:cNvSpPr>
            <p:nvPr/>
          </p:nvSpPr>
          <p:spPr bwMode="auto">
            <a:xfrm>
              <a:off x="1477482" y="2533128"/>
              <a:ext cx="209848" cy="380073"/>
            </a:xfrm>
            <a:custGeom>
              <a:avLst/>
              <a:gdLst>
                <a:gd name="T0" fmla="*/ 80 w 92"/>
                <a:gd name="T1" fmla="*/ 108 h 167"/>
                <a:gd name="T2" fmla="*/ 77 w 92"/>
                <a:gd name="T3" fmla="*/ 94 h 167"/>
                <a:gd name="T4" fmla="*/ 74 w 92"/>
                <a:gd name="T5" fmla="*/ 89 h 167"/>
                <a:gd name="T6" fmla="*/ 74 w 92"/>
                <a:gd name="T7" fmla="*/ 76 h 167"/>
                <a:gd name="T8" fmla="*/ 76 w 92"/>
                <a:gd name="T9" fmla="*/ 67 h 167"/>
                <a:gd name="T10" fmla="*/ 72 w 92"/>
                <a:gd name="T11" fmla="*/ 57 h 167"/>
                <a:gd name="T12" fmla="*/ 69 w 92"/>
                <a:gd name="T13" fmla="*/ 45 h 167"/>
                <a:gd name="T14" fmla="*/ 75 w 92"/>
                <a:gd name="T15" fmla="*/ 37 h 167"/>
                <a:gd name="T16" fmla="*/ 72 w 92"/>
                <a:gd name="T17" fmla="*/ 27 h 167"/>
                <a:gd name="T18" fmla="*/ 64 w 92"/>
                <a:gd name="T19" fmla="*/ 11 h 167"/>
                <a:gd name="T20" fmla="*/ 66 w 92"/>
                <a:gd name="T21" fmla="*/ 4 h 167"/>
                <a:gd name="T22" fmla="*/ 60 w 92"/>
                <a:gd name="T23" fmla="*/ 0 h 167"/>
                <a:gd name="T24" fmla="*/ 55 w 92"/>
                <a:gd name="T25" fmla="*/ 1 h 167"/>
                <a:gd name="T26" fmla="*/ 51 w 92"/>
                <a:gd name="T27" fmla="*/ 4 h 167"/>
                <a:gd name="T28" fmla="*/ 48 w 92"/>
                <a:gd name="T29" fmla="*/ 12 h 167"/>
                <a:gd name="T30" fmla="*/ 45 w 92"/>
                <a:gd name="T31" fmla="*/ 18 h 167"/>
                <a:gd name="T32" fmla="*/ 41 w 92"/>
                <a:gd name="T33" fmla="*/ 18 h 167"/>
                <a:gd name="T34" fmla="*/ 38 w 92"/>
                <a:gd name="T35" fmla="*/ 18 h 167"/>
                <a:gd name="T36" fmla="*/ 32 w 92"/>
                <a:gd name="T37" fmla="*/ 18 h 167"/>
                <a:gd name="T38" fmla="*/ 27 w 92"/>
                <a:gd name="T39" fmla="*/ 15 h 167"/>
                <a:gd name="T40" fmla="*/ 23 w 92"/>
                <a:gd name="T41" fmla="*/ 15 h 167"/>
                <a:gd name="T42" fmla="*/ 24 w 92"/>
                <a:gd name="T43" fmla="*/ 24 h 167"/>
                <a:gd name="T44" fmla="*/ 42 w 92"/>
                <a:gd name="T45" fmla="*/ 46 h 167"/>
                <a:gd name="T46" fmla="*/ 42 w 92"/>
                <a:gd name="T47" fmla="*/ 63 h 167"/>
                <a:gd name="T48" fmla="*/ 41 w 92"/>
                <a:gd name="T49" fmla="*/ 74 h 167"/>
                <a:gd name="T50" fmla="*/ 44 w 92"/>
                <a:gd name="T51" fmla="*/ 84 h 167"/>
                <a:gd name="T52" fmla="*/ 37 w 92"/>
                <a:gd name="T53" fmla="*/ 93 h 167"/>
                <a:gd name="T54" fmla="*/ 20 w 92"/>
                <a:gd name="T55" fmla="*/ 108 h 167"/>
                <a:gd name="T56" fmla="*/ 8 w 92"/>
                <a:gd name="T57" fmla="*/ 115 h 167"/>
                <a:gd name="T58" fmla="*/ 2 w 92"/>
                <a:gd name="T59" fmla="*/ 133 h 167"/>
                <a:gd name="T60" fmla="*/ 3 w 92"/>
                <a:gd name="T61" fmla="*/ 149 h 167"/>
                <a:gd name="T62" fmla="*/ 5 w 92"/>
                <a:gd name="T63" fmla="*/ 158 h 167"/>
                <a:gd name="T64" fmla="*/ 17 w 92"/>
                <a:gd name="T65" fmla="*/ 163 h 167"/>
                <a:gd name="T66" fmla="*/ 40 w 92"/>
                <a:gd name="T67" fmla="*/ 163 h 167"/>
                <a:gd name="T68" fmla="*/ 60 w 92"/>
                <a:gd name="T69" fmla="*/ 160 h 167"/>
                <a:gd name="T70" fmla="*/ 68 w 92"/>
                <a:gd name="T71" fmla="*/ 151 h 167"/>
                <a:gd name="T72" fmla="*/ 74 w 92"/>
                <a:gd name="T73" fmla="*/ 138 h 167"/>
                <a:gd name="T74" fmla="*/ 83 w 92"/>
                <a:gd name="T75" fmla="*/ 133 h 167"/>
                <a:gd name="T76" fmla="*/ 88 w 92"/>
                <a:gd name="T77" fmla="*/ 11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" h="167">
                  <a:moveTo>
                    <a:pt x="88" y="117"/>
                  </a:moveTo>
                  <a:cubicBezTo>
                    <a:pt x="85" y="114"/>
                    <a:pt x="80" y="112"/>
                    <a:pt x="80" y="108"/>
                  </a:cubicBezTo>
                  <a:cubicBezTo>
                    <a:pt x="80" y="105"/>
                    <a:pt x="82" y="102"/>
                    <a:pt x="81" y="100"/>
                  </a:cubicBezTo>
                  <a:cubicBezTo>
                    <a:pt x="80" y="97"/>
                    <a:pt x="78" y="97"/>
                    <a:pt x="77" y="94"/>
                  </a:cubicBezTo>
                  <a:cubicBezTo>
                    <a:pt x="77" y="93"/>
                    <a:pt x="77" y="92"/>
                    <a:pt x="77" y="91"/>
                  </a:cubicBezTo>
                  <a:cubicBezTo>
                    <a:pt x="76" y="90"/>
                    <a:pt x="75" y="90"/>
                    <a:pt x="74" y="89"/>
                  </a:cubicBezTo>
                  <a:cubicBezTo>
                    <a:pt x="73" y="87"/>
                    <a:pt x="74" y="84"/>
                    <a:pt x="74" y="81"/>
                  </a:cubicBezTo>
                  <a:cubicBezTo>
                    <a:pt x="74" y="80"/>
                    <a:pt x="73" y="78"/>
                    <a:pt x="74" y="76"/>
                  </a:cubicBezTo>
                  <a:cubicBezTo>
                    <a:pt x="74" y="75"/>
                    <a:pt x="75" y="74"/>
                    <a:pt x="76" y="73"/>
                  </a:cubicBezTo>
                  <a:cubicBezTo>
                    <a:pt x="77" y="71"/>
                    <a:pt x="77" y="69"/>
                    <a:pt x="76" y="67"/>
                  </a:cubicBezTo>
                  <a:cubicBezTo>
                    <a:pt x="75" y="66"/>
                    <a:pt x="73" y="65"/>
                    <a:pt x="73" y="62"/>
                  </a:cubicBezTo>
                  <a:cubicBezTo>
                    <a:pt x="72" y="61"/>
                    <a:pt x="73" y="59"/>
                    <a:pt x="72" y="57"/>
                  </a:cubicBezTo>
                  <a:cubicBezTo>
                    <a:pt x="70" y="54"/>
                    <a:pt x="69" y="54"/>
                    <a:pt x="69" y="51"/>
                  </a:cubicBezTo>
                  <a:cubicBezTo>
                    <a:pt x="68" y="50"/>
                    <a:pt x="68" y="47"/>
                    <a:pt x="69" y="45"/>
                  </a:cubicBezTo>
                  <a:cubicBezTo>
                    <a:pt x="71" y="44"/>
                    <a:pt x="73" y="44"/>
                    <a:pt x="74" y="42"/>
                  </a:cubicBezTo>
                  <a:cubicBezTo>
                    <a:pt x="75" y="41"/>
                    <a:pt x="75" y="39"/>
                    <a:pt x="75" y="37"/>
                  </a:cubicBezTo>
                  <a:cubicBezTo>
                    <a:pt x="79" y="35"/>
                    <a:pt x="74" y="33"/>
                    <a:pt x="73" y="31"/>
                  </a:cubicBezTo>
                  <a:cubicBezTo>
                    <a:pt x="73" y="30"/>
                    <a:pt x="73" y="29"/>
                    <a:pt x="72" y="27"/>
                  </a:cubicBezTo>
                  <a:cubicBezTo>
                    <a:pt x="72" y="26"/>
                    <a:pt x="71" y="25"/>
                    <a:pt x="70" y="24"/>
                  </a:cubicBezTo>
                  <a:cubicBezTo>
                    <a:pt x="66" y="21"/>
                    <a:pt x="61" y="16"/>
                    <a:pt x="64" y="11"/>
                  </a:cubicBezTo>
                  <a:cubicBezTo>
                    <a:pt x="66" y="10"/>
                    <a:pt x="68" y="8"/>
                    <a:pt x="69" y="7"/>
                  </a:cubicBezTo>
                  <a:cubicBezTo>
                    <a:pt x="67" y="5"/>
                    <a:pt x="66" y="4"/>
                    <a:pt x="66" y="4"/>
                  </a:cubicBezTo>
                  <a:cubicBezTo>
                    <a:pt x="65" y="2"/>
                    <a:pt x="64" y="0"/>
                    <a:pt x="62" y="0"/>
                  </a:cubicBezTo>
                  <a:cubicBezTo>
                    <a:pt x="62" y="0"/>
                    <a:pt x="61" y="0"/>
                    <a:pt x="60" y="0"/>
                  </a:cubicBezTo>
                  <a:cubicBezTo>
                    <a:pt x="60" y="0"/>
                    <a:pt x="59" y="0"/>
                    <a:pt x="58" y="0"/>
                  </a:cubicBezTo>
                  <a:cubicBezTo>
                    <a:pt x="57" y="0"/>
                    <a:pt x="56" y="0"/>
                    <a:pt x="55" y="1"/>
                  </a:cubicBezTo>
                  <a:cubicBezTo>
                    <a:pt x="54" y="2"/>
                    <a:pt x="54" y="2"/>
                    <a:pt x="53" y="3"/>
                  </a:cubicBezTo>
                  <a:cubicBezTo>
                    <a:pt x="52" y="3"/>
                    <a:pt x="51" y="3"/>
                    <a:pt x="51" y="4"/>
                  </a:cubicBezTo>
                  <a:cubicBezTo>
                    <a:pt x="50" y="6"/>
                    <a:pt x="51" y="7"/>
                    <a:pt x="50" y="8"/>
                  </a:cubicBezTo>
                  <a:cubicBezTo>
                    <a:pt x="50" y="10"/>
                    <a:pt x="49" y="10"/>
                    <a:pt x="48" y="12"/>
                  </a:cubicBezTo>
                  <a:cubicBezTo>
                    <a:pt x="48" y="13"/>
                    <a:pt x="48" y="14"/>
                    <a:pt x="48" y="15"/>
                  </a:cubicBezTo>
                  <a:cubicBezTo>
                    <a:pt x="47" y="17"/>
                    <a:pt x="46" y="17"/>
                    <a:pt x="45" y="18"/>
                  </a:cubicBezTo>
                  <a:cubicBezTo>
                    <a:pt x="44" y="18"/>
                    <a:pt x="44" y="20"/>
                    <a:pt x="44" y="20"/>
                  </a:cubicBezTo>
                  <a:cubicBezTo>
                    <a:pt x="42" y="21"/>
                    <a:pt x="42" y="19"/>
                    <a:pt x="41" y="18"/>
                  </a:cubicBezTo>
                  <a:cubicBezTo>
                    <a:pt x="41" y="18"/>
                    <a:pt x="41" y="17"/>
                    <a:pt x="40" y="17"/>
                  </a:cubicBezTo>
                  <a:cubicBezTo>
                    <a:pt x="39" y="16"/>
                    <a:pt x="39" y="18"/>
                    <a:pt x="38" y="18"/>
                  </a:cubicBezTo>
                  <a:cubicBezTo>
                    <a:pt x="37" y="19"/>
                    <a:pt x="37" y="19"/>
                    <a:pt x="36" y="19"/>
                  </a:cubicBezTo>
                  <a:cubicBezTo>
                    <a:pt x="35" y="19"/>
                    <a:pt x="33" y="18"/>
                    <a:pt x="32" y="18"/>
                  </a:cubicBezTo>
                  <a:cubicBezTo>
                    <a:pt x="31" y="18"/>
                    <a:pt x="30" y="18"/>
                    <a:pt x="29" y="17"/>
                  </a:cubicBezTo>
                  <a:cubicBezTo>
                    <a:pt x="28" y="17"/>
                    <a:pt x="28" y="16"/>
                    <a:pt x="27" y="15"/>
                  </a:cubicBezTo>
                  <a:cubicBezTo>
                    <a:pt x="27" y="14"/>
                    <a:pt x="24" y="9"/>
                    <a:pt x="23" y="12"/>
                  </a:cubicBezTo>
                  <a:cubicBezTo>
                    <a:pt x="23" y="13"/>
                    <a:pt x="23" y="14"/>
                    <a:pt x="23" y="15"/>
                  </a:cubicBezTo>
                  <a:cubicBezTo>
                    <a:pt x="22" y="16"/>
                    <a:pt x="22" y="19"/>
                    <a:pt x="22" y="21"/>
                  </a:cubicBezTo>
                  <a:cubicBezTo>
                    <a:pt x="22" y="22"/>
                    <a:pt x="23" y="23"/>
                    <a:pt x="24" y="24"/>
                  </a:cubicBezTo>
                  <a:cubicBezTo>
                    <a:pt x="26" y="27"/>
                    <a:pt x="30" y="29"/>
                    <a:pt x="33" y="32"/>
                  </a:cubicBezTo>
                  <a:cubicBezTo>
                    <a:pt x="38" y="37"/>
                    <a:pt x="42" y="40"/>
                    <a:pt x="42" y="46"/>
                  </a:cubicBezTo>
                  <a:cubicBezTo>
                    <a:pt x="42" y="49"/>
                    <a:pt x="39" y="52"/>
                    <a:pt x="39" y="55"/>
                  </a:cubicBezTo>
                  <a:cubicBezTo>
                    <a:pt x="39" y="59"/>
                    <a:pt x="41" y="59"/>
                    <a:pt x="42" y="63"/>
                  </a:cubicBezTo>
                  <a:cubicBezTo>
                    <a:pt x="43" y="66"/>
                    <a:pt x="43" y="67"/>
                    <a:pt x="42" y="71"/>
                  </a:cubicBezTo>
                  <a:cubicBezTo>
                    <a:pt x="42" y="72"/>
                    <a:pt x="41" y="73"/>
                    <a:pt x="41" y="74"/>
                  </a:cubicBezTo>
                  <a:cubicBezTo>
                    <a:pt x="43" y="75"/>
                    <a:pt x="42" y="75"/>
                    <a:pt x="45" y="78"/>
                  </a:cubicBezTo>
                  <a:cubicBezTo>
                    <a:pt x="48" y="82"/>
                    <a:pt x="44" y="81"/>
                    <a:pt x="44" y="84"/>
                  </a:cubicBezTo>
                  <a:cubicBezTo>
                    <a:pt x="43" y="87"/>
                    <a:pt x="45" y="88"/>
                    <a:pt x="43" y="90"/>
                  </a:cubicBezTo>
                  <a:cubicBezTo>
                    <a:pt x="41" y="93"/>
                    <a:pt x="41" y="91"/>
                    <a:pt x="37" y="93"/>
                  </a:cubicBezTo>
                  <a:cubicBezTo>
                    <a:pt x="34" y="95"/>
                    <a:pt x="31" y="98"/>
                    <a:pt x="28" y="100"/>
                  </a:cubicBezTo>
                  <a:cubicBezTo>
                    <a:pt x="25" y="101"/>
                    <a:pt x="21" y="106"/>
                    <a:pt x="20" y="108"/>
                  </a:cubicBezTo>
                  <a:cubicBezTo>
                    <a:pt x="19" y="110"/>
                    <a:pt x="15" y="112"/>
                    <a:pt x="14" y="114"/>
                  </a:cubicBezTo>
                  <a:cubicBezTo>
                    <a:pt x="13" y="117"/>
                    <a:pt x="8" y="115"/>
                    <a:pt x="8" y="115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6" y="122"/>
                    <a:pt x="3" y="125"/>
                    <a:pt x="2" y="133"/>
                  </a:cubicBezTo>
                  <a:cubicBezTo>
                    <a:pt x="0" y="141"/>
                    <a:pt x="3" y="139"/>
                    <a:pt x="3" y="143"/>
                  </a:cubicBezTo>
                  <a:cubicBezTo>
                    <a:pt x="4" y="146"/>
                    <a:pt x="4" y="147"/>
                    <a:pt x="3" y="149"/>
                  </a:cubicBezTo>
                  <a:cubicBezTo>
                    <a:pt x="2" y="152"/>
                    <a:pt x="1" y="152"/>
                    <a:pt x="1" y="155"/>
                  </a:cubicBezTo>
                  <a:cubicBezTo>
                    <a:pt x="1" y="158"/>
                    <a:pt x="3" y="158"/>
                    <a:pt x="5" y="158"/>
                  </a:cubicBezTo>
                  <a:cubicBezTo>
                    <a:pt x="8" y="158"/>
                    <a:pt x="10" y="160"/>
                    <a:pt x="10" y="160"/>
                  </a:cubicBezTo>
                  <a:cubicBezTo>
                    <a:pt x="10" y="160"/>
                    <a:pt x="15" y="162"/>
                    <a:pt x="17" y="163"/>
                  </a:cubicBezTo>
                  <a:cubicBezTo>
                    <a:pt x="19" y="164"/>
                    <a:pt x="23" y="165"/>
                    <a:pt x="28" y="166"/>
                  </a:cubicBezTo>
                  <a:cubicBezTo>
                    <a:pt x="32" y="167"/>
                    <a:pt x="36" y="163"/>
                    <a:pt x="40" y="163"/>
                  </a:cubicBezTo>
                  <a:cubicBezTo>
                    <a:pt x="43" y="163"/>
                    <a:pt x="48" y="162"/>
                    <a:pt x="51" y="162"/>
                  </a:cubicBezTo>
                  <a:cubicBezTo>
                    <a:pt x="54" y="161"/>
                    <a:pt x="56" y="161"/>
                    <a:pt x="60" y="160"/>
                  </a:cubicBezTo>
                  <a:cubicBezTo>
                    <a:pt x="60" y="158"/>
                    <a:pt x="61" y="157"/>
                    <a:pt x="62" y="156"/>
                  </a:cubicBezTo>
                  <a:cubicBezTo>
                    <a:pt x="64" y="154"/>
                    <a:pt x="66" y="153"/>
                    <a:pt x="68" y="151"/>
                  </a:cubicBezTo>
                  <a:cubicBezTo>
                    <a:pt x="70" y="150"/>
                    <a:pt x="73" y="147"/>
                    <a:pt x="73" y="145"/>
                  </a:cubicBezTo>
                  <a:cubicBezTo>
                    <a:pt x="73" y="142"/>
                    <a:pt x="71" y="141"/>
                    <a:pt x="74" y="138"/>
                  </a:cubicBezTo>
                  <a:cubicBezTo>
                    <a:pt x="76" y="137"/>
                    <a:pt x="79" y="137"/>
                    <a:pt x="81" y="135"/>
                  </a:cubicBezTo>
                  <a:cubicBezTo>
                    <a:pt x="82" y="135"/>
                    <a:pt x="82" y="134"/>
                    <a:pt x="83" y="133"/>
                  </a:cubicBezTo>
                  <a:cubicBezTo>
                    <a:pt x="84" y="132"/>
                    <a:pt x="85" y="130"/>
                    <a:pt x="86" y="129"/>
                  </a:cubicBezTo>
                  <a:cubicBezTo>
                    <a:pt x="89" y="125"/>
                    <a:pt x="92" y="122"/>
                    <a:pt x="88" y="11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3" name="Freeform 134"/>
            <p:cNvSpPr>
              <a:spLocks/>
            </p:cNvSpPr>
            <p:nvPr/>
          </p:nvSpPr>
          <p:spPr bwMode="auto">
            <a:xfrm>
              <a:off x="1247090" y="2558075"/>
              <a:ext cx="328712" cy="513612"/>
            </a:xfrm>
            <a:custGeom>
              <a:avLst/>
              <a:gdLst>
                <a:gd name="T0" fmla="*/ 141 w 145"/>
                <a:gd name="T1" fmla="*/ 44 h 226"/>
                <a:gd name="T2" fmla="*/ 135 w 145"/>
                <a:gd name="T3" fmla="*/ 21 h 226"/>
                <a:gd name="T4" fmla="*/ 123 w 145"/>
                <a:gd name="T5" fmla="*/ 9 h 226"/>
                <a:gd name="T6" fmla="*/ 119 w 145"/>
                <a:gd name="T7" fmla="*/ 2 h 226"/>
                <a:gd name="T8" fmla="*/ 112 w 145"/>
                <a:gd name="T9" fmla="*/ 16 h 226"/>
                <a:gd name="T10" fmla="*/ 110 w 145"/>
                <a:gd name="T11" fmla="*/ 23 h 226"/>
                <a:gd name="T12" fmla="*/ 105 w 145"/>
                <a:gd name="T13" fmla="*/ 18 h 226"/>
                <a:gd name="T14" fmla="*/ 97 w 145"/>
                <a:gd name="T15" fmla="*/ 15 h 226"/>
                <a:gd name="T16" fmla="*/ 90 w 145"/>
                <a:gd name="T17" fmla="*/ 18 h 226"/>
                <a:gd name="T18" fmla="*/ 69 w 145"/>
                <a:gd name="T19" fmla="*/ 29 h 226"/>
                <a:gd name="T20" fmla="*/ 63 w 145"/>
                <a:gd name="T21" fmla="*/ 43 h 226"/>
                <a:gd name="T22" fmla="*/ 46 w 145"/>
                <a:gd name="T23" fmla="*/ 64 h 226"/>
                <a:gd name="T24" fmla="*/ 36 w 145"/>
                <a:gd name="T25" fmla="*/ 93 h 226"/>
                <a:gd name="T26" fmla="*/ 19 w 145"/>
                <a:gd name="T27" fmla="*/ 95 h 226"/>
                <a:gd name="T28" fmla="*/ 0 w 145"/>
                <a:gd name="T29" fmla="*/ 169 h 226"/>
                <a:gd name="T30" fmla="*/ 3 w 145"/>
                <a:gd name="T31" fmla="*/ 178 h 226"/>
                <a:gd name="T32" fmla="*/ 12 w 145"/>
                <a:gd name="T33" fmla="*/ 197 h 226"/>
                <a:gd name="T34" fmla="*/ 12 w 145"/>
                <a:gd name="T35" fmla="*/ 212 h 226"/>
                <a:gd name="T36" fmla="*/ 29 w 145"/>
                <a:gd name="T37" fmla="*/ 221 h 226"/>
                <a:gd name="T38" fmla="*/ 45 w 145"/>
                <a:gd name="T39" fmla="*/ 214 h 226"/>
                <a:gd name="T40" fmla="*/ 51 w 145"/>
                <a:gd name="T41" fmla="*/ 196 h 226"/>
                <a:gd name="T42" fmla="*/ 60 w 145"/>
                <a:gd name="T43" fmla="*/ 176 h 226"/>
                <a:gd name="T44" fmla="*/ 75 w 145"/>
                <a:gd name="T45" fmla="*/ 163 h 226"/>
                <a:gd name="T46" fmla="*/ 73 w 145"/>
                <a:gd name="T47" fmla="*/ 148 h 226"/>
                <a:gd name="T48" fmla="*/ 64 w 145"/>
                <a:gd name="T49" fmla="*/ 134 h 226"/>
                <a:gd name="T50" fmla="*/ 73 w 145"/>
                <a:gd name="T51" fmla="*/ 110 h 226"/>
                <a:gd name="T52" fmla="*/ 97 w 145"/>
                <a:gd name="T53" fmla="*/ 97 h 226"/>
                <a:gd name="T54" fmla="*/ 109 w 145"/>
                <a:gd name="T55" fmla="*/ 84 h 226"/>
                <a:gd name="T56" fmla="*/ 112 w 145"/>
                <a:gd name="T57" fmla="*/ 66 h 226"/>
                <a:gd name="T58" fmla="*/ 133 w 145"/>
                <a:gd name="T59" fmla="*/ 64 h 226"/>
                <a:gd name="T60" fmla="*/ 142 w 145"/>
                <a:gd name="T61" fmla="*/ 63 h 226"/>
                <a:gd name="T62" fmla="*/ 144 w 145"/>
                <a:gd name="T63" fmla="*/ 6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226">
                  <a:moveTo>
                    <a:pt x="144" y="52"/>
                  </a:moveTo>
                  <a:cubicBezTo>
                    <a:pt x="143" y="48"/>
                    <a:pt x="141" y="48"/>
                    <a:pt x="141" y="44"/>
                  </a:cubicBezTo>
                  <a:cubicBezTo>
                    <a:pt x="141" y="41"/>
                    <a:pt x="144" y="38"/>
                    <a:pt x="144" y="35"/>
                  </a:cubicBezTo>
                  <a:cubicBezTo>
                    <a:pt x="144" y="29"/>
                    <a:pt x="140" y="26"/>
                    <a:pt x="135" y="21"/>
                  </a:cubicBezTo>
                  <a:cubicBezTo>
                    <a:pt x="132" y="18"/>
                    <a:pt x="128" y="16"/>
                    <a:pt x="126" y="13"/>
                  </a:cubicBezTo>
                  <a:cubicBezTo>
                    <a:pt x="125" y="12"/>
                    <a:pt x="123" y="10"/>
                    <a:pt x="123" y="9"/>
                  </a:cubicBezTo>
                  <a:cubicBezTo>
                    <a:pt x="122" y="7"/>
                    <a:pt x="123" y="6"/>
                    <a:pt x="122" y="4"/>
                  </a:cubicBezTo>
                  <a:cubicBezTo>
                    <a:pt x="122" y="3"/>
                    <a:pt x="120" y="3"/>
                    <a:pt x="119" y="2"/>
                  </a:cubicBezTo>
                  <a:cubicBezTo>
                    <a:pt x="117" y="1"/>
                    <a:pt x="114" y="0"/>
                    <a:pt x="112" y="4"/>
                  </a:cubicBezTo>
                  <a:cubicBezTo>
                    <a:pt x="111" y="7"/>
                    <a:pt x="111" y="12"/>
                    <a:pt x="112" y="16"/>
                  </a:cubicBezTo>
                  <a:cubicBezTo>
                    <a:pt x="112" y="18"/>
                    <a:pt x="113" y="20"/>
                    <a:pt x="113" y="22"/>
                  </a:cubicBezTo>
                  <a:cubicBezTo>
                    <a:pt x="113" y="23"/>
                    <a:pt x="112" y="24"/>
                    <a:pt x="110" y="23"/>
                  </a:cubicBezTo>
                  <a:cubicBezTo>
                    <a:pt x="110" y="23"/>
                    <a:pt x="109" y="22"/>
                    <a:pt x="108" y="21"/>
                  </a:cubicBezTo>
                  <a:cubicBezTo>
                    <a:pt x="107" y="20"/>
                    <a:pt x="106" y="19"/>
                    <a:pt x="105" y="18"/>
                  </a:cubicBezTo>
                  <a:cubicBezTo>
                    <a:pt x="104" y="17"/>
                    <a:pt x="103" y="16"/>
                    <a:pt x="102" y="16"/>
                  </a:cubicBezTo>
                  <a:cubicBezTo>
                    <a:pt x="100" y="15"/>
                    <a:pt x="99" y="16"/>
                    <a:pt x="97" y="15"/>
                  </a:cubicBezTo>
                  <a:cubicBezTo>
                    <a:pt x="96" y="15"/>
                    <a:pt x="97" y="11"/>
                    <a:pt x="94" y="12"/>
                  </a:cubicBezTo>
                  <a:cubicBezTo>
                    <a:pt x="92" y="13"/>
                    <a:pt x="92" y="17"/>
                    <a:pt x="90" y="18"/>
                  </a:cubicBezTo>
                  <a:cubicBezTo>
                    <a:pt x="87" y="20"/>
                    <a:pt x="86" y="19"/>
                    <a:pt x="82" y="20"/>
                  </a:cubicBezTo>
                  <a:cubicBezTo>
                    <a:pt x="78" y="21"/>
                    <a:pt x="72" y="25"/>
                    <a:pt x="69" y="29"/>
                  </a:cubicBezTo>
                  <a:cubicBezTo>
                    <a:pt x="67" y="32"/>
                    <a:pt x="68" y="34"/>
                    <a:pt x="67" y="37"/>
                  </a:cubicBezTo>
                  <a:cubicBezTo>
                    <a:pt x="66" y="40"/>
                    <a:pt x="65" y="40"/>
                    <a:pt x="63" y="43"/>
                  </a:cubicBezTo>
                  <a:cubicBezTo>
                    <a:pt x="59" y="47"/>
                    <a:pt x="58" y="54"/>
                    <a:pt x="51" y="55"/>
                  </a:cubicBezTo>
                  <a:cubicBezTo>
                    <a:pt x="44" y="55"/>
                    <a:pt x="47" y="58"/>
                    <a:pt x="46" y="64"/>
                  </a:cubicBezTo>
                  <a:cubicBezTo>
                    <a:pt x="45" y="70"/>
                    <a:pt x="38" y="72"/>
                    <a:pt x="37" y="78"/>
                  </a:cubicBezTo>
                  <a:cubicBezTo>
                    <a:pt x="36" y="83"/>
                    <a:pt x="48" y="92"/>
                    <a:pt x="36" y="93"/>
                  </a:cubicBezTo>
                  <a:cubicBezTo>
                    <a:pt x="31" y="93"/>
                    <a:pt x="29" y="89"/>
                    <a:pt x="24" y="90"/>
                  </a:cubicBezTo>
                  <a:cubicBezTo>
                    <a:pt x="20" y="90"/>
                    <a:pt x="20" y="92"/>
                    <a:pt x="19" y="95"/>
                  </a:cubicBezTo>
                  <a:cubicBezTo>
                    <a:pt x="9" y="117"/>
                    <a:pt x="20" y="145"/>
                    <a:pt x="4" y="165"/>
                  </a:cubicBezTo>
                  <a:cubicBezTo>
                    <a:pt x="3" y="167"/>
                    <a:pt x="1" y="168"/>
                    <a:pt x="0" y="169"/>
                  </a:cubicBezTo>
                  <a:cubicBezTo>
                    <a:pt x="0" y="170"/>
                    <a:pt x="1" y="170"/>
                    <a:pt x="1" y="171"/>
                  </a:cubicBezTo>
                  <a:cubicBezTo>
                    <a:pt x="0" y="173"/>
                    <a:pt x="1" y="173"/>
                    <a:pt x="3" y="178"/>
                  </a:cubicBezTo>
                  <a:cubicBezTo>
                    <a:pt x="5" y="182"/>
                    <a:pt x="6" y="180"/>
                    <a:pt x="11" y="185"/>
                  </a:cubicBezTo>
                  <a:cubicBezTo>
                    <a:pt x="15" y="190"/>
                    <a:pt x="12" y="191"/>
                    <a:pt x="12" y="197"/>
                  </a:cubicBezTo>
                  <a:cubicBezTo>
                    <a:pt x="12" y="204"/>
                    <a:pt x="12" y="204"/>
                    <a:pt x="11" y="206"/>
                  </a:cubicBezTo>
                  <a:cubicBezTo>
                    <a:pt x="9" y="208"/>
                    <a:pt x="11" y="210"/>
                    <a:pt x="12" y="212"/>
                  </a:cubicBezTo>
                  <a:cubicBezTo>
                    <a:pt x="14" y="214"/>
                    <a:pt x="15" y="215"/>
                    <a:pt x="18" y="220"/>
                  </a:cubicBezTo>
                  <a:cubicBezTo>
                    <a:pt x="21" y="226"/>
                    <a:pt x="24" y="222"/>
                    <a:pt x="29" y="221"/>
                  </a:cubicBezTo>
                  <a:cubicBezTo>
                    <a:pt x="34" y="220"/>
                    <a:pt x="33" y="217"/>
                    <a:pt x="35" y="214"/>
                  </a:cubicBezTo>
                  <a:cubicBezTo>
                    <a:pt x="37" y="212"/>
                    <a:pt x="40" y="214"/>
                    <a:pt x="45" y="214"/>
                  </a:cubicBezTo>
                  <a:cubicBezTo>
                    <a:pt x="50" y="213"/>
                    <a:pt x="51" y="212"/>
                    <a:pt x="51" y="207"/>
                  </a:cubicBezTo>
                  <a:cubicBezTo>
                    <a:pt x="51" y="202"/>
                    <a:pt x="51" y="199"/>
                    <a:pt x="51" y="196"/>
                  </a:cubicBezTo>
                  <a:cubicBezTo>
                    <a:pt x="51" y="192"/>
                    <a:pt x="53" y="188"/>
                    <a:pt x="53" y="185"/>
                  </a:cubicBezTo>
                  <a:cubicBezTo>
                    <a:pt x="54" y="181"/>
                    <a:pt x="55" y="179"/>
                    <a:pt x="60" y="176"/>
                  </a:cubicBezTo>
                  <a:cubicBezTo>
                    <a:pt x="64" y="174"/>
                    <a:pt x="66" y="174"/>
                    <a:pt x="69" y="171"/>
                  </a:cubicBezTo>
                  <a:cubicBezTo>
                    <a:pt x="71" y="168"/>
                    <a:pt x="73" y="166"/>
                    <a:pt x="75" y="163"/>
                  </a:cubicBezTo>
                  <a:cubicBezTo>
                    <a:pt x="76" y="159"/>
                    <a:pt x="77" y="156"/>
                    <a:pt x="77" y="153"/>
                  </a:cubicBezTo>
                  <a:cubicBezTo>
                    <a:pt x="77" y="150"/>
                    <a:pt x="75" y="149"/>
                    <a:pt x="73" y="148"/>
                  </a:cubicBezTo>
                  <a:cubicBezTo>
                    <a:pt x="70" y="147"/>
                    <a:pt x="65" y="146"/>
                    <a:pt x="64" y="144"/>
                  </a:cubicBezTo>
                  <a:cubicBezTo>
                    <a:pt x="63" y="142"/>
                    <a:pt x="63" y="138"/>
                    <a:pt x="64" y="134"/>
                  </a:cubicBezTo>
                  <a:cubicBezTo>
                    <a:pt x="66" y="131"/>
                    <a:pt x="65" y="127"/>
                    <a:pt x="66" y="121"/>
                  </a:cubicBezTo>
                  <a:cubicBezTo>
                    <a:pt x="67" y="116"/>
                    <a:pt x="69" y="112"/>
                    <a:pt x="73" y="110"/>
                  </a:cubicBezTo>
                  <a:cubicBezTo>
                    <a:pt x="76" y="108"/>
                    <a:pt x="80" y="105"/>
                    <a:pt x="85" y="103"/>
                  </a:cubicBezTo>
                  <a:cubicBezTo>
                    <a:pt x="90" y="102"/>
                    <a:pt x="94" y="100"/>
                    <a:pt x="97" y="97"/>
                  </a:cubicBezTo>
                  <a:cubicBezTo>
                    <a:pt x="100" y="94"/>
                    <a:pt x="102" y="92"/>
                    <a:pt x="102" y="92"/>
                  </a:cubicBezTo>
                  <a:cubicBezTo>
                    <a:pt x="102" y="92"/>
                    <a:pt x="107" y="87"/>
                    <a:pt x="109" y="84"/>
                  </a:cubicBezTo>
                  <a:cubicBezTo>
                    <a:pt x="111" y="80"/>
                    <a:pt x="105" y="76"/>
                    <a:pt x="106" y="74"/>
                  </a:cubicBezTo>
                  <a:cubicBezTo>
                    <a:pt x="107" y="71"/>
                    <a:pt x="108" y="70"/>
                    <a:pt x="112" y="66"/>
                  </a:cubicBezTo>
                  <a:cubicBezTo>
                    <a:pt x="116" y="62"/>
                    <a:pt x="117" y="63"/>
                    <a:pt x="121" y="64"/>
                  </a:cubicBezTo>
                  <a:cubicBezTo>
                    <a:pt x="125" y="64"/>
                    <a:pt x="130" y="64"/>
                    <a:pt x="133" y="64"/>
                  </a:cubicBezTo>
                  <a:cubicBezTo>
                    <a:pt x="133" y="64"/>
                    <a:pt x="134" y="64"/>
                    <a:pt x="135" y="63"/>
                  </a:cubicBezTo>
                  <a:cubicBezTo>
                    <a:pt x="137" y="63"/>
                    <a:pt x="139" y="62"/>
                    <a:pt x="142" y="63"/>
                  </a:cubicBezTo>
                  <a:cubicBezTo>
                    <a:pt x="142" y="63"/>
                    <a:pt x="143" y="63"/>
                    <a:pt x="143" y="63"/>
                  </a:cubicBezTo>
                  <a:cubicBezTo>
                    <a:pt x="143" y="62"/>
                    <a:pt x="144" y="61"/>
                    <a:pt x="144" y="60"/>
                  </a:cubicBezTo>
                  <a:cubicBezTo>
                    <a:pt x="145" y="56"/>
                    <a:pt x="145" y="55"/>
                    <a:pt x="144" y="5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4" name="Freeform 135"/>
            <p:cNvSpPr>
              <a:spLocks/>
            </p:cNvSpPr>
            <p:nvPr/>
          </p:nvSpPr>
          <p:spPr bwMode="auto">
            <a:xfrm>
              <a:off x="1613956" y="2511117"/>
              <a:ext cx="868738" cy="939176"/>
            </a:xfrm>
            <a:custGeom>
              <a:avLst/>
              <a:gdLst>
                <a:gd name="T0" fmla="*/ 375 w 383"/>
                <a:gd name="T1" fmla="*/ 25 h 414"/>
                <a:gd name="T2" fmla="*/ 330 w 383"/>
                <a:gd name="T3" fmla="*/ 10 h 414"/>
                <a:gd name="T4" fmla="*/ 331 w 383"/>
                <a:gd name="T5" fmla="*/ 21 h 414"/>
                <a:gd name="T6" fmla="*/ 322 w 383"/>
                <a:gd name="T7" fmla="*/ 40 h 414"/>
                <a:gd name="T8" fmla="*/ 280 w 383"/>
                <a:gd name="T9" fmla="*/ 44 h 414"/>
                <a:gd name="T10" fmla="*/ 270 w 383"/>
                <a:gd name="T11" fmla="*/ 34 h 414"/>
                <a:gd name="T12" fmla="*/ 228 w 383"/>
                <a:gd name="T13" fmla="*/ 46 h 414"/>
                <a:gd name="T14" fmla="*/ 181 w 383"/>
                <a:gd name="T15" fmla="*/ 56 h 414"/>
                <a:gd name="T16" fmla="*/ 166 w 383"/>
                <a:gd name="T17" fmla="*/ 36 h 414"/>
                <a:gd name="T18" fmla="*/ 163 w 383"/>
                <a:gd name="T19" fmla="*/ 75 h 414"/>
                <a:gd name="T20" fmla="*/ 131 w 383"/>
                <a:gd name="T21" fmla="*/ 97 h 414"/>
                <a:gd name="T22" fmla="*/ 108 w 383"/>
                <a:gd name="T23" fmla="*/ 98 h 414"/>
                <a:gd name="T24" fmla="*/ 110 w 383"/>
                <a:gd name="T25" fmla="*/ 108 h 414"/>
                <a:gd name="T26" fmla="*/ 78 w 383"/>
                <a:gd name="T27" fmla="*/ 90 h 414"/>
                <a:gd name="T28" fmla="*/ 60 w 383"/>
                <a:gd name="T29" fmla="*/ 71 h 414"/>
                <a:gd name="T30" fmla="*/ 70 w 383"/>
                <a:gd name="T31" fmla="*/ 69 h 414"/>
                <a:gd name="T32" fmla="*/ 137 w 383"/>
                <a:gd name="T33" fmla="*/ 74 h 414"/>
                <a:gd name="T34" fmla="*/ 86 w 383"/>
                <a:gd name="T35" fmla="*/ 30 h 414"/>
                <a:gd name="T36" fmla="*/ 55 w 383"/>
                <a:gd name="T37" fmla="*/ 14 h 414"/>
                <a:gd name="T38" fmla="*/ 33 w 383"/>
                <a:gd name="T39" fmla="*/ 23 h 414"/>
                <a:gd name="T40" fmla="*/ 33 w 383"/>
                <a:gd name="T41" fmla="*/ 7 h 414"/>
                <a:gd name="T42" fmla="*/ 19 w 383"/>
                <a:gd name="T43" fmla="*/ 7 h 414"/>
                <a:gd name="T44" fmla="*/ 10 w 383"/>
                <a:gd name="T45" fmla="*/ 34 h 414"/>
                <a:gd name="T46" fmla="*/ 14 w 383"/>
                <a:gd name="T47" fmla="*/ 52 h 414"/>
                <a:gd name="T48" fmla="*/ 13 w 383"/>
                <a:gd name="T49" fmla="*/ 72 h 414"/>
                <a:gd name="T50" fmla="*/ 14 w 383"/>
                <a:gd name="T51" fmla="*/ 91 h 414"/>
                <a:gd name="T52" fmla="*/ 21 w 383"/>
                <a:gd name="T53" fmla="*/ 110 h 414"/>
                <a:gd name="T54" fmla="*/ 23 w 383"/>
                <a:gd name="T55" fmla="*/ 143 h 414"/>
                <a:gd name="T56" fmla="*/ 8 w 383"/>
                <a:gd name="T57" fmla="*/ 161 h 414"/>
                <a:gd name="T58" fmla="*/ 10 w 383"/>
                <a:gd name="T59" fmla="*/ 166 h 414"/>
                <a:gd name="T60" fmla="*/ 14 w 383"/>
                <a:gd name="T61" fmla="*/ 195 h 414"/>
                <a:gd name="T62" fmla="*/ 24 w 383"/>
                <a:gd name="T63" fmla="*/ 222 h 414"/>
                <a:gd name="T64" fmla="*/ 33 w 383"/>
                <a:gd name="T65" fmla="*/ 248 h 414"/>
                <a:gd name="T66" fmla="*/ 45 w 383"/>
                <a:gd name="T67" fmla="*/ 262 h 414"/>
                <a:gd name="T68" fmla="*/ 61 w 383"/>
                <a:gd name="T69" fmla="*/ 288 h 414"/>
                <a:gd name="T70" fmla="*/ 87 w 383"/>
                <a:gd name="T71" fmla="*/ 306 h 414"/>
                <a:gd name="T72" fmla="*/ 105 w 383"/>
                <a:gd name="T73" fmla="*/ 312 h 414"/>
                <a:gd name="T74" fmla="*/ 122 w 383"/>
                <a:gd name="T75" fmla="*/ 327 h 414"/>
                <a:gd name="T76" fmla="*/ 115 w 383"/>
                <a:gd name="T77" fmla="*/ 352 h 414"/>
                <a:gd name="T78" fmla="*/ 105 w 383"/>
                <a:gd name="T79" fmla="*/ 368 h 414"/>
                <a:gd name="T80" fmla="*/ 115 w 383"/>
                <a:gd name="T81" fmla="*/ 388 h 414"/>
                <a:gd name="T82" fmla="*/ 134 w 383"/>
                <a:gd name="T83" fmla="*/ 400 h 414"/>
                <a:gd name="T84" fmla="*/ 159 w 383"/>
                <a:gd name="T85" fmla="*/ 404 h 414"/>
                <a:gd name="T86" fmla="*/ 189 w 383"/>
                <a:gd name="T87" fmla="*/ 399 h 414"/>
                <a:gd name="T88" fmla="*/ 205 w 383"/>
                <a:gd name="T89" fmla="*/ 392 h 414"/>
                <a:gd name="T90" fmla="*/ 245 w 383"/>
                <a:gd name="T91" fmla="*/ 413 h 414"/>
                <a:gd name="T92" fmla="*/ 246 w 383"/>
                <a:gd name="T93" fmla="*/ 389 h 414"/>
                <a:gd name="T94" fmla="*/ 226 w 383"/>
                <a:gd name="T95" fmla="*/ 354 h 414"/>
                <a:gd name="T96" fmla="*/ 209 w 383"/>
                <a:gd name="T97" fmla="*/ 292 h 414"/>
                <a:gd name="T98" fmla="*/ 274 w 383"/>
                <a:gd name="T99" fmla="*/ 280 h 414"/>
                <a:gd name="T100" fmla="*/ 333 w 383"/>
                <a:gd name="T101" fmla="*/ 292 h 414"/>
                <a:gd name="T102" fmla="*/ 328 w 383"/>
                <a:gd name="T103" fmla="*/ 141 h 414"/>
                <a:gd name="T104" fmla="*/ 380 w 383"/>
                <a:gd name="T105" fmla="*/ 5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3" h="414">
                  <a:moveTo>
                    <a:pt x="380" y="55"/>
                  </a:moveTo>
                  <a:cubicBezTo>
                    <a:pt x="379" y="47"/>
                    <a:pt x="378" y="39"/>
                    <a:pt x="377" y="31"/>
                  </a:cubicBezTo>
                  <a:cubicBezTo>
                    <a:pt x="376" y="30"/>
                    <a:pt x="376" y="29"/>
                    <a:pt x="376" y="29"/>
                  </a:cubicBezTo>
                  <a:cubicBezTo>
                    <a:pt x="375" y="28"/>
                    <a:pt x="375" y="27"/>
                    <a:pt x="375" y="25"/>
                  </a:cubicBezTo>
                  <a:cubicBezTo>
                    <a:pt x="375" y="25"/>
                    <a:pt x="376" y="24"/>
                    <a:pt x="376" y="23"/>
                  </a:cubicBezTo>
                  <a:cubicBezTo>
                    <a:pt x="370" y="21"/>
                    <a:pt x="364" y="18"/>
                    <a:pt x="355" y="18"/>
                  </a:cubicBezTo>
                  <a:cubicBezTo>
                    <a:pt x="346" y="19"/>
                    <a:pt x="332" y="20"/>
                    <a:pt x="333" y="18"/>
                  </a:cubicBezTo>
                  <a:cubicBezTo>
                    <a:pt x="334" y="16"/>
                    <a:pt x="332" y="11"/>
                    <a:pt x="330" y="10"/>
                  </a:cubicBezTo>
                  <a:cubicBezTo>
                    <a:pt x="328" y="8"/>
                    <a:pt x="323" y="9"/>
                    <a:pt x="318" y="7"/>
                  </a:cubicBezTo>
                  <a:cubicBezTo>
                    <a:pt x="314" y="4"/>
                    <a:pt x="315" y="8"/>
                    <a:pt x="316" y="11"/>
                  </a:cubicBezTo>
                  <a:cubicBezTo>
                    <a:pt x="317" y="14"/>
                    <a:pt x="322" y="16"/>
                    <a:pt x="324" y="18"/>
                  </a:cubicBezTo>
                  <a:cubicBezTo>
                    <a:pt x="327" y="21"/>
                    <a:pt x="331" y="21"/>
                    <a:pt x="331" y="21"/>
                  </a:cubicBezTo>
                  <a:cubicBezTo>
                    <a:pt x="331" y="21"/>
                    <a:pt x="333" y="24"/>
                    <a:pt x="336" y="27"/>
                  </a:cubicBezTo>
                  <a:cubicBezTo>
                    <a:pt x="340" y="29"/>
                    <a:pt x="341" y="34"/>
                    <a:pt x="338" y="36"/>
                  </a:cubicBezTo>
                  <a:cubicBezTo>
                    <a:pt x="335" y="37"/>
                    <a:pt x="333" y="34"/>
                    <a:pt x="331" y="36"/>
                  </a:cubicBezTo>
                  <a:cubicBezTo>
                    <a:pt x="328" y="37"/>
                    <a:pt x="325" y="41"/>
                    <a:pt x="322" y="40"/>
                  </a:cubicBezTo>
                  <a:cubicBezTo>
                    <a:pt x="318" y="40"/>
                    <a:pt x="321" y="31"/>
                    <a:pt x="321" y="29"/>
                  </a:cubicBezTo>
                  <a:cubicBezTo>
                    <a:pt x="321" y="27"/>
                    <a:pt x="315" y="30"/>
                    <a:pt x="309" y="35"/>
                  </a:cubicBezTo>
                  <a:cubicBezTo>
                    <a:pt x="303" y="40"/>
                    <a:pt x="301" y="38"/>
                    <a:pt x="292" y="37"/>
                  </a:cubicBezTo>
                  <a:cubicBezTo>
                    <a:pt x="283" y="36"/>
                    <a:pt x="284" y="41"/>
                    <a:pt x="280" y="44"/>
                  </a:cubicBezTo>
                  <a:cubicBezTo>
                    <a:pt x="276" y="47"/>
                    <a:pt x="272" y="47"/>
                    <a:pt x="266" y="49"/>
                  </a:cubicBezTo>
                  <a:cubicBezTo>
                    <a:pt x="259" y="50"/>
                    <a:pt x="256" y="53"/>
                    <a:pt x="256" y="51"/>
                  </a:cubicBezTo>
                  <a:cubicBezTo>
                    <a:pt x="257" y="49"/>
                    <a:pt x="259" y="47"/>
                    <a:pt x="263" y="45"/>
                  </a:cubicBezTo>
                  <a:cubicBezTo>
                    <a:pt x="267" y="42"/>
                    <a:pt x="268" y="40"/>
                    <a:pt x="270" y="34"/>
                  </a:cubicBezTo>
                  <a:cubicBezTo>
                    <a:pt x="273" y="29"/>
                    <a:pt x="267" y="32"/>
                    <a:pt x="262" y="34"/>
                  </a:cubicBezTo>
                  <a:cubicBezTo>
                    <a:pt x="257" y="37"/>
                    <a:pt x="258" y="39"/>
                    <a:pt x="253" y="39"/>
                  </a:cubicBezTo>
                  <a:cubicBezTo>
                    <a:pt x="247" y="38"/>
                    <a:pt x="241" y="40"/>
                    <a:pt x="236" y="40"/>
                  </a:cubicBezTo>
                  <a:cubicBezTo>
                    <a:pt x="231" y="41"/>
                    <a:pt x="233" y="45"/>
                    <a:pt x="228" y="46"/>
                  </a:cubicBezTo>
                  <a:cubicBezTo>
                    <a:pt x="224" y="48"/>
                    <a:pt x="224" y="49"/>
                    <a:pt x="218" y="51"/>
                  </a:cubicBezTo>
                  <a:cubicBezTo>
                    <a:pt x="211" y="53"/>
                    <a:pt x="205" y="62"/>
                    <a:pt x="202" y="65"/>
                  </a:cubicBezTo>
                  <a:cubicBezTo>
                    <a:pt x="199" y="69"/>
                    <a:pt x="194" y="65"/>
                    <a:pt x="187" y="65"/>
                  </a:cubicBezTo>
                  <a:cubicBezTo>
                    <a:pt x="181" y="65"/>
                    <a:pt x="180" y="58"/>
                    <a:pt x="181" y="56"/>
                  </a:cubicBezTo>
                  <a:cubicBezTo>
                    <a:pt x="182" y="53"/>
                    <a:pt x="187" y="51"/>
                    <a:pt x="192" y="52"/>
                  </a:cubicBezTo>
                  <a:cubicBezTo>
                    <a:pt x="196" y="52"/>
                    <a:pt x="199" y="50"/>
                    <a:pt x="196" y="46"/>
                  </a:cubicBezTo>
                  <a:cubicBezTo>
                    <a:pt x="193" y="42"/>
                    <a:pt x="189" y="41"/>
                    <a:pt x="183" y="38"/>
                  </a:cubicBezTo>
                  <a:cubicBezTo>
                    <a:pt x="176" y="35"/>
                    <a:pt x="163" y="34"/>
                    <a:pt x="166" y="36"/>
                  </a:cubicBezTo>
                  <a:cubicBezTo>
                    <a:pt x="169" y="39"/>
                    <a:pt x="173" y="47"/>
                    <a:pt x="171" y="50"/>
                  </a:cubicBezTo>
                  <a:cubicBezTo>
                    <a:pt x="170" y="54"/>
                    <a:pt x="169" y="56"/>
                    <a:pt x="171" y="62"/>
                  </a:cubicBezTo>
                  <a:cubicBezTo>
                    <a:pt x="174" y="67"/>
                    <a:pt x="173" y="75"/>
                    <a:pt x="172" y="79"/>
                  </a:cubicBezTo>
                  <a:cubicBezTo>
                    <a:pt x="171" y="82"/>
                    <a:pt x="166" y="78"/>
                    <a:pt x="163" y="75"/>
                  </a:cubicBezTo>
                  <a:cubicBezTo>
                    <a:pt x="160" y="72"/>
                    <a:pt x="158" y="73"/>
                    <a:pt x="151" y="73"/>
                  </a:cubicBezTo>
                  <a:cubicBezTo>
                    <a:pt x="143" y="73"/>
                    <a:pt x="145" y="77"/>
                    <a:pt x="141" y="81"/>
                  </a:cubicBezTo>
                  <a:cubicBezTo>
                    <a:pt x="137" y="84"/>
                    <a:pt x="136" y="84"/>
                    <a:pt x="132" y="85"/>
                  </a:cubicBezTo>
                  <a:cubicBezTo>
                    <a:pt x="128" y="87"/>
                    <a:pt x="129" y="92"/>
                    <a:pt x="131" y="97"/>
                  </a:cubicBezTo>
                  <a:cubicBezTo>
                    <a:pt x="134" y="101"/>
                    <a:pt x="134" y="104"/>
                    <a:pt x="134" y="104"/>
                  </a:cubicBezTo>
                  <a:cubicBezTo>
                    <a:pt x="134" y="104"/>
                    <a:pt x="129" y="103"/>
                    <a:pt x="125" y="103"/>
                  </a:cubicBezTo>
                  <a:cubicBezTo>
                    <a:pt x="120" y="102"/>
                    <a:pt x="117" y="101"/>
                    <a:pt x="114" y="101"/>
                  </a:cubicBezTo>
                  <a:cubicBezTo>
                    <a:pt x="111" y="102"/>
                    <a:pt x="111" y="100"/>
                    <a:pt x="108" y="98"/>
                  </a:cubicBezTo>
                  <a:cubicBezTo>
                    <a:pt x="105" y="95"/>
                    <a:pt x="100" y="92"/>
                    <a:pt x="96" y="94"/>
                  </a:cubicBezTo>
                  <a:cubicBezTo>
                    <a:pt x="93" y="95"/>
                    <a:pt x="97" y="100"/>
                    <a:pt x="98" y="102"/>
                  </a:cubicBezTo>
                  <a:cubicBezTo>
                    <a:pt x="99" y="104"/>
                    <a:pt x="99" y="105"/>
                    <a:pt x="100" y="108"/>
                  </a:cubicBezTo>
                  <a:cubicBezTo>
                    <a:pt x="100" y="111"/>
                    <a:pt x="104" y="107"/>
                    <a:pt x="110" y="108"/>
                  </a:cubicBezTo>
                  <a:cubicBezTo>
                    <a:pt x="116" y="109"/>
                    <a:pt x="110" y="117"/>
                    <a:pt x="100" y="117"/>
                  </a:cubicBezTo>
                  <a:cubicBezTo>
                    <a:pt x="90" y="118"/>
                    <a:pt x="92" y="113"/>
                    <a:pt x="89" y="111"/>
                  </a:cubicBezTo>
                  <a:cubicBezTo>
                    <a:pt x="86" y="109"/>
                    <a:pt x="81" y="111"/>
                    <a:pt x="77" y="106"/>
                  </a:cubicBezTo>
                  <a:cubicBezTo>
                    <a:pt x="73" y="101"/>
                    <a:pt x="76" y="96"/>
                    <a:pt x="78" y="90"/>
                  </a:cubicBezTo>
                  <a:cubicBezTo>
                    <a:pt x="81" y="83"/>
                    <a:pt x="78" y="82"/>
                    <a:pt x="75" y="83"/>
                  </a:cubicBezTo>
                  <a:cubicBezTo>
                    <a:pt x="71" y="84"/>
                    <a:pt x="72" y="78"/>
                    <a:pt x="68" y="78"/>
                  </a:cubicBezTo>
                  <a:cubicBezTo>
                    <a:pt x="65" y="78"/>
                    <a:pt x="66" y="76"/>
                    <a:pt x="66" y="73"/>
                  </a:cubicBezTo>
                  <a:cubicBezTo>
                    <a:pt x="66" y="69"/>
                    <a:pt x="63" y="72"/>
                    <a:pt x="60" y="71"/>
                  </a:cubicBezTo>
                  <a:cubicBezTo>
                    <a:pt x="57" y="69"/>
                    <a:pt x="54" y="65"/>
                    <a:pt x="53" y="63"/>
                  </a:cubicBezTo>
                  <a:cubicBezTo>
                    <a:pt x="52" y="62"/>
                    <a:pt x="58" y="62"/>
                    <a:pt x="59" y="63"/>
                  </a:cubicBezTo>
                  <a:cubicBezTo>
                    <a:pt x="61" y="63"/>
                    <a:pt x="64" y="67"/>
                    <a:pt x="64" y="67"/>
                  </a:cubicBezTo>
                  <a:cubicBezTo>
                    <a:pt x="64" y="67"/>
                    <a:pt x="67" y="68"/>
                    <a:pt x="70" y="69"/>
                  </a:cubicBezTo>
                  <a:cubicBezTo>
                    <a:pt x="72" y="70"/>
                    <a:pt x="80" y="72"/>
                    <a:pt x="86" y="75"/>
                  </a:cubicBezTo>
                  <a:cubicBezTo>
                    <a:pt x="93" y="78"/>
                    <a:pt x="102" y="76"/>
                    <a:pt x="102" y="76"/>
                  </a:cubicBezTo>
                  <a:cubicBezTo>
                    <a:pt x="102" y="76"/>
                    <a:pt x="108" y="81"/>
                    <a:pt x="115" y="81"/>
                  </a:cubicBezTo>
                  <a:cubicBezTo>
                    <a:pt x="122" y="81"/>
                    <a:pt x="126" y="81"/>
                    <a:pt x="137" y="74"/>
                  </a:cubicBezTo>
                  <a:cubicBezTo>
                    <a:pt x="147" y="66"/>
                    <a:pt x="142" y="59"/>
                    <a:pt x="138" y="54"/>
                  </a:cubicBezTo>
                  <a:cubicBezTo>
                    <a:pt x="135" y="49"/>
                    <a:pt x="130" y="45"/>
                    <a:pt x="126" y="46"/>
                  </a:cubicBezTo>
                  <a:cubicBezTo>
                    <a:pt x="123" y="46"/>
                    <a:pt x="116" y="41"/>
                    <a:pt x="108" y="37"/>
                  </a:cubicBezTo>
                  <a:cubicBezTo>
                    <a:pt x="100" y="34"/>
                    <a:pt x="92" y="31"/>
                    <a:pt x="86" y="30"/>
                  </a:cubicBezTo>
                  <a:cubicBezTo>
                    <a:pt x="80" y="28"/>
                    <a:pt x="72" y="26"/>
                    <a:pt x="67" y="26"/>
                  </a:cubicBezTo>
                  <a:cubicBezTo>
                    <a:pt x="62" y="27"/>
                    <a:pt x="54" y="26"/>
                    <a:pt x="53" y="23"/>
                  </a:cubicBezTo>
                  <a:cubicBezTo>
                    <a:pt x="52" y="20"/>
                    <a:pt x="58" y="22"/>
                    <a:pt x="59" y="21"/>
                  </a:cubicBezTo>
                  <a:cubicBezTo>
                    <a:pt x="61" y="20"/>
                    <a:pt x="58" y="15"/>
                    <a:pt x="55" y="14"/>
                  </a:cubicBezTo>
                  <a:cubicBezTo>
                    <a:pt x="52" y="14"/>
                    <a:pt x="49" y="17"/>
                    <a:pt x="46" y="18"/>
                  </a:cubicBezTo>
                  <a:cubicBezTo>
                    <a:pt x="45" y="19"/>
                    <a:pt x="44" y="19"/>
                    <a:pt x="42" y="19"/>
                  </a:cubicBezTo>
                  <a:cubicBezTo>
                    <a:pt x="40" y="19"/>
                    <a:pt x="38" y="19"/>
                    <a:pt x="38" y="19"/>
                  </a:cubicBezTo>
                  <a:cubicBezTo>
                    <a:pt x="33" y="20"/>
                    <a:pt x="36" y="21"/>
                    <a:pt x="33" y="23"/>
                  </a:cubicBezTo>
                  <a:cubicBezTo>
                    <a:pt x="32" y="23"/>
                    <a:pt x="30" y="22"/>
                    <a:pt x="29" y="20"/>
                  </a:cubicBezTo>
                  <a:cubicBezTo>
                    <a:pt x="28" y="18"/>
                    <a:pt x="27" y="15"/>
                    <a:pt x="26" y="14"/>
                  </a:cubicBezTo>
                  <a:cubicBezTo>
                    <a:pt x="26" y="11"/>
                    <a:pt x="30" y="13"/>
                    <a:pt x="30" y="13"/>
                  </a:cubicBezTo>
                  <a:cubicBezTo>
                    <a:pt x="33" y="14"/>
                    <a:pt x="33" y="7"/>
                    <a:pt x="33" y="7"/>
                  </a:cubicBezTo>
                  <a:cubicBezTo>
                    <a:pt x="33" y="7"/>
                    <a:pt x="33" y="4"/>
                    <a:pt x="33" y="2"/>
                  </a:cubicBezTo>
                  <a:cubicBezTo>
                    <a:pt x="34" y="1"/>
                    <a:pt x="30" y="0"/>
                    <a:pt x="29" y="0"/>
                  </a:cubicBezTo>
                  <a:cubicBezTo>
                    <a:pt x="28" y="2"/>
                    <a:pt x="27" y="4"/>
                    <a:pt x="25" y="6"/>
                  </a:cubicBezTo>
                  <a:cubicBezTo>
                    <a:pt x="23" y="7"/>
                    <a:pt x="21" y="7"/>
                    <a:pt x="19" y="7"/>
                  </a:cubicBezTo>
                  <a:cubicBezTo>
                    <a:pt x="17" y="8"/>
                    <a:pt x="15" y="10"/>
                    <a:pt x="14" y="11"/>
                  </a:cubicBezTo>
                  <a:cubicBezTo>
                    <a:pt x="12" y="13"/>
                    <a:pt x="10" y="15"/>
                    <a:pt x="9" y="17"/>
                  </a:cubicBezTo>
                  <a:cubicBezTo>
                    <a:pt x="8" y="18"/>
                    <a:pt x="6" y="20"/>
                    <a:pt x="4" y="21"/>
                  </a:cubicBezTo>
                  <a:cubicBezTo>
                    <a:pt x="1" y="26"/>
                    <a:pt x="6" y="31"/>
                    <a:pt x="10" y="34"/>
                  </a:cubicBezTo>
                  <a:cubicBezTo>
                    <a:pt x="11" y="35"/>
                    <a:pt x="12" y="36"/>
                    <a:pt x="12" y="37"/>
                  </a:cubicBezTo>
                  <a:cubicBezTo>
                    <a:pt x="13" y="39"/>
                    <a:pt x="13" y="40"/>
                    <a:pt x="13" y="41"/>
                  </a:cubicBezTo>
                  <a:cubicBezTo>
                    <a:pt x="14" y="43"/>
                    <a:pt x="19" y="45"/>
                    <a:pt x="15" y="47"/>
                  </a:cubicBezTo>
                  <a:cubicBezTo>
                    <a:pt x="15" y="49"/>
                    <a:pt x="15" y="51"/>
                    <a:pt x="14" y="52"/>
                  </a:cubicBezTo>
                  <a:cubicBezTo>
                    <a:pt x="13" y="54"/>
                    <a:pt x="11" y="54"/>
                    <a:pt x="9" y="55"/>
                  </a:cubicBezTo>
                  <a:cubicBezTo>
                    <a:pt x="8" y="57"/>
                    <a:pt x="8" y="60"/>
                    <a:pt x="9" y="61"/>
                  </a:cubicBezTo>
                  <a:cubicBezTo>
                    <a:pt x="9" y="64"/>
                    <a:pt x="10" y="64"/>
                    <a:pt x="12" y="67"/>
                  </a:cubicBezTo>
                  <a:cubicBezTo>
                    <a:pt x="13" y="69"/>
                    <a:pt x="12" y="71"/>
                    <a:pt x="13" y="72"/>
                  </a:cubicBezTo>
                  <a:cubicBezTo>
                    <a:pt x="13" y="75"/>
                    <a:pt x="15" y="76"/>
                    <a:pt x="16" y="77"/>
                  </a:cubicBezTo>
                  <a:cubicBezTo>
                    <a:pt x="17" y="79"/>
                    <a:pt x="17" y="81"/>
                    <a:pt x="16" y="83"/>
                  </a:cubicBezTo>
                  <a:cubicBezTo>
                    <a:pt x="15" y="84"/>
                    <a:pt x="14" y="85"/>
                    <a:pt x="14" y="86"/>
                  </a:cubicBezTo>
                  <a:cubicBezTo>
                    <a:pt x="13" y="88"/>
                    <a:pt x="14" y="90"/>
                    <a:pt x="14" y="91"/>
                  </a:cubicBezTo>
                  <a:cubicBezTo>
                    <a:pt x="14" y="94"/>
                    <a:pt x="13" y="97"/>
                    <a:pt x="14" y="99"/>
                  </a:cubicBezTo>
                  <a:cubicBezTo>
                    <a:pt x="15" y="100"/>
                    <a:pt x="16" y="100"/>
                    <a:pt x="17" y="101"/>
                  </a:cubicBezTo>
                  <a:cubicBezTo>
                    <a:pt x="17" y="102"/>
                    <a:pt x="17" y="103"/>
                    <a:pt x="17" y="104"/>
                  </a:cubicBezTo>
                  <a:cubicBezTo>
                    <a:pt x="18" y="107"/>
                    <a:pt x="20" y="107"/>
                    <a:pt x="21" y="110"/>
                  </a:cubicBezTo>
                  <a:cubicBezTo>
                    <a:pt x="22" y="112"/>
                    <a:pt x="20" y="115"/>
                    <a:pt x="20" y="118"/>
                  </a:cubicBezTo>
                  <a:cubicBezTo>
                    <a:pt x="20" y="122"/>
                    <a:pt x="25" y="124"/>
                    <a:pt x="28" y="127"/>
                  </a:cubicBezTo>
                  <a:cubicBezTo>
                    <a:pt x="32" y="132"/>
                    <a:pt x="29" y="135"/>
                    <a:pt x="26" y="139"/>
                  </a:cubicBezTo>
                  <a:cubicBezTo>
                    <a:pt x="25" y="140"/>
                    <a:pt x="24" y="142"/>
                    <a:pt x="23" y="143"/>
                  </a:cubicBezTo>
                  <a:cubicBezTo>
                    <a:pt x="22" y="144"/>
                    <a:pt x="22" y="145"/>
                    <a:pt x="21" y="145"/>
                  </a:cubicBezTo>
                  <a:cubicBezTo>
                    <a:pt x="19" y="147"/>
                    <a:pt x="16" y="147"/>
                    <a:pt x="14" y="148"/>
                  </a:cubicBezTo>
                  <a:cubicBezTo>
                    <a:pt x="11" y="151"/>
                    <a:pt x="13" y="152"/>
                    <a:pt x="13" y="155"/>
                  </a:cubicBezTo>
                  <a:cubicBezTo>
                    <a:pt x="13" y="157"/>
                    <a:pt x="10" y="160"/>
                    <a:pt x="8" y="161"/>
                  </a:cubicBezTo>
                  <a:cubicBezTo>
                    <a:pt x="6" y="163"/>
                    <a:pt x="4" y="164"/>
                    <a:pt x="2" y="166"/>
                  </a:cubicBezTo>
                  <a:cubicBezTo>
                    <a:pt x="1" y="167"/>
                    <a:pt x="0" y="168"/>
                    <a:pt x="0" y="170"/>
                  </a:cubicBezTo>
                  <a:cubicBezTo>
                    <a:pt x="1" y="169"/>
                    <a:pt x="2" y="169"/>
                    <a:pt x="3" y="168"/>
                  </a:cubicBezTo>
                  <a:cubicBezTo>
                    <a:pt x="7" y="167"/>
                    <a:pt x="8" y="166"/>
                    <a:pt x="10" y="166"/>
                  </a:cubicBezTo>
                  <a:cubicBezTo>
                    <a:pt x="11" y="166"/>
                    <a:pt x="12" y="166"/>
                    <a:pt x="13" y="167"/>
                  </a:cubicBezTo>
                  <a:cubicBezTo>
                    <a:pt x="16" y="167"/>
                    <a:pt x="25" y="174"/>
                    <a:pt x="24" y="176"/>
                  </a:cubicBezTo>
                  <a:cubicBezTo>
                    <a:pt x="23" y="178"/>
                    <a:pt x="21" y="179"/>
                    <a:pt x="17" y="180"/>
                  </a:cubicBezTo>
                  <a:cubicBezTo>
                    <a:pt x="17" y="185"/>
                    <a:pt x="14" y="190"/>
                    <a:pt x="14" y="195"/>
                  </a:cubicBezTo>
                  <a:cubicBezTo>
                    <a:pt x="13" y="199"/>
                    <a:pt x="17" y="203"/>
                    <a:pt x="19" y="207"/>
                  </a:cubicBezTo>
                  <a:cubicBezTo>
                    <a:pt x="22" y="211"/>
                    <a:pt x="23" y="217"/>
                    <a:pt x="24" y="222"/>
                  </a:cubicBezTo>
                  <a:cubicBezTo>
                    <a:pt x="24" y="222"/>
                    <a:pt x="24" y="222"/>
                    <a:pt x="24" y="222"/>
                  </a:cubicBezTo>
                  <a:cubicBezTo>
                    <a:pt x="24" y="222"/>
                    <a:pt x="24" y="222"/>
                    <a:pt x="24" y="222"/>
                  </a:cubicBezTo>
                  <a:cubicBezTo>
                    <a:pt x="24" y="226"/>
                    <a:pt x="24" y="230"/>
                    <a:pt x="26" y="234"/>
                  </a:cubicBezTo>
                  <a:cubicBezTo>
                    <a:pt x="26" y="234"/>
                    <a:pt x="26" y="234"/>
                    <a:pt x="26" y="234"/>
                  </a:cubicBezTo>
                  <a:cubicBezTo>
                    <a:pt x="28" y="235"/>
                    <a:pt x="29" y="237"/>
                    <a:pt x="30" y="240"/>
                  </a:cubicBezTo>
                  <a:cubicBezTo>
                    <a:pt x="31" y="242"/>
                    <a:pt x="32" y="245"/>
                    <a:pt x="33" y="248"/>
                  </a:cubicBezTo>
                  <a:cubicBezTo>
                    <a:pt x="33" y="251"/>
                    <a:pt x="35" y="254"/>
                    <a:pt x="37" y="255"/>
                  </a:cubicBezTo>
                  <a:cubicBezTo>
                    <a:pt x="39" y="256"/>
                    <a:pt x="40" y="256"/>
                    <a:pt x="42" y="257"/>
                  </a:cubicBezTo>
                  <a:cubicBezTo>
                    <a:pt x="43" y="257"/>
                    <a:pt x="43" y="258"/>
                    <a:pt x="44" y="258"/>
                  </a:cubicBezTo>
                  <a:cubicBezTo>
                    <a:pt x="44" y="259"/>
                    <a:pt x="44" y="261"/>
                    <a:pt x="45" y="262"/>
                  </a:cubicBezTo>
                  <a:cubicBezTo>
                    <a:pt x="46" y="263"/>
                    <a:pt x="48" y="264"/>
                    <a:pt x="49" y="265"/>
                  </a:cubicBezTo>
                  <a:cubicBezTo>
                    <a:pt x="53" y="268"/>
                    <a:pt x="54" y="269"/>
                    <a:pt x="52" y="272"/>
                  </a:cubicBezTo>
                  <a:cubicBezTo>
                    <a:pt x="52" y="272"/>
                    <a:pt x="53" y="273"/>
                    <a:pt x="54" y="273"/>
                  </a:cubicBezTo>
                  <a:cubicBezTo>
                    <a:pt x="59" y="278"/>
                    <a:pt x="57" y="283"/>
                    <a:pt x="61" y="288"/>
                  </a:cubicBezTo>
                  <a:cubicBezTo>
                    <a:pt x="66" y="293"/>
                    <a:pt x="67" y="292"/>
                    <a:pt x="69" y="300"/>
                  </a:cubicBezTo>
                  <a:cubicBezTo>
                    <a:pt x="70" y="302"/>
                    <a:pt x="70" y="306"/>
                    <a:pt x="73" y="307"/>
                  </a:cubicBezTo>
                  <a:cubicBezTo>
                    <a:pt x="76" y="308"/>
                    <a:pt x="77" y="304"/>
                    <a:pt x="79" y="304"/>
                  </a:cubicBezTo>
                  <a:cubicBezTo>
                    <a:pt x="82" y="304"/>
                    <a:pt x="84" y="306"/>
                    <a:pt x="87" y="306"/>
                  </a:cubicBezTo>
                  <a:cubicBezTo>
                    <a:pt x="88" y="306"/>
                    <a:pt x="91" y="305"/>
                    <a:pt x="93" y="305"/>
                  </a:cubicBezTo>
                  <a:cubicBezTo>
                    <a:pt x="96" y="306"/>
                    <a:pt x="97" y="308"/>
                    <a:pt x="99" y="310"/>
                  </a:cubicBezTo>
                  <a:cubicBezTo>
                    <a:pt x="100" y="311"/>
                    <a:pt x="101" y="313"/>
                    <a:pt x="102" y="313"/>
                  </a:cubicBezTo>
                  <a:cubicBezTo>
                    <a:pt x="103" y="314"/>
                    <a:pt x="104" y="312"/>
                    <a:pt x="105" y="312"/>
                  </a:cubicBezTo>
                  <a:cubicBezTo>
                    <a:pt x="106" y="311"/>
                    <a:pt x="108" y="310"/>
                    <a:pt x="110" y="311"/>
                  </a:cubicBezTo>
                  <a:cubicBezTo>
                    <a:pt x="114" y="312"/>
                    <a:pt x="117" y="314"/>
                    <a:pt x="120" y="317"/>
                  </a:cubicBezTo>
                  <a:cubicBezTo>
                    <a:pt x="122" y="318"/>
                    <a:pt x="124" y="319"/>
                    <a:pt x="125" y="322"/>
                  </a:cubicBezTo>
                  <a:cubicBezTo>
                    <a:pt x="125" y="325"/>
                    <a:pt x="123" y="325"/>
                    <a:pt x="122" y="327"/>
                  </a:cubicBezTo>
                  <a:cubicBezTo>
                    <a:pt x="122" y="328"/>
                    <a:pt x="124" y="330"/>
                    <a:pt x="123" y="331"/>
                  </a:cubicBezTo>
                  <a:cubicBezTo>
                    <a:pt x="123" y="336"/>
                    <a:pt x="123" y="346"/>
                    <a:pt x="117" y="348"/>
                  </a:cubicBezTo>
                  <a:cubicBezTo>
                    <a:pt x="115" y="350"/>
                    <a:pt x="112" y="349"/>
                    <a:pt x="110" y="350"/>
                  </a:cubicBezTo>
                  <a:cubicBezTo>
                    <a:pt x="112" y="350"/>
                    <a:pt x="114" y="351"/>
                    <a:pt x="115" y="352"/>
                  </a:cubicBezTo>
                  <a:cubicBezTo>
                    <a:pt x="117" y="353"/>
                    <a:pt x="115" y="353"/>
                    <a:pt x="113" y="355"/>
                  </a:cubicBezTo>
                  <a:cubicBezTo>
                    <a:pt x="112" y="357"/>
                    <a:pt x="115" y="362"/>
                    <a:pt x="115" y="362"/>
                  </a:cubicBezTo>
                  <a:cubicBezTo>
                    <a:pt x="115" y="362"/>
                    <a:pt x="115" y="362"/>
                    <a:pt x="109" y="362"/>
                  </a:cubicBezTo>
                  <a:cubicBezTo>
                    <a:pt x="103" y="362"/>
                    <a:pt x="105" y="368"/>
                    <a:pt x="105" y="368"/>
                  </a:cubicBezTo>
                  <a:cubicBezTo>
                    <a:pt x="105" y="368"/>
                    <a:pt x="100" y="371"/>
                    <a:pt x="100" y="374"/>
                  </a:cubicBezTo>
                  <a:cubicBezTo>
                    <a:pt x="99" y="377"/>
                    <a:pt x="101" y="379"/>
                    <a:pt x="105" y="380"/>
                  </a:cubicBezTo>
                  <a:cubicBezTo>
                    <a:pt x="109" y="381"/>
                    <a:pt x="109" y="381"/>
                    <a:pt x="110" y="384"/>
                  </a:cubicBezTo>
                  <a:cubicBezTo>
                    <a:pt x="112" y="386"/>
                    <a:pt x="110" y="386"/>
                    <a:pt x="115" y="388"/>
                  </a:cubicBezTo>
                  <a:cubicBezTo>
                    <a:pt x="120" y="390"/>
                    <a:pt x="121" y="390"/>
                    <a:pt x="121" y="390"/>
                  </a:cubicBezTo>
                  <a:cubicBezTo>
                    <a:pt x="121" y="390"/>
                    <a:pt x="123" y="392"/>
                    <a:pt x="127" y="394"/>
                  </a:cubicBezTo>
                  <a:cubicBezTo>
                    <a:pt x="131" y="397"/>
                    <a:pt x="131" y="396"/>
                    <a:pt x="134" y="399"/>
                  </a:cubicBezTo>
                  <a:cubicBezTo>
                    <a:pt x="134" y="399"/>
                    <a:pt x="134" y="399"/>
                    <a:pt x="134" y="400"/>
                  </a:cubicBezTo>
                  <a:cubicBezTo>
                    <a:pt x="138" y="399"/>
                    <a:pt x="142" y="399"/>
                    <a:pt x="146" y="399"/>
                  </a:cubicBezTo>
                  <a:cubicBezTo>
                    <a:pt x="148" y="399"/>
                    <a:pt x="149" y="398"/>
                    <a:pt x="151" y="399"/>
                  </a:cubicBezTo>
                  <a:cubicBezTo>
                    <a:pt x="153" y="399"/>
                    <a:pt x="154" y="400"/>
                    <a:pt x="155" y="401"/>
                  </a:cubicBezTo>
                  <a:cubicBezTo>
                    <a:pt x="156" y="402"/>
                    <a:pt x="158" y="403"/>
                    <a:pt x="159" y="404"/>
                  </a:cubicBezTo>
                  <a:cubicBezTo>
                    <a:pt x="162" y="406"/>
                    <a:pt x="166" y="408"/>
                    <a:pt x="170" y="408"/>
                  </a:cubicBezTo>
                  <a:cubicBezTo>
                    <a:pt x="175" y="408"/>
                    <a:pt x="180" y="408"/>
                    <a:pt x="184" y="406"/>
                  </a:cubicBezTo>
                  <a:cubicBezTo>
                    <a:pt x="186" y="405"/>
                    <a:pt x="187" y="404"/>
                    <a:pt x="188" y="403"/>
                  </a:cubicBezTo>
                  <a:cubicBezTo>
                    <a:pt x="188" y="402"/>
                    <a:pt x="187" y="400"/>
                    <a:pt x="189" y="399"/>
                  </a:cubicBezTo>
                  <a:cubicBezTo>
                    <a:pt x="190" y="398"/>
                    <a:pt x="194" y="398"/>
                    <a:pt x="196" y="397"/>
                  </a:cubicBezTo>
                  <a:cubicBezTo>
                    <a:pt x="197" y="397"/>
                    <a:pt x="199" y="397"/>
                    <a:pt x="201" y="397"/>
                  </a:cubicBezTo>
                  <a:cubicBezTo>
                    <a:pt x="202" y="396"/>
                    <a:pt x="204" y="396"/>
                    <a:pt x="204" y="396"/>
                  </a:cubicBezTo>
                  <a:cubicBezTo>
                    <a:pt x="205" y="394"/>
                    <a:pt x="204" y="393"/>
                    <a:pt x="205" y="392"/>
                  </a:cubicBezTo>
                  <a:cubicBezTo>
                    <a:pt x="205" y="391"/>
                    <a:pt x="207" y="390"/>
                    <a:pt x="208" y="390"/>
                  </a:cubicBezTo>
                  <a:cubicBezTo>
                    <a:pt x="209" y="389"/>
                    <a:pt x="210" y="389"/>
                    <a:pt x="212" y="389"/>
                  </a:cubicBezTo>
                  <a:cubicBezTo>
                    <a:pt x="219" y="387"/>
                    <a:pt x="228" y="391"/>
                    <a:pt x="230" y="398"/>
                  </a:cubicBezTo>
                  <a:cubicBezTo>
                    <a:pt x="232" y="405"/>
                    <a:pt x="221" y="414"/>
                    <a:pt x="245" y="413"/>
                  </a:cubicBezTo>
                  <a:cubicBezTo>
                    <a:pt x="245" y="410"/>
                    <a:pt x="245" y="408"/>
                    <a:pt x="245" y="405"/>
                  </a:cubicBezTo>
                  <a:cubicBezTo>
                    <a:pt x="245" y="404"/>
                    <a:pt x="245" y="402"/>
                    <a:pt x="245" y="401"/>
                  </a:cubicBezTo>
                  <a:cubicBezTo>
                    <a:pt x="245" y="399"/>
                    <a:pt x="248" y="397"/>
                    <a:pt x="248" y="395"/>
                  </a:cubicBezTo>
                  <a:cubicBezTo>
                    <a:pt x="249" y="393"/>
                    <a:pt x="247" y="391"/>
                    <a:pt x="246" y="389"/>
                  </a:cubicBezTo>
                  <a:cubicBezTo>
                    <a:pt x="244" y="385"/>
                    <a:pt x="240" y="382"/>
                    <a:pt x="237" y="378"/>
                  </a:cubicBezTo>
                  <a:cubicBezTo>
                    <a:pt x="235" y="375"/>
                    <a:pt x="231" y="371"/>
                    <a:pt x="229" y="368"/>
                  </a:cubicBezTo>
                  <a:cubicBezTo>
                    <a:pt x="228" y="364"/>
                    <a:pt x="229" y="356"/>
                    <a:pt x="226" y="354"/>
                  </a:cubicBezTo>
                  <a:cubicBezTo>
                    <a:pt x="226" y="354"/>
                    <a:pt x="226" y="354"/>
                    <a:pt x="226" y="354"/>
                  </a:cubicBezTo>
                  <a:cubicBezTo>
                    <a:pt x="222" y="350"/>
                    <a:pt x="225" y="346"/>
                    <a:pt x="228" y="341"/>
                  </a:cubicBezTo>
                  <a:cubicBezTo>
                    <a:pt x="228" y="337"/>
                    <a:pt x="228" y="334"/>
                    <a:pt x="228" y="327"/>
                  </a:cubicBezTo>
                  <a:cubicBezTo>
                    <a:pt x="228" y="319"/>
                    <a:pt x="225" y="313"/>
                    <a:pt x="220" y="307"/>
                  </a:cubicBezTo>
                  <a:cubicBezTo>
                    <a:pt x="216" y="301"/>
                    <a:pt x="210" y="299"/>
                    <a:pt x="209" y="292"/>
                  </a:cubicBezTo>
                  <a:cubicBezTo>
                    <a:pt x="209" y="286"/>
                    <a:pt x="209" y="281"/>
                    <a:pt x="213" y="277"/>
                  </a:cubicBezTo>
                  <a:cubicBezTo>
                    <a:pt x="219" y="271"/>
                    <a:pt x="235" y="272"/>
                    <a:pt x="242" y="274"/>
                  </a:cubicBezTo>
                  <a:cubicBezTo>
                    <a:pt x="248" y="276"/>
                    <a:pt x="252" y="278"/>
                    <a:pt x="259" y="278"/>
                  </a:cubicBezTo>
                  <a:cubicBezTo>
                    <a:pt x="264" y="278"/>
                    <a:pt x="269" y="278"/>
                    <a:pt x="274" y="280"/>
                  </a:cubicBezTo>
                  <a:cubicBezTo>
                    <a:pt x="279" y="281"/>
                    <a:pt x="282" y="285"/>
                    <a:pt x="287" y="286"/>
                  </a:cubicBezTo>
                  <a:cubicBezTo>
                    <a:pt x="292" y="288"/>
                    <a:pt x="297" y="287"/>
                    <a:pt x="302" y="288"/>
                  </a:cubicBezTo>
                  <a:cubicBezTo>
                    <a:pt x="306" y="290"/>
                    <a:pt x="310" y="293"/>
                    <a:pt x="315" y="294"/>
                  </a:cubicBezTo>
                  <a:cubicBezTo>
                    <a:pt x="321" y="296"/>
                    <a:pt x="327" y="293"/>
                    <a:pt x="333" y="292"/>
                  </a:cubicBezTo>
                  <a:cubicBezTo>
                    <a:pt x="335" y="292"/>
                    <a:pt x="337" y="292"/>
                    <a:pt x="339" y="292"/>
                  </a:cubicBezTo>
                  <a:cubicBezTo>
                    <a:pt x="331" y="270"/>
                    <a:pt x="333" y="240"/>
                    <a:pt x="333" y="216"/>
                  </a:cubicBezTo>
                  <a:cubicBezTo>
                    <a:pt x="333" y="203"/>
                    <a:pt x="336" y="192"/>
                    <a:pt x="337" y="179"/>
                  </a:cubicBezTo>
                  <a:cubicBezTo>
                    <a:pt x="338" y="163"/>
                    <a:pt x="328" y="153"/>
                    <a:pt x="328" y="141"/>
                  </a:cubicBezTo>
                  <a:cubicBezTo>
                    <a:pt x="328" y="134"/>
                    <a:pt x="337" y="113"/>
                    <a:pt x="341" y="109"/>
                  </a:cubicBezTo>
                  <a:cubicBezTo>
                    <a:pt x="344" y="105"/>
                    <a:pt x="350" y="106"/>
                    <a:pt x="355" y="101"/>
                  </a:cubicBezTo>
                  <a:cubicBezTo>
                    <a:pt x="360" y="96"/>
                    <a:pt x="360" y="86"/>
                    <a:pt x="364" y="82"/>
                  </a:cubicBezTo>
                  <a:cubicBezTo>
                    <a:pt x="376" y="69"/>
                    <a:pt x="383" y="79"/>
                    <a:pt x="380" y="5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5" name="Freeform 136"/>
            <p:cNvSpPr>
              <a:spLocks/>
            </p:cNvSpPr>
            <p:nvPr/>
          </p:nvSpPr>
          <p:spPr bwMode="auto">
            <a:xfrm>
              <a:off x="1477482" y="2971900"/>
              <a:ext cx="195173" cy="71906"/>
            </a:xfrm>
            <a:custGeom>
              <a:avLst/>
              <a:gdLst>
                <a:gd name="T0" fmla="*/ 65 w 86"/>
                <a:gd name="T1" fmla="*/ 14 h 32"/>
                <a:gd name="T2" fmla="*/ 58 w 86"/>
                <a:gd name="T3" fmla="*/ 8 h 32"/>
                <a:gd name="T4" fmla="*/ 54 w 86"/>
                <a:gd name="T5" fmla="*/ 7 h 32"/>
                <a:gd name="T6" fmla="*/ 49 w 86"/>
                <a:gd name="T7" fmla="*/ 4 h 32"/>
                <a:gd name="T8" fmla="*/ 44 w 86"/>
                <a:gd name="T9" fmla="*/ 1 h 32"/>
                <a:gd name="T10" fmla="*/ 33 w 86"/>
                <a:gd name="T11" fmla="*/ 0 h 32"/>
                <a:gd name="T12" fmla="*/ 33 w 86"/>
                <a:gd name="T13" fmla="*/ 1 h 32"/>
                <a:gd name="T14" fmla="*/ 31 w 86"/>
                <a:gd name="T15" fmla="*/ 8 h 32"/>
                <a:gd name="T16" fmla="*/ 30 w 86"/>
                <a:gd name="T17" fmla="*/ 11 h 32"/>
                <a:gd name="T18" fmla="*/ 29 w 86"/>
                <a:gd name="T19" fmla="*/ 17 h 32"/>
                <a:gd name="T20" fmla="*/ 25 w 86"/>
                <a:gd name="T21" fmla="*/ 19 h 32"/>
                <a:gd name="T22" fmla="*/ 21 w 86"/>
                <a:gd name="T23" fmla="*/ 12 h 32"/>
                <a:gd name="T24" fmla="*/ 17 w 86"/>
                <a:gd name="T25" fmla="*/ 7 h 32"/>
                <a:gd name="T26" fmla="*/ 11 w 86"/>
                <a:gd name="T27" fmla="*/ 6 h 32"/>
                <a:gd name="T28" fmla="*/ 5 w 86"/>
                <a:gd name="T29" fmla="*/ 10 h 32"/>
                <a:gd name="T30" fmla="*/ 2 w 86"/>
                <a:gd name="T31" fmla="*/ 19 h 32"/>
                <a:gd name="T32" fmla="*/ 0 w 86"/>
                <a:gd name="T33" fmla="*/ 27 h 32"/>
                <a:gd name="T34" fmla="*/ 12 w 86"/>
                <a:gd name="T35" fmla="*/ 23 h 32"/>
                <a:gd name="T36" fmla="*/ 19 w 86"/>
                <a:gd name="T37" fmla="*/ 25 h 32"/>
                <a:gd name="T38" fmla="*/ 27 w 86"/>
                <a:gd name="T39" fmla="*/ 24 h 32"/>
                <a:gd name="T40" fmla="*/ 37 w 86"/>
                <a:gd name="T41" fmla="*/ 29 h 32"/>
                <a:gd name="T42" fmla="*/ 51 w 86"/>
                <a:gd name="T43" fmla="*/ 30 h 32"/>
                <a:gd name="T44" fmla="*/ 57 w 86"/>
                <a:gd name="T45" fmla="*/ 24 h 32"/>
                <a:gd name="T46" fmla="*/ 65 w 86"/>
                <a:gd name="T47" fmla="*/ 26 h 32"/>
                <a:gd name="T48" fmla="*/ 69 w 86"/>
                <a:gd name="T49" fmla="*/ 29 h 32"/>
                <a:gd name="T50" fmla="*/ 71 w 86"/>
                <a:gd name="T51" fmla="*/ 31 h 32"/>
                <a:gd name="T52" fmla="*/ 73 w 86"/>
                <a:gd name="T53" fmla="*/ 31 h 32"/>
                <a:gd name="T54" fmla="*/ 86 w 86"/>
                <a:gd name="T55" fmla="*/ 31 h 32"/>
                <a:gd name="T56" fmla="*/ 84 w 86"/>
                <a:gd name="T57" fmla="*/ 19 h 32"/>
                <a:gd name="T58" fmla="*/ 65 w 86"/>
                <a:gd name="T5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6" h="32">
                  <a:moveTo>
                    <a:pt x="65" y="14"/>
                  </a:moveTo>
                  <a:cubicBezTo>
                    <a:pt x="62" y="11"/>
                    <a:pt x="62" y="10"/>
                    <a:pt x="58" y="8"/>
                  </a:cubicBezTo>
                  <a:cubicBezTo>
                    <a:pt x="56" y="7"/>
                    <a:pt x="55" y="8"/>
                    <a:pt x="54" y="7"/>
                  </a:cubicBezTo>
                  <a:cubicBezTo>
                    <a:pt x="52" y="5"/>
                    <a:pt x="51" y="5"/>
                    <a:pt x="49" y="4"/>
                  </a:cubicBezTo>
                  <a:cubicBezTo>
                    <a:pt x="47" y="3"/>
                    <a:pt x="46" y="2"/>
                    <a:pt x="44" y="1"/>
                  </a:cubicBezTo>
                  <a:cubicBezTo>
                    <a:pt x="40" y="0"/>
                    <a:pt x="37" y="0"/>
                    <a:pt x="33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3"/>
                    <a:pt x="32" y="6"/>
                    <a:pt x="31" y="8"/>
                  </a:cubicBezTo>
                  <a:cubicBezTo>
                    <a:pt x="31" y="9"/>
                    <a:pt x="31" y="10"/>
                    <a:pt x="30" y="11"/>
                  </a:cubicBezTo>
                  <a:cubicBezTo>
                    <a:pt x="30" y="14"/>
                    <a:pt x="29" y="17"/>
                    <a:pt x="29" y="1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1" y="15"/>
                    <a:pt x="21" y="12"/>
                  </a:cubicBezTo>
                  <a:cubicBezTo>
                    <a:pt x="20" y="9"/>
                    <a:pt x="20" y="9"/>
                    <a:pt x="17" y="7"/>
                  </a:cubicBezTo>
                  <a:cubicBezTo>
                    <a:pt x="14" y="4"/>
                    <a:pt x="13" y="6"/>
                    <a:pt x="11" y="6"/>
                  </a:cubicBezTo>
                  <a:cubicBezTo>
                    <a:pt x="9" y="6"/>
                    <a:pt x="8" y="8"/>
                    <a:pt x="5" y="10"/>
                  </a:cubicBezTo>
                  <a:cubicBezTo>
                    <a:pt x="2" y="12"/>
                    <a:pt x="3" y="14"/>
                    <a:pt x="2" y="19"/>
                  </a:cubicBezTo>
                  <a:cubicBezTo>
                    <a:pt x="2" y="22"/>
                    <a:pt x="1" y="24"/>
                    <a:pt x="0" y="27"/>
                  </a:cubicBezTo>
                  <a:cubicBezTo>
                    <a:pt x="5" y="27"/>
                    <a:pt x="7" y="24"/>
                    <a:pt x="12" y="23"/>
                  </a:cubicBezTo>
                  <a:cubicBezTo>
                    <a:pt x="14" y="23"/>
                    <a:pt x="17" y="24"/>
                    <a:pt x="19" y="25"/>
                  </a:cubicBezTo>
                  <a:cubicBezTo>
                    <a:pt x="22" y="25"/>
                    <a:pt x="24" y="24"/>
                    <a:pt x="27" y="24"/>
                  </a:cubicBezTo>
                  <a:cubicBezTo>
                    <a:pt x="34" y="24"/>
                    <a:pt x="32" y="26"/>
                    <a:pt x="37" y="29"/>
                  </a:cubicBezTo>
                  <a:cubicBezTo>
                    <a:pt x="40" y="31"/>
                    <a:pt x="47" y="31"/>
                    <a:pt x="51" y="30"/>
                  </a:cubicBezTo>
                  <a:cubicBezTo>
                    <a:pt x="53" y="28"/>
                    <a:pt x="55" y="25"/>
                    <a:pt x="57" y="24"/>
                  </a:cubicBezTo>
                  <a:cubicBezTo>
                    <a:pt x="60" y="23"/>
                    <a:pt x="63" y="25"/>
                    <a:pt x="65" y="26"/>
                  </a:cubicBezTo>
                  <a:cubicBezTo>
                    <a:pt x="67" y="27"/>
                    <a:pt x="68" y="28"/>
                    <a:pt x="69" y="29"/>
                  </a:cubicBezTo>
                  <a:cubicBezTo>
                    <a:pt x="70" y="29"/>
                    <a:pt x="70" y="31"/>
                    <a:pt x="71" y="31"/>
                  </a:cubicBezTo>
                  <a:cubicBezTo>
                    <a:pt x="71" y="32"/>
                    <a:pt x="72" y="32"/>
                    <a:pt x="73" y="31"/>
                  </a:cubicBezTo>
                  <a:cubicBezTo>
                    <a:pt x="77" y="30"/>
                    <a:pt x="82" y="29"/>
                    <a:pt x="86" y="31"/>
                  </a:cubicBezTo>
                  <a:cubicBezTo>
                    <a:pt x="84" y="27"/>
                    <a:pt x="84" y="23"/>
                    <a:pt x="84" y="19"/>
                  </a:cubicBezTo>
                  <a:cubicBezTo>
                    <a:pt x="77" y="20"/>
                    <a:pt x="70" y="18"/>
                    <a:pt x="65" y="1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1539116" y="2914668"/>
              <a:ext cx="129137" cy="102722"/>
            </a:xfrm>
            <a:custGeom>
              <a:avLst/>
              <a:gdLst>
                <a:gd name="T0" fmla="*/ 17 w 57"/>
                <a:gd name="T1" fmla="*/ 26 h 45"/>
                <a:gd name="T2" fmla="*/ 22 w 57"/>
                <a:gd name="T3" fmla="*/ 29 h 45"/>
                <a:gd name="T4" fmla="*/ 27 w 57"/>
                <a:gd name="T5" fmla="*/ 32 h 45"/>
                <a:gd name="T6" fmla="*/ 31 w 57"/>
                <a:gd name="T7" fmla="*/ 33 h 45"/>
                <a:gd name="T8" fmla="*/ 38 w 57"/>
                <a:gd name="T9" fmla="*/ 39 h 45"/>
                <a:gd name="T10" fmla="*/ 57 w 57"/>
                <a:gd name="T11" fmla="*/ 44 h 45"/>
                <a:gd name="T12" fmla="*/ 52 w 57"/>
                <a:gd name="T13" fmla="*/ 29 h 45"/>
                <a:gd name="T14" fmla="*/ 47 w 57"/>
                <a:gd name="T15" fmla="*/ 17 h 45"/>
                <a:gd name="T16" fmla="*/ 50 w 57"/>
                <a:gd name="T17" fmla="*/ 2 h 45"/>
                <a:gd name="T18" fmla="*/ 49 w 57"/>
                <a:gd name="T19" fmla="*/ 2 h 45"/>
                <a:gd name="T20" fmla="*/ 48 w 57"/>
                <a:gd name="T21" fmla="*/ 2 h 45"/>
                <a:gd name="T22" fmla="*/ 45 w 57"/>
                <a:gd name="T23" fmla="*/ 3 h 45"/>
                <a:gd name="T24" fmla="*/ 36 w 57"/>
                <a:gd name="T25" fmla="*/ 6 h 45"/>
                <a:gd name="T26" fmla="*/ 28 w 57"/>
                <a:gd name="T27" fmla="*/ 6 h 45"/>
                <a:gd name="T28" fmla="*/ 23 w 57"/>
                <a:gd name="T29" fmla="*/ 2 h 45"/>
                <a:gd name="T30" fmla="*/ 15 w 57"/>
                <a:gd name="T31" fmla="*/ 5 h 45"/>
                <a:gd name="T32" fmla="*/ 8 w 57"/>
                <a:gd name="T33" fmla="*/ 7 h 45"/>
                <a:gd name="T34" fmla="*/ 1 w 57"/>
                <a:gd name="T35" fmla="*/ 10 h 45"/>
                <a:gd name="T36" fmla="*/ 1 w 57"/>
                <a:gd name="T37" fmla="*/ 17 h 45"/>
                <a:gd name="T38" fmla="*/ 5 w 57"/>
                <a:gd name="T39" fmla="*/ 21 h 45"/>
                <a:gd name="T40" fmla="*/ 6 w 57"/>
                <a:gd name="T41" fmla="*/ 25 h 45"/>
                <a:gd name="T42" fmla="*/ 17 w 57"/>
                <a:gd name="T43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45">
                  <a:moveTo>
                    <a:pt x="17" y="26"/>
                  </a:moveTo>
                  <a:cubicBezTo>
                    <a:pt x="19" y="27"/>
                    <a:pt x="20" y="28"/>
                    <a:pt x="22" y="29"/>
                  </a:cubicBezTo>
                  <a:cubicBezTo>
                    <a:pt x="24" y="30"/>
                    <a:pt x="25" y="30"/>
                    <a:pt x="27" y="32"/>
                  </a:cubicBezTo>
                  <a:cubicBezTo>
                    <a:pt x="28" y="33"/>
                    <a:pt x="29" y="32"/>
                    <a:pt x="31" y="33"/>
                  </a:cubicBezTo>
                  <a:cubicBezTo>
                    <a:pt x="35" y="35"/>
                    <a:pt x="35" y="36"/>
                    <a:pt x="38" y="39"/>
                  </a:cubicBezTo>
                  <a:cubicBezTo>
                    <a:pt x="43" y="43"/>
                    <a:pt x="50" y="45"/>
                    <a:pt x="57" y="44"/>
                  </a:cubicBezTo>
                  <a:cubicBezTo>
                    <a:pt x="56" y="39"/>
                    <a:pt x="55" y="33"/>
                    <a:pt x="52" y="29"/>
                  </a:cubicBezTo>
                  <a:cubicBezTo>
                    <a:pt x="50" y="25"/>
                    <a:pt x="46" y="21"/>
                    <a:pt x="47" y="17"/>
                  </a:cubicBezTo>
                  <a:cubicBezTo>
                    <a:pt x="47" y="12"/>
                    <a:pt x="50" y="7"/>
                    <a:pt x="50" y="2"/>
                  </a:cubicBezTo>
                  <a:cubicBezTo>
                    <a:pt x="50" y="2"/>
                    <a:pt x="49" y="2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39" y="5"/>
                    <a:pt x="36" y="6"/>
                  </a:cubicBezTo>
                  <a:cubicBezTo>
                    <a:pt x="34" y="8"/>
                    <a:pt x="31" y="6"/>
                    <a:pt x="28" y="6"/>
                  </a:cubicBezTo>
                  <a:cubicBezTo>
                    <a:pt x="25" y="5"/>
                    <a:pt x="26" y="3"/>
                    <a:pt x="23" y="2"/>
                  </a:cubicBezTo>
                  <a:cubicBezTo>
                    <a:pt x="21" y="0"/>
                    <a:pt x="19" y="3"/>
                    <a:pt x="15" y="5"/>
                  </a:cubicBezTo>
                  <a:cubicBezTo>
                    <a:pt x="12" y="8"/>
                    <a:pt x="13" y="7"/>
                    <a:pt x="8" y="7"/>
                  </a:cubicBezTo>
                  <a:cubicBezTo>
                    <a:pt x="3" y="7"/>
                    <a:pt x="1" y="10"/>
                    <a:pt x="1" y="10"/>
                  </a:cubicBez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2" y="19"/>
                    <a:pt x="5" y="21"/>
                  </a:cubicBezTo>
                  <a:cubicBezTo>
                    <a:pt x="7" y="23"/>
                    <a:pt x="6" y="23"/>
                    <a:pt x="6" y="25"/>
                  </a:cubicBezTo>
                  <a:cubicBezTo>
                    <a:pt x="10" y="25"/>
                    <a:pt x="13" y="25"/>
                    <a:pt x="17" y="2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7" name="Freeform 138"/>
            <p:cNvSpPr>
              <a:spLocks/>
            </p:cNvSpPr>
            <p:nvPr/>
          </p:nvSpPr>
          <p:spPr bwMode="auto">
            <a:xfrm>
              <a:off x="1476014" y="3023261"/>
              <a:ext cx="117397" cy="93918"/>
            </a:xfrm>
            <a:custGeom>
              <a:avLst/>
              <a:gdLst>
                <a:gd name="T0" fmla="*/ 38 w 52"/>
                <a:gd name="T1" fmla="*/ 6 h 41"/>
                <a:gd name="T2" fmla="*/ 28 w 52"/>
                <a:gd name="T3" fmla="*/ 1 h 41"/>
                <a:gd name="T4" fmla="*/ 20 w 52"/>
                <a:gd name="T5" fmla="*/ 2 h 41"/>
                <a:gd name="T6" fmla="*/ 13 w 52"/>
                <a:gd name="T7" fmla="*/ 0 h 41"/>
                <a:gd name="T8" fmla="*/ 1 w 52"/>
                <a:gd name="T9" fmla="*/ 4 h 41"/>
                <a:gd name="T10" fmla="*/ 1 w 52"/>
                <a:gd name="T11" fmla="*/ 5 h 41"/>
                <a:gd name="T12" fmla="*/ 0 w 52"/>
                <a:gd name="T13" fmla="*/ 8 h 41"/>
                <a:gd name="T14" fmla="*/ 0 w 52"/>
                <a:gd name="T15" fmla="*/ 15 h 41"/>
                <a:gd name="T16" fmla="*/ 0 w 52"/>
                <a:gd name="T17" fmla="*/ 19 h 41"/>
                <a:gd name="T18" fmla="*/ 1 w 52"/>
                <a:gd name="T19" fmla="*/ 33 h 41"/>
                <a:gd name="T20" fmla="*/ 1 w 52"/>
                <a:gd name="T21" fmla="*/ 34 h 41"/>
                <a:gd name="T22" fmla="*/ 1 w 52"/>
                <a:gd name="T23" fmla="*/ 38 h 41"/>
                <a:gd name="T24" fmla="*/ 2 w 52"/>
                <a:gd name="T25" fmla="*/ 40 h 41"/>
                <a:gd name="T26" fmla="*/ 2 w 52"/>
                <a:gd name="T27" fmla="*/ 41 h 41"/>
                <a:gd name="T28" fmla="*/ 8 w 52"/>
                <a:gd name="T29" fmla="*/ 41 h 41"/>
                <a:gd name="T30" fmla="*/ 10 w 52"/>
                <a:gd name="T31" fmla="*/ 37 h 41"/>
                <a:gd name="T32" fmla="*/ 13 w 52"/>
                <a:gd name="T33" fmla="*/ 34 h 41"/>
                <a:gd name="T34" fmla="*/ 22 w 52"/>
                <a:gd name="T35" fmla="*/ 33 h 41"/>
                <a:gd name="T36" fmla="*/ 26 w 52"/>
                <a:gd name="T37" fmla="*/ 28 h 41"/>
                <a:gd name="T38" fmla="*/ 27 w 52"/>
                <a:gd name="T39" fmla="*/ 22 h 41"/>
                <a:gd name="T40" fmla="*/ 31 w 52"/>
                <a:gd name="T41" fmla="*/ 21 h 41"/>
                <a:gd name="T42" fmla="*/ 34 w 52"/>
                <a:gd name="T43" fmla="*/ 13 h 41"/>
                <a:gd name="T44" fmla="*/ 46 w 52"/>
                <a:gd name="T45" fmla="*/ 10 h 41"/>
                <a:gd name="T46" fmla="*/ 52 w 52"/>
                <a:gd name="T47" fmla="*/ 7 h 41"/>
                <a:gd name="T48" fmla="*/ 38 w 52"/>
                <a:gd name="T49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41">
                  <a:moveTo>
                    <a:pt x="38" y="6"/>
                  </a:moveTo>
                  <a:cubicBezTo>
                    <a:pt x="33" y="3"/>
                    <a:pt x="35" y="1"/>
                    <a:pt x="28" y="1"/>
                  </a:cubicBezTo>
                  <a:cubicBezTo>
                    <a:pt x="25" y="1"/>
                    <a:pt x="23" y="2"/>
                    <a:pt x="20" y="2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8" y="1"/>
                    <a:pt x="6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0"/>
                    <a:pt x="0" y="13"/>
                    <a:pt x="0" y="15"/>
                  </a:cubicBezTo>
                  <a:cubicBezTo>
                    <a:pt x="0" y="16"/>
                    <a:pt x="0" y="18"/>
                    <a:pt x="0" y="19"/>
                  </a:cubicBezTo>
                  <a:cubicBezTo>
                    <a:pt x="5" y="20"/>
                    <a:pt x="2" y="30"/>
                    <a:pt x="1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2" y="36"/>
                    <a:pt x="1" y="37"/>
                    <a:pt x="1" y="38"/>
                  </a:cubicBezTo>
                  <a:cubicBezTo>
                    <a:pt x="1" y="39"/>
                    <a:pt x="2" y="39"/>
                    <a:pt x="2" y="40"/>
                  </a:cubicBezTo>
                  <a:cubicBezTo>
                    <a:pt x="2" y="40"/>
                    <a:pt x="2" y="41"/>
                    <a:pt x="2" y="41"/>
                  </a:cubicBezTo>
                  <a:cubicBezTo>
                    <a:pt x="4" y="41"/>
                    <a:pt x="6" y="41"/>
                    <a:pt x="8" y="41"/>
                  </a:cubicBezTo>
                  <a:cubicBezTo>
                    <a:pt x="10" y="41"/>
                    <a:pt x="10" y="39"/>
                    <a:pt x="10" y="37"/>
                  </a:cubicBezTo>
                  <a:cubicBezTo>
                    <a:pt x="11" y="36"/>
                    <a:pt x="11" y="35"/>
                    <a:pt x="13" y="34"/>
                  </a:cubicBezTo>
                  <a:cubicBezTo>
                    <a:pt x="16" y="34"/>
                    <a:pt x="19" y="34"/>
                    <a:pt x="22" y="33"/>
                  </a:cubicBezTo>
                  <a:cubicBezTo>
                    <a:pt x="24" y="32"/>
                    <a:pt x="26" y="31"/>
                    <a:pt x="26" y="28"/>
                  </a:cubicBezTo>
                  <a:cubicBezTo>
                    <a:pt x="27" y="26"/>
                    <a:pt x="25" y="22"/>
                    <a:pt x="27" y="22"/>
                  </a:cubicBezTo>
                  <a:cubicBezTo>
                    <a:pt x="28" y="21"/>
                    <a:pt x="30" y="21"/>
                    <a:pt x="31" y="21"/>
                  </a:cubicBezTo>
                  <a:cubicBezTo>
                    <a:pt x="34" y="19"/>
                    <a:pt x="33" y="16"/>
                    <a:pt x="34" y="13"/>
                  </a:cubicBezTo>
                  <a:cubicBezTo>
                    <a:pt x="38" y="8"/>
                    <a:pt x="39" y="12"/>
                    <a:pt x="46" y="10"/>
                  </a:cubicBezTo>
                  <a:cubicBezTo>
                    <a:pt x="49" y="10"/>
                    <a:pt x="50" y="8"/>
                    <a:pt x="52" y="7"/>
                  </a:cubicBezTo>
                  <a:cubicBezTo>
                    <a:pt x="48" y="8"/>
                    <a:pt x="41" y="8"/>
                    <a:pt x="38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8" name="Freeform 139"/>
            <p:cNvSpPr>
              <a:spLocks/>
            </p:cNvSpPr>
            <p:nvPr/>
          </p:nvSpPr>
          <p:spPr bwMode="auto">
            <a:xfrm>
              <a:off x="1471612" y="3023261"/>
              <a:ext cx="265611" cy="152616"/>
            </a:xfrm>
            <a:custGeom>
              <a:avLst/>
              <a:gdLst>
                <a:gd name="T0" fmla="*/ 112 w 117"/>
                <a:gd name="T1" fmla="*/ 39 h 67"/>
                <a:gd name="T2" fmla="*/ 108 w 117"/>
                <a:gd name="T3" fmla="*/ 36 h 67"/>
                <a:gd name="T4" fmla="*/ 107 w 117"/>
                <a:gd name="T5" fmla="*/ 32 h 67"/>
                <a:gd name="T6" fmla="*/ 105 w 117"/>
                <a:gd name="T7" fmla="*/ 31 h 67"/>
                <a:gd name="T8" fmla="*/ 100 w 117"/>
                <a:gd name="T9" fmla="*/ 29 h 67"/>
                <a:gd name="T10" fmla="*/ 96 w 117"/>
                <a:gd name="T11" fmla="*/ 22 h 67"/>
                <a:gd name="T12" fmla="*/ 93 w 117"/>
                <a:gd name="T13" fmla="*/ 14 h 67"/>
                <a:gd name="T14" fmla="*/ 89 w 117"/>
                <a:gd name="T15" fmla="*/ 8 h 67"/>
                <a:gd name="T16" fmla="*/ 76 w 117"/>
                <a:gd name="T17" fmla="*/ 8 h 67"/>
                <a:gd name="T18" fmla="*/ 74 w 117"/>
                <a:gd name="T19" fmla="*/ 8 h 67"/>
                <a:gd name="T20" fmla="*/ 72 w 117"/>
                <a:gd name="T21" fmla="*/ 6 h 67"/>
                <a:gd name="T22" fmla="*/ 68 w 117"/>
                <a:gd name="T23" fmla="*/ 3 h 67"/>
                <a:gd name="T24" fmla="*/ 60 w 117"/>
                <a:gd name="T25" fmla="*/ 1 h 67"/>
                <a:gd name="T26" fmla="*/ 48 w 117"/>
                <a:gd name="T27" fmla="*/ 10 h 67"/>
                <a:gd name="T28" fmla="*/ 36 w 117"/>
                <a:gd name="T29" fmla="*/ 13 h 67"/>
                <a:gd name="T30" fmla="*/ 33 w 117"/>
                <a:gd name="T31" fmla="*/ 21 h 67"/>
                <a:gd name="T32" fmla="*/ 29 w 117"/>
                <a:gd name="T33" fmla="*/ 22 h 67"/>
                <a:gd name="T34" fmla="*/ 28 w 117"/>
                <a:gd name="T35" fmla="*/ 28 h 67"/>
                <a:gd name="T36" fmla="*/ 24 w 117"/>
                <a:gd name="T37" fmla="*/ 33 h 67"/>
                <a:gd name="T38" fmla="*/ 15 w 117"/>
                <a:gd name="T39" fmla="*/ 34 h 67"/>
                <a:gd name="T40" fmla="*/ 12 w 117"/>
                <a:gd name="T41" fmla="*/ 37 h 67"/>
                <a:gd name="T42" fmla="*/ 10 w 117"/>
                <a:gd name="T43" fmla="*/ 41 h 67"/>
                <a:gd name="T44" fmla="*/ 4 w 117"/>
                <a:gd name="T45" fmla="*/ 41 h 67"/>
                <a:gd name="T46" fmla="*/ 4 w 117"/>
                <a:gd name="T47" fmla="*/ 42 h 67"/>
                <a:gd name="T48" fmla="*/ 4 w 117"/>
                <a:gd name="T49" fmla="*/ 45 h 67"/>
                <a:gd name="T50" fmla="*/ 4 w 117"/>
                <a:gd name="T51" fmla="*/ 48 h 67"/>
                <a:gd name="T52" fmla="*/ 1 w 117"/>
                <a:gd name="T53" fmla="*/ 51 h 67"/>
                <a:gd name="T54" fmla="*/ 2 w 117"/>
                <a:gd name="T55" fmla="*/ 54 h 67"/>
                <a:gd name="T56" fmla="*/ 3 w 117"/>
                <a:gd name="T57" fmla="*/ 55 h 67"/>
                <a:gd name="T58" fmla="*/ 10 w 117"/>
                <a:gd name="T59" fmla="*/ 54 h 67"/>
                <a:gd name="T60" fmla="*/ 21 w 117"/>
                <a:gd name="T61" fmla="*/ 54 h 67"/>
                <a:gd name="T62" fmla="*/ 40 w 117"/>
                <a:gd name="T63" fmla="*/ 57 h 67"/>
                <a:gd name="T64" fmla="*/ 62 w 117"/>
                <a:gd name="T65" fmla="*/ 59 h 67"/>
                <a:gd name="T66" fmla="*/ 78 w 117"/>
                <a:gd name="T67" fmla="*/ 57 h 67"/>
                <a:gd name="T68" fmla="*/ 85 w 117"/>
                <a:gd name="T69" fmla="*/ 45 h 67"/>
                <a:gd name="T70" fmla="*/ 103 w 117"/>
                <a:gd name="T71" fmla="*/ 45 h 67"/>
                <a:gd name="T72" fmla="*/ 115 w 117"/>
                <a:gd name="T73" fmla="*/ 46 h 67"/>
                <a:gd name="T74" fmla="*/ 112 w 117"/>
                <a:gd name="T75" fmla="*/ 3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67">
                  <a:moveTo>
                    <a:pt x="112" y="39"/>
                  </a:moveTo>
                  <a:cubicBezTo>
                    <a:pt x="111" y="38"/>
                    <a:pt x="109" y="37"/>
                    <a:pt x="108" y="36"/>
                  </a:cubicBezTo>
                  <a:cubicBezTo>
                    <a:pt x="107" y="35"/>
                    <a:pt x="107" y="33"/>
                    <a:pt x="107" y="32"/>
                  </a:cubicBezTo>
                  <a:cubicBezTo>
                    <a:pt x="106" y="32"/>
                    <a:pt x="106" y="31"/>
                    <a:pt x="105" y="31"/>
                  </a:cubicBezTo>
                  <a:cubicBezTo>
                    <a:pt x="103" y="30"/>
                    <a:pt x="102" y="30"/>
                    <a:pt x="100" y="29"/>
                  </a:cubicBezTo>
                  <a:cubicBezTo>
                    <a:pt x="98" y="28"/>
                    <a:pt x="96" y="25"/>
                    <a:pt x="96" y="22"/>
                  </a:cubicBezTo>
                  <a:cubicBezTo>
                    <a:pt x="95" y="19"/>
                    <a:pt x="94" y="16"/>
                    <a:pt x="93" y="14"/>
                  </a:cubicBezTo>
                  <a:cubicBezTo>
                    <a:pt x="92" y="11"/>
                    <a:pt x="91" y="9"/>
                    <a:pt x="89" y="8"/>
                  </a:cubicBezTo>
                  <a:cubicBezTo>
                    <a:pt x="85" y="6"/>
                    <a:pt x="80" y="7"/>
                    <a:pt x="76" y="8"/>
                  </a:cubicBezTo>
                  <a:cubicBezTo>
                    <a:pt x="75" y="9"/>
                    <a:pt x="74" y="9"/>
                    <a:pt x="74" y="8"/>
                  </a:cubicBezTo>
                  <a:cubicBezTo>
                    <a:pt x="73" y="8"/>
                    <a:pt x="73" y="6"/>
                    <a:pt x="72" y="6"/>
                  </a:cubicBezTo>
                  <a:cubicBezTo>
                    <a:pt x="71" y="5"/>
                    <a:pt x="70" y="4"/>
                    <a:pt x="68" y="3"/>
                  </a:cubicBezTo>
                  <a:cubicBezTo>
                    <a:pt x="66" y="2"/>
                    <a:pt x="63" y="0"/>
                    <a:pt x="60" y="1"/>
                  </a:cubicBezTo>
                  <a:cubicBezTo>
                    <a:pt x="56" y="2"/>
                    <a:pt x="54" y="9"/>
                    <a:pt x="48" y="10"/>
                  </a:cubicBezTo>
                  <a:cubicBezTo>
                    <a:pt x="41" y="12"/>
                    <a:pt x="40" y="8"/>
                    <a:pt x="36" y="13"/>
                  </a:cubicBezTo>
                  <a:cubicBezTo>
                    <a:pt x="35" y="16"/>
                    <a:pt x="36" y="19"/>
                    <a:pt x="33" y="21"/>
                  </a:cubicBezTo>
                  <a:cubicBezTo>
                    <a:pt x="32" y="21"/>
                    <a:pt x="30" y="21"/>
                    <a:pt x="29" y="22"/>
                  </a:cubicBezTo>
                  <a:cubicBezTo>
                    <a:pt x="27" y="22"/>
                    <a:pt x="29" y="26"/>
                    <a:pt x="28" y="28"/>
                  </a:cubicBezTo>
                  <a:cubicBezTo>
                    <a:pt x="28" y="31"/>
                    <a:pt x="26" y="32"/>
                    <a:pt x="24" y="33"/>
                  </a:cubicBezTo>
                  <a:cubicBezTo>
                    <a:pt x="21" y="34"/>
                    <a:pt x="18" y="34"/>
                    <a:pt x="15" y="34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2" y="39"/>
                    <a:pt x="12" y="41"/>
                    <a:pt x="10" y="41"/>
                  </a:cubicBezTo>
                  <a:cubicBezTo>
                    <a:pt x="8" y="41"/>
                    <a:pt x="6" y="41"/>
                    <a:pt x="4" y="41"/>
                  </a:cubicBezTo>
                  <a:cubicBezTo>
                    <a:pt x="4" y="41"/>
                    <a:pt x="4" y="41"/>
                    <a:pt x="4" y="42"/>
                  </a:cubicBezTo>
                  <a:cubicBezTo>
                    <a:pt x="4" y="43"/>
                    <a:pt x="4" y="43"/>
                    <a:pt x="4" y="45"/>
                  </a:cubicBezTo>
                  <a:cubicBezTo>
                    <a:pt x="4" y="46"/>
                    <a:pt x="5" y="47"/>
                    <a:pt x="4" y="48"/>
                  </a:cubicBezTo>
                  <a:cubicBezTo>
                    <a:pt x="4" y="50"/>
                    <a:pt x="2" y="50"/>
                    <a:pt x="1" y="51"/>
                  </a:cubicBezTo>
                  <a:cubicBezTo>
                    <a:pt x="0" y="52"/>
                    <a:pt x="1" y="53"/>
                    <a:pt x="2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5" y="54"/>
                    <a:pt x="8" y="54"/>
                    <a:pt x="10" y="54"/>
                  </a:cubicBezTo>
                  <a:cubicBezTo>
                    <a:pt x="13" y="54"/>
                    <a:pt x="17" y="54"/>
                    <a:pt x="21" y="54"/>
                  </a:cubicBezTo>
                  <a:cubicBezTo>
                    <a:pt x="27" y="55"/>
                    <a:pt x="34" y="55"/>
                    <a:pt x="40" y="57"/>
                  </a:cubicBezTo>
                  <a:cubicBezTo>
                    <a:pt x="47" y="60"/>
                    <a:pt x="55" y="59"/>
                    <a:pt x="62" y="59"/>
                  </a:cubicBezTo>
                  <a:cubicBezTo>
                    <a:pt x="69" y="59"/>
                    <a:pt x="76" y="67"/>
                    <a:pt x="78" y="57"/>
                  </a:cubicBezTo>
                  <a:cubicBezTo>
                    <a:pt x="80" y="51"/>
                    <a:pt x="75" y="47"/>
                    <a:pt x="85" y="45"/>
                  </a:cubicBezTo>
                  <a:cubicBezTo>
                    <a:pt x="91" y="44"/>
                    <a:pt x="97" y="46"/>
                    <a:pt x="103" y="45"/>
                  </a:cubicBezTo>
                  <a:cubicBezTo>
                    <a:pt x="108" y="45"/>
                    <a:pt x="111" y="43"/>
                    <a:pt x="115" y="46"/>
                  </a:cubicBezTo>
                  <a:cubicBezTo>
                    <a:pt x="117" y="43"/>
                    <a:pt x="116" y="42"/>
                    <a:pt x="112" y="3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39" name="Freeform 140"/>
            <p:cNvSpPr>
              <a:spLocks/>
            </p:cNvSpPr>
            <p:nvPr/>
          </p:nvSpPr>
          <p:spPr bwMode="auto">
            <a:xfrm>
              <a:off x="1431990" y="3067285"/>
              <a:ext cx="55764" cy="32284"/>
            </a:xfrm>
            <a:custGeom>
              <a:avLst/>
              <a:gdLst>
                <a:gd name="T0" fmla="*/ 19 w 24"/>
                <a:gd name="T1" fmla="*/ 0 h 14"/>
                <a:gd name="T2" fmla="*/ 19 w 24"/>
                <a:gd name="T3" fmla="*/ 3 h 14"/>
                <a:gd name="T4" fmla="*/ 13 w 24"/>
                <a:gd name="T5" fmla="*/ 4 h 14"/>
                <a:gd name="T6" fmla="*/ 7 w 24"/>
                <a:gd name="T7" fmla="*/ 9 h 14"/>
                <a:gd name="T8" fmla="*/ 6 w 24"/>
                <a:gd name="T9" fmla="*/ 9 h 14"/>
                <a:gd name="T10" fmla="*/ 4 w 24"/>
                <a:gd name="T11" fmla="*/ 10 h 14"/>
                <a:gd name="T12" fmla="*/ 0 w 24"/>
                <a:gd name="T13" fmla="*/ 11 h 14"/>
                <a:gd name="T14" fmla="*/ 4 w 24"/>
                <a:gd name="T15" fmla="*/ 11 h 14"/>
                <a:gd name="T16" fmla="*/ 8 w 24"/>
                <a:gd name="T17" fmla="*/ 11 h 14"/>
                <a:gd name="T18" fmla="*/ 10 w 24"/>
                <a:gd name="T19" fmla="*/ 12 h 14"/>
                <a:gd name="T20" fmla="*/ 11 w 24"/>
                <a:gd name="T21" fmla="*/ 11 h 14"/>
                <a:gd name="T22" fmla="*/ 14 w 24"/>
                <a:gd name="T23" fmla="*/ 12 h 14"/>
                <a:gd name="T24" fmla="*/ 15 w 24"/>
                <a:gd name="T25" fmla="*/ 11 h 14"/>
                <a:gd name="T26" fmla="*/ 20 w 24"/>
                <a:gd name="T27" fmla="*/ 14 h 14"/>
                <a:gd name="T28" fmla="*/ 19 w 24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4">
                  <a:moveTo>
                    <a:pt x="19" y="0"/>
                  </a:moveTo>
                  <a:cubicBezTo>
                    <a:pt x="19" y="2"/>
                    <a:pt x="19" y="3"/>
                    <a:pt x="19" y="3"/>
                  </a:cubicBezTo>
                  <a:cubicBezTo>
                    <a:pt x="19" y="3"/>
                    <a:pt x="17" y="4"/>
                    <a:pt x="13" y="4"/>
                  </a:cubicBezTo>
                  <a:cubicBezTo>
                    <a:pt x="11" y="4"/>
                    <a:pt x="9" y="7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6" y="9"/>
                    <a:pt x="5" y="10"/>
                    <a:pt x="4" y="10"/>
                  </a:cubicBezTo>
                  <a:cubicBezTo>
                    <a:pt x="2" y="11"/>
                    <a:pt x="1" y="11"/>
                    <a:pt x="0" y="11"/>
                  </a:cubicBezTo>
                  <a:cubicBezTo>
                    <a:pt x="1" y="11"/>
                    <a:pt x="3" y="11"/>
                    <a:pt x="4" y="11"/>
                  </a:cubicBezTo>
                  <a:cubicBezTo>
                    <a:pt x="5" y="12"/>
                    <a:pt x="6" y="11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0" y="12"/>
                    <a:pt x="11" y="11"/>
                    <a:pt x="11" y="11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4" y="12"/>
                    <a:pt x="15" y="12"/>
                    <a:pt x="15" y="11"/>
                  </a:cubicBezTo>
                  <a:cubicBezTo>
                    <a:pt x="17" y="11"/>
                    <a:pt x="19" y="12"/>
                    <a:pt x="20" y="14"/>
                  </a:cubicBezTo>
                  <a:cubicBezTo>
                    <a:pt x="21" y="11"/>
                    <a:pt x="24" y="1"/>
                    <a:pt x="19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0" name="Freeform 141"/>
            <p:cNvSpPr>
              <a:spLocks/>
            </p:cNvSpPr>
            <p:nvPr/>
          </p:nvSpPr>
          <p:spPr bwMode="auto">
            <a:xfrm>
              <a:off x="1247090" y="3068752"/>
              <a:ext cx="234794" cy="214250"/>
            </a:xfrm>
            <a:custGeom>
              <a:avLst/>
              <a:gdLst>
                <a:gd name="T0" fmla="*/ 100 w 104"/>
                <a:gd name="T1" fmla="*/ 31 h 94"/>
                <a:gd name="T2" fmla="*/ 103 w 104"/>
                <a:gd name="T3" fmla="*/ 25 h 94"/>
                <a:gd name="T4" fmla="*/ 103 w 104"/>
                <a:gd name="T5" fmla="*/ 20 h 94"/>
                <a:gd name="T6" fmla="*/ 102 w 104"/>
                <a:gd name="T7" fmla="*/ 14 h 94"/>
                <a:gd name="T8" fmla="*/ 96 w 104"/>
                <a:gd name="T9" fmla="*/ 11 h 94"/>
                <a:gd name="T10" fmla="*/ 92 w 104"/>
                <a:gd name="T11" fmla="*/ 11 h 94"/>
                <a:gd name="T12" fmla="*/ 86 w 104"/>
                <a:gd name="T13" fmla="*/ 10 h 94"/>
                <a:gd name="T14" fmla="*/ 77 w 104"/>
                <a:gd name="T15" fmla="*/ 7 h 94"/>
                <a:gd name="T16" fmla="*/ 59 w 104"/>
                <a:gd name="T17" fmla="*/ 4 h 94"/>
                <a:gd name="T18" fmla="*/ 40 w 104"/>
                <a:gd name="T19" fmla="*/ 10 h 94"/>
                <a:gd name="T20" fmla="*/ 41 w 104"/>
                <a:gd name="T21" fmla="*/ 16 h 94"/>
                <a:gd name="T22" fmla="*/ 38 w 104"/>
                <a:gd name="T23" fmla="*/ 11 h 94"/>
                <a:gd name="T24" fmla="*/ 34 w 104"/>
                <a:gd name="T25" fmla="*/ 19 h 94"/>
                <a:gd name="T26" fmla="*/ 24 w 104"/>
                <a:gd name="T27" fmla="*/ 15 h 94"/>
                <a:gd name="T28" fmla="*/ 18 w 104"/>
                <a:gd name="T29" fmla="*/ 8 h 94"/>
                <a:gd name="T30" fmla="*/ 2 w 104"/>
                <a:gd name="T31" fmla="*/ 17 h 94"/>
                <a:gd name="T32" fmla="*/ 3 w 104"/>
                <a:gd name="T33" fmla="*/ 18 h 94"/>
                <a:gd name="T34" fmla="*/ 1 w 104"/>
                <a:gd name="T35" fmla="*/ 33 h 94"/>
                <a:gd name="T36" fmla="*/ 4 w 104"/>
                <a:gd name="T37" fmla="*/ 37 h 94"/>
                <a:gd name="T38" fmla="*/ 4 w 104"/>
                <a:gd name="T39" fmla="*/ 50 h 94"/>
                <a:gd name="T40" fmla="*/ 7 w 104"/>
                <a:gd name="T41" fmla="*/ 59 h 94"/>
                <a:gd name="T42" fmla="*/ 11 w 104"/>
                <a:gd name="T43" fmla="*/ 62 h 94"/>
                <a:gd name="T44" fmla="*/ 14 w 104"/>
                <a:gd name="T45" fmla="*/ 68 h 94"/>
                <a:gd name="T46" fmla="*/ 20 w 104"/>
                <a:gd name="T47" fmla="*/ 70 h 94"/>
                <a:gd name="T48" fmla="*/ 22 w 104"/>
                <a:gd name="T49" fmla="*/ 74 h 94"/>
                <a:gd name="T50" fmla="*/ 26 w 104"/>
                <a:gd name="T51" fmla="*/ 71 h 94"/>
                <a:gd name="T52" fmla="*/ 36 w 104"/>
                <a:gd name="T53" fmla="*/ 74 h 94"/>
                <a:gd name="T54" fmla="*/ 41 w 104"/>
                <a:gd name="T55" fmla="*/ 79 h 94"/>
                <a:gd name="T56" fmla="*/ 46 w 104"/>
                <a:gd name="T57" fmla="*/ 87 h 94"/>
                <a:gd name="T58" fmla="*/ 54 w 104"/>
                <a:gd name="T59" fmla="*/ 88 h 94"/>
                <a:gd name="T60" fmla="*/ 59 w 104"/>
                <a:gd name="T61" fmla="*/ 90 h 94"/>
                <a:gd name="T62" fmla="*/ 61 w 104"/>
                <a:gd name="T63" fmla="*/ 89 h 94"/>
                <a:gd name="T64" fmla="*/ 70 w 104"/>
                <a:gd name="T65" fmla="*/ 89 h 94"/>
                <a:gd name="T66" fmla="*/ 76 w 104"/>
                <a:gd name="T67" fmla="*/ 88 h 94"/>
                <a:gd name="T68" fmla="*/ 78 w 104"/>
                <a:gd name="T69" fmla="*/ 90 h 94"/>
                <a:gd name="T70" fmla="*/ 82 w 104"/>
                <a:gd name="T71" fmla="*/ 86 h 94"/>
                <a:gd name="T72" fmla="*/ 86 w 104"/>
                <a:gd name="T73" fmla="*/ 79 h 94"/>
                <a:gd name="T74" fmla="*/ 88 w 104"/>
                <a:gd name="T75" fmla="*/ 71 h 94"/>
                <a:gd name="T76" fmla="*/ 102 w 104"/>
                <a:gd name="T77" fmla="*/ 53 h 94"/>
                <a:gd name="T78" fmla="*/ 98 w 104"/>
                <a:gd name="T79" fmla="*/ 44 h 94"/>
                <a:gd name="T80" fmla="*/ 100 w 104"/>
                <a:gd name="T81" fmla="*/ 36 h 94"/>
                <a:gd name="T82" fmla="*/ 101 w 104"/>
                <a:gd name="T83" fmla="*/ 3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4" h="94">
                  <a:moveTo>
                    <a:pt x="101" y="34"/>
                  </a:moveTo>
                  <a:cubicBezTo>
                    <a:pt x="100" y="33"/>
                    <a:pt x="99" y="32"/>
                    <a:pt x="100" y="31"/>
                  </a:cubicBezTo>
                  <a:cubicBezTo>
                    <a:pt x="101" y="30"/>
                    <a:pt x="103" y="30"/>
                    <a:pt x="103" y="28"/>
                  </a:cubicBezTo>
                  <a:cubicBezTo>
                    <a:pt x="104" y="27"/>
                    <a:pt x="103" y="26"/>
                    <a:pt x="103" y="25"/>
                  </a:cubicBezTo>
                  <a:cubicBezTo>
                    <a:pt x="103" y="23"/>
                    <a:pt x="103" y="23"/>
                    <a:pt x="103" y="22"/>
                  </a:cubicBezTo>
                  <a:cubicBezTo>
                    <a:pt x="103" y="21"/>
                    <a:pt x="103" y="20"/>
                    <a:pt x="103" y="20"/>
                  </a:cubicBezTo>
                  <a:cubicBezTo>
                    <a:pt x="103" y="19"/>
                    <a:pt x="102" y="19"/>
                    <a:pt x="102" y="18"/>
                  </a:cubicBezTo>
                  <a:cubicBezTo>
                    <a:pt x="102" y="17"/>
                    <a:pt x="103" y="16"/>
                    <a:pt x="102" y="14"/>
                  </a:cubicBezTo>
                  <a:cubicBezTo>
                    <a:pt x="102" y="12"/>
                    <a:pt x="99" y="10"/>
                    <a:pt x="97" y="10"/>
                  </a:cubicBezTo>
                  <a:cubicBezTo>
                    <a:pt x="97" y="11"/>
                    <a:pt x="96" y="11"/>
                    <a:pt x="96" y="11"/>
                  </a:cubicBezTo>
                  <a:cubicBezTo>
                    <a:pt x="95" y="11"/>
                    <a:pt x="94" y="11"/>
                    <a:pt x="93" y="10"/>
                  </a:cubicBezTo>
                  <a:cubicBezTo>
                    <a:pt x="93" y="10"/>
                    <a:pt x="92" y="11"/>
                    <a:pt x="92" y="11"/>
                  </a:cubicBezTo>
                  <a:cubicBezTo>
                    <a:pt x="91" y="11"/>
                    <a:pt x="91" y="10"/>
                    <a:pt x="90" y="10"/>
                  </a:cubicBezTo>
                  <a:cubicBezTo>
                    <a:pt x="88" y="10"/>
                    <a:pt x="87" y="11"/>
                    <a:pt x="86" y="10"/>
                  </a:cubicBezTo>
                  <a:cubicBezTo>
                    <a:pt x="85" y="10"/>
                    <a:pt x="83" y="10"/>
                    <a:pt x="82" y="10"/>
                  </a:cubicBezTo>
                  <a:cubicBezTo>
                    <a:pt x="80" y="9"/>
                    <a:pt x="78" y="9"/>
                    <a:pt x="77" y="7"/>
                  </a:cubicBezTo>
                  <a:cubicBezTo>
                    <a:pt x="75" y="5"/>
                    <a:pt x="73" y="3"/>
                    <a:pt x="71" y="1"/>
                  </a:cubicBezTo>
                  <a:cubicBezTo>
                    <a:pt x="69" y="0"/>
                    <a:pt x="63" y="2"/>
                    <a:pt x="59" y="4"/>
                  </a:cubicBezTo>
                  <a:cubicBezTo>
                    <a:pt x="56" y="7"/>
                    <a:pt x="52" y="9"/>
                    <a:pt x="50" y="10"/>
                  </a:cubicBezTo>
                  <a:cubicBezTo>
                    <a:pt x="47" y="11"/>
                    <a:pt x="42" y="10"/>
                    <a:pt x="40" y="10"/>
                  </a:cubicBezTo>
                  <a:cubicBezTo>
                    <a:pt x="39" y="10"/>
                    <a:pt x="38" y="10"/>
                    <a:pt x="38" y="11"/>
                  </a:cubicBezTo>
                  <a:cubicBezTo>
                    <a:pt x="39" y="12"/>
                    <a:pt x="40" y="14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0" y="14"/>
                    <a:pt x="39" y="12"/>
                    <a:pt x="38" y="11"/>
                  </a:cubicBezTo>
                  <a:cubicBezTo>
                    <a:pt x="37" y="12"/>
                    <a:pt x="37" y="13"/>
                    <a:pt x="38" y="14"/>
                  </a:cubicBezTo>
                  <a:cubicBezTo>
                    <a:pt x="38" y="16"/>
                    <a:pt x="36" y="17"/>
                    <a:pt x="34" y="19"/>
                  </a:cubicBezTo>
                  <a:cubicBezTo>
                    <a:pt x="31" y="21"/>
                    <a:pt x="31" y="19"/>
                    <a:pt x="27" y="18"/>
                  </a:cubicBezTo>
                  <a:cubicBezTo>
                    <a:pt x="22" y="18"/>
                    <a:pt x="24" y="17"/>
                    <a:pt x="24" y="15"/>
                  </a:cubicBezTo>
                  <a:cubicBezTo>
                    <a:pt x="23" y="13"/>
                    <a:pt x="23" y="12"/>
                    <a:pt x="23" y="9"/>
                  </a:cubicBezTo>
                  <a:cubicBezTo>
                    <a:pt x="23" y="5"/>
                    <a:pt x="21" y="6"/>
                    <a:pt x="18" y="8"/>
                  </a:cubicBezTo>
                  <a:cubicBezTo>
                    <a:pt x="14" y="11"/>
                    <a:pt x="14" y="12"/>
                    <a:pt x="11" y="11"/>
                  </a:cubicBezTo>
                  <a:cubicBezTo>
                    <a:pt x="8" y="11"/>
                    <a:pt x="6" y="14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3" y="18"/>
                    <a:pt x="3" y="18"/>
                  </a:cubicBezTo>
                  <a:cubicBezTo>
                    <a:pt x="3" y="20"/>
                    <a:pt x="3" y="23"/>
                    <a:pt x="3" y="25"/>
                  </a:cubicBezTo>
                  <a:cubicBezTo>
                    <a:pt x="2" y="27"/>
                    <a:pt x="0" y="30"/>
                    <a:pt x="1" y="33"/>
                  </a:cubicBezTo>
                  <a:cubicBezTo>
                    <a:pt x="2" y="33"/>
                    <a:pt x="3" y="34"/>
                    <a:pt x="4" y="34"/>
                  </a:cubicBezTo>
                  <a:cubicBezTo>
                    <a:pt x="5" y="36"/>
                    <a:pt x="4" y="36"/>
                    <a:pt x="4" y="37"/>
                  </a:cubicBezTo>
                  <a:cubicBezTo>
                    <a:pt x="4" y="40"/>
                    <a:pt x="5" y="41"/>
                    <a:pt x="5" y="43"/>
                  </a:cubicBezTo>
                  <a:cubicBezTo>
                    <a:pt x="5" y="46"/>
                    <a:pt x="4" y="48"/>
                    <a:pt x="4" y="50"/>
                  </a:cubicBezTo>
                  <a:cubicBezTo>
                    <a:pt x="4" y="52"/>
                    <a:pt x="5" y="52"/>
                    <a:pt x="7" y="55"/>
                  </a:cubicBezTo>
                  <a:cubicBezTo>
                    <a:pt x="7" y="56"/>
                    <a:pt x="7" y="58"/>
                    <a:pt x="7" y="59"/>
                  </a:cubicBezTo>
                  <a:cubicBezTo>
                    <a:pt x="7" y="61"/>
                    <a:pt x="8" y="61"/>
                    <a:pt x="9" y="61"/>
                  </a:cubicBezTo>
                  <a:cubicBezTo>
                    <a:pt x="10" y="61"/>
                    <a:pt x="11" y="61"/>
                    <a:pt x="11" y="62"/>
                  </a:cubicBezTo>
                  <a:cubicBezTo>
                    <a:pt x="12" y="64"/>
                    <a:pt x="11" y="66"/>
                    <a:pt x="12" y="67"/>
                  </a:cubicBezTo>
                  <a:cubicBezTo>
                    <a:pt x="13" y="68"/>
                    <a:pt x="13" y="67"/>
                    <a:pt x="14" y="68"/>
                  </a:cubicBezTo>
                  <a:cubicBezTo>
                    <a:pt x="15" y="68"/>
                    <a:pt x="15" y="68"/>
                    <a:pt x="16" y="69"/>
                  </a:cubicBezTo>
                  <a:cubicBezTo>
                    <a:pt x="17" y="69"/>
                    <a:pt x="18" y="69"/>
                    <a:pt x="20" y="70"/>
                  </a:cubicBezTo>
                  <a:cubicBezTo>
                    <a:pt x="21" y="70"/>
                    <a:pt x="21" y="71"/>
                    <a:pt x="21" y="72"/>
                  </a:cubicBezTo>
                  <a:cubicBezTo>
                    <a:pt x="21" y="73"/>
                    <a:pt x="21" y="73"/>
                    <a:pt x="22" y="74"/>
                  </a:cubicBezTo>
                  <a:cubicBezTo>
                    <a:pt x="22" y="75"/>
                    <a:pt x="24" y="77"/>
                    <a:pt x="25" y="76"/>
                  </a:cubicBezTo>
                  <a:cubicBezTo>
                    <a:pt x="25" y="74"/>
                    <a:pt x="23" y="71"/>
                    <a:pt x="26" y="71"/>
                  </a:cubicBezTo>
                  <a:cubicBezTo>
                    <a:pt x="27" y="72"/>
                    <a:pt x="29" y="74"/>
                    <a:pt x="31" y="74"/>
                  </a:cubicBezTo>
                  <a:cubicBezTo>
                    <a:pt x="32" y="74"/>
                    <a:pt x="35" y="73"/>
                    <a:pt x="36" y="74"/>
                  </a:cubicBezTo>
                  <a:cubicBezTo>
                    <a:pt x="37" y="75"/>
                    <a:pt x="36" y="77"/>
                    <a:pt x="37" y="78"/>
                  </a:cubicBezTo>
                  <a:cubicBezTo>
                    <a:pt x="38" y="79"/>
                    <a:pt x="40" y="79"/>
                    <a:pt x="41" y="79"/>
                  </a:cubicBezTo>
                  <a:cubicBezTo>
                    <a:pt x="42" y="81"/>
                    <a:pt x="42" y="82"/>
                    <a:pt x="43" y="84"/>
                  </a:cubicBezTo>
                  <a:cubicBezTo>
                    <a:pt x="45" y="84"/>
                    <a:pt x="45" y="86"/>
                    <a:pt x="46" y="87"/>
                  </a:cubicBezTo>
                  <a:cubicBezTo>
                    <a:pt x="48" y="90"/>
                    <a:pt x="48" y="89"/>
                    <a:pt x="50" y="88"/>
                  </a:cubicBezTo>
                  <a:cubicBezTo>
                    <a:pt x="52" y="86"/>
                    <a:pt x="53" y="86"/>
                    <a:pt x="54" y="88"/>
                  </a:cubicBezTo>
                  <a:cubicBezTo>
                    <a:pt x="55" y="89"/>
                    <a:pt x="56" y="90"/>
                    <a:pt x="57" y="91"/>
                  </a:cubicBezTo>
                  <a:cubicBezTo>
                    <a:pt x="58" y="91"/>
                    <a:pt x="58" y="91"/>
                    <a:pt x="59" y="90"/>
                  </a:cubicBezTo>
                  <a:cubicBezTo>
                    <a:pt x="59" y="90"/>
                    <a:pt x="60" y="91"/>
                    <a:pt x="60" y="90"/>
                  </a:cubicBezTo>
                  <a:cubicBezTo>
                    <a:pt x="61" y="90"/>
                    <a:pt x="61" y="89"/>
                    <a:pt x="61" y="89"/>
                  </a:cubicBezTo>
                  <a:cubicBezTo>
                    <a:pt x="62" y="88"/>
                    <a:pt x="63" y="89"/>
                    <a:pt x="64" y="89"/>
                  </a:cubicBezTo>
                  <a:cubicBezTo>
                    <a:pt x="66" y="89"/>
                    <a:pt x="67" y="90"/>
                    <a:pt x="70" y="89"/>
                  </a:cubicBezTo>
                  <a:cubicBezTo>
                    <a:pt x="71" y="87"/>
                    <a:pt x="72" y="86"/>
                    <a:pt x="74" y="86"/>
                  </a:cubicBezTo>
                  <a:cubicBezTo>
                    <a:pt x="75" y="87"/>
                    <a:pt x="76" y="87"/>
                    <a:pt x="76" y="88"/>
                  </a:cubicBezTo>
                  <a:cubicBezTo>
                    <a:pt x="77" y="89"/>
                    <a:pt x="76" y="89"/>
                    <a:pt x="77" y="90"/>
                  </a:cubicBezTo>
                  <a:cubicBezTo>
                    <a:pt x="77" y="90"/>
                    <a:pt x="78" y="90"/>
                    <a:pt x="78" y="90"/>
                  </a:cubicBezTo>
                  <a:cubicBezTo>
                    <a:pt x="79" y="91"/>
                    <a:pt x="81" y="92"/>
                    <a:pt x="82" y="94"/>
                  </a:cubicBezTo>
                  <a:cubicBezTo>
                    <a:pt x="82" y="91"/>
                    <a:pt x="82" y="89"/>
                    <a:pt x="82" y="86"/>
                  </a:cubicBezTo>
                  <a:cubicBezTo>
                    <a:pt x="82" y="85"/>
                    <a:pt x="83" y="83"/>
                    <a:pt x="83" y="82"/>
                  </a:cubicBezTo>
                  <a:cubicBezTo>
                    <a:pt x="83" y="80"/>
                    <a:pt x="85" y="80"/>
                    <a:pt x="86" y="79"/>
                  </a:cubicBezTo>
                  <a:cubicBezTo>
                    <a:pt x="87" y="79"/>
                    <a:pt x="87" y="78"/>
                    <a:pt x="87" y="77"/>
                  </a:cubicBezTo>
                  <a:cubicBezTo>
                    <a:pt x="88" y="75"/>
                    <a:pt x="87" y="73"/>
                    <a:pt x="88" y="71"/>
                  </a:cubicBezTo>
                  <a:cubicBezTo>
                    <a:pt x="89" y="69"/>
                    <a:pt x="95" y="65"/>
                    <a:pt x="97" y="63"/>
                  </a:cubicBezTo>
                  <a:cubicBezTo>
                    <a:pt x="100" y="60"/>
                    <a:pt x="102" y="57"/>
                    <a:pt x="102" y="53"/>
                  </a:cubicBezTo>
                  <a:cubicBezTo>
                    <a:pt x="101" y="51"/>
                    <a:pt x="99" y="50"/>
                    <a:pt x="98" y="48"/>
                  </a:cubicBezTo>
                  <a:cubicBezTo>
                    <a:pt x="97" y="46"/>
                    <a:pt x="98" y="46"/>
                    <a:pt x="98" y="44"/>
                  </a:cubicBezTo>
                  <a:cubicBezTo>
                    <a:pt x="99" y="43"/>
                    <a:pt x="98" y="42"/>
                    <a:pt x="98" y="40"/>
                  </a:cubicBezTo>
                  <a:cubicBezTo>
                    <a:pt x="98" y="39"/>
                    <a:pt x="98" y="37"/>
                    <a:pt x="100" y="36"/>
                  </a:cubicBezTo>
                  <a:cubicBezTo>
                    <a:pt x="100" y="36"/>
                    <a:pt x="101" y="35"/>
                    <a:pt x="102" y="35"/>
                  </a:cubicBezTo>
                  <a:cubicBezTo>
                    <a:pt x="102" y="35"/>
                    <a:pt x="102" y="35"/>
                    <a:pt x="101" y="3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1257363" y="3230173"/>
              <a:ext cx="98320" cy="68971"/>
            </a:xfrm>
            <a:custGeom>
              <a:avLst/>
              <a:gdLst>
                <a:gd name="T0" fmla="*/ 16 w 43"/>
                <a:gd name="T1" fmla="*/ 7 h 30"/>
                <a:gd name="T2" fmla="*/ 14 w 43"/>
                <a:gd name="T3" fmla="*/ 6 h 30"/>
                <a:gd name="T4" fmla="*/ 13 w 43"/>
                <a:gd name="T5" fmla="*/ 6 h 30"/>
                <a:gd name="T6" fmla="*/ 12 w 43"/>
                <a:gd name="T7" fmla="*/ 9 h 30"/>
                <a:gd name="T8" fmla="*/ 11 w 43"/>
                <a:gd name="T9" fmla="*/ 9 h 30"/>
                <a:gd name="T10" fmla="*/ 11 w 43"/>
                <a:gd name="T11" fmla="*/ 10 h 30"/>
                <a:gd name="T12" fmla="*/ 7 w 43"/>
                <a:gd name="T13" fmla="*/ 12 h 30"/>
                <a:gd name="T14" fmla="*/ 4 w 43"/>
                <a:gd name="T15" fmla="*/ 14 h 30"/>
                <a:gd name="T16" fmla="*/ 2 w 43"/>
                <a:gd name="T17" fmla="*/ 15 h 30"/>
                <a:gd name="T18" fmla="*/ 0 w 43"/>
                <a:gd name="T19" fmla="*/ 14 h 30"/>
                <a:gd name="T20" fmla="*/ 0 w 43"/>
                <a:gd name="T21" fmla="*/ 15 h 30"/>
                <a:gd name="T22" fmla="*/ 2 w 43"/>
                <a:gd name="T23" fmla="*/ 19 h 30"/>
                <a:gd name="T24" fmla="*/ 3 w 43"/>
                <a:gd name="T25" fmla="*/ 21 h 30"/>
                <a:gd name="T26" fmla="*/ 5 w 43"/>
                <a:gd name="T27" fmla="*/ 21 h 30"/>
                <a:gd name="T28" fmla="*/ 7 w 43"/>
                <a:gd name="T29" fmla="*/ 24 h 30"/>
                <a:gd name="T30" fmla="*/ 10 w 43"/>
                <a:gd name="T31" fmla="*/ 26 h 30"/>
                <a:gd name="T32" fmla="*/ 11 w 43"/>
                <a:gd name="T33" fmla="*/ 28 h 30"/>
                <a:gd name="T34" fmla="*/ 13 w 43"/>
                <a:gd name="T35" fmla="*/ 28 h 30"/>
                <a:gd name="T36" fmla="*/ 16 w 43"/>
                <a:gd name="T37" fmla="*/ 30 h 30"/>
                <a:gd name="T38" fmla="*/ 18 w 43"/>
                <a:gd name="T39" fmla="*/ 29 h 30"/>
                <a:gd name="T40" fmla="*/ 21 w 43"/>
                <a:gd name="T41" fmla="*/ 27 h 30"/>
                <a:gd name="T42" fmla="*/ 24 w 43"/>
                <a:gd name="T43" fmla="*/ 25 h 30"/>
                <a:gd name="T44" fmla="*/ 25 w 43"/>
                <a:gd name="T45" fmla="*/ 26 h 30"/>
                <a:gd name="T46" fmla="*/ 27 w 43"/>
                <a:gd name="T47" fmla="*/ 26 h 30"/>
                <a:gd name="T48" fmla="*/ 32 w 43"/>
                <a:gd name="T49" fmla="*/ 25 h 30"/>
                <a:gd name="T50" fmla="*/ 35 w 43"/>
                <a:gd name="T51" fmla="*/ 24 h 30"/>
                <a:gd name="T52" fmla="*/ 39 w 43"/>
                <a:gd name="T53" fmla="*/ 22 h 30"/>
                <a:gd name="T54" fmla="*/ 41 w 43"/>
                <a:gd name="T55" fmla="*/ 19 h 30"/>
                <a:gd name="T56" fmla="*/ 43 w 43"/>
                <a:gd name="T57" fmla="*/ 19 h 30"/>
                <a:gd name="T58" fmla="*/ 43 w 43"/>
                <a:gd name="T59" fmla="*/ 18 h 30"/>
                <a:gd name="T60" fmla="*/ 41 w 43"/>
                <a:gd name="T61" fmla="*/ 16 h 30"/>
                <a:gd name="T62" fmla="*/ 38 w 43"/>
                <a:gd name="T63" fmla="*/ 13 h 30"/>
                <a:gd name="T64" fmla="*/ 36 w 43"/>
                <a:gd name="T65" fmla="*/ 8 h 30"/>
                <a:gd name="T66" fmla="*/ 32 w 43"/>
                <a:gd name="T67" fmla="*/ 7 h 30"/>
                <a:gd name="T68" fmla="*/ 31 w 43"/>
                <a:gd name="T69" fmla="*/ 3 h 30"/>
                <a:gd name="T70" fmla="*/ 26 w 43"/>
                <a:gd name="T71" fmla="*/ 3 h 30"/>
                <a:gd name="T72" fmla="*/ 21 w 43"/>
                <a:gd name="T73" fmla="*/ 0 h 30"/>
                <a:gd name="T74" fmla="*/ 20 w 43"/>
                <a:gd name="T75" fmla="*/ 5 h 30"/>
                <a:gd name="T76" fmla="*/ 18 w 43"/>
                <a:gd name="T77" fmla="*/ 5 h 30"/>
                <a:gd name="T78" fmla="*/ 16 w 43"/>
                <a:gd name="T79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30">
                  <a:moveTo>
                    <a:pt x="16" y="7"/>
                  </a:moveTo>
                  <a:cubicBezTo>
                    <a:pt x="16" y="7"/>
                    <a:pt x="15" y="6"/>
                    <a:pt x="14" y="6"/>
                  </a:cubicBezTo>
                  <a:cubicBezTo>
                    <a:pt x="14" y="6"/>
                    <a:pt x="13" y="6"/>
                    <a:pt x="13" y="6"/>
                  </a:cubicBezTo>
                  <a:cubicBezTo>
                    <a:pt x="11" y="6"/>
                    <a:pt x="13" y="8"/>
                    <a:pt x="12" y="9"/>
                  </a:cubicBezTo>
                  <a:cubicBezTo>
                    <a:pt x="12" y="9"/>
                    <a:pt x="12" y="9"/>
                    <a:pt x="11" y="9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0" y="10"/>
                    <a:pt x="9" y="12"/>
                    <a:pt x="7" y="12"/>
                  </a:cubicBezTo>
                  <a:cubicBezTo>
                    <a:pt x="6" y="13"/>
                    <a:pt x="5" y="12"/>
                    <a:pt x="4" y="14"/>
                  </a:cubicBezTo>
                  <a:cubicBezTo>
                    <a:pt x="3" y="14"/>
                    <a:pt x="3" y="15"/>
                    <a:pt x="2" y="15"/>
                  </a:cubicBezTo>
                  <a:cubicBezTo>
                    <a:pt x="2" y="15"/>
                    <a:pt x="1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1" y="17"/>
                    <a:pt x="2" y="18"/>
                    <a:pt x="2" y="19"/>
                  </a:cubicBezTo>
                  <a:cubicBezTo>
                    <a:pt x="2" y="20"/>
                    <a:pt x="2" y="20"/>
                    <a:pt x="3" y="21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6" y="21"/>
                    <a:pt x="6" y="23"/>
                    <a:pt x="7" y="24"/>
                  </a:cubicBezTo>
                  <a:cubicBezTo>
                    <a:pt x="8" y="26"/>
                    <a:pt x="9" y="25"/>
                    <a:pt x="10" y="26"/>
                  </a:cubicBezTo>
                  <a:cubicBezTo>
                    <a:pt x="10" y="27"/>
                    <a:pt x="11" y="27"/>
                    <a:pt x="11" y="28"/>
                  </a:cubicBezTo>
                  <a:cubicBezTo>
                    <a:pt x="12" y="28"/>
                    <a:pt x="12" y="28"/>
                    <a:pt x="13" y="28"/>
                  </a:cubicBezTo>
                  <a:cubicBezTo>
                    <a:pt x="14" y="29"/>
                    <a:pt x="15" y="30"/>
                    <a:pt x="16" y="30"/>
                  </a:cubicBezTo>
                  <a:cubicBezTo>
                    <a:pt x="17" y="30"/>
                    <a:pt x="18" y="30"/>
                    <a:pt x="18" y="29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22" y="26"/>
                    <a:pt x="22" y="25"/>
                    <a:pt x="24" y="25"/>
                  </a:cubicBezTo>
                  <a:cubicBezTo>
                    <a:pt x="24" y="25"/>
                    <a:pt x="25" y="25"/>
                    <a:pt x="25" y="26"/>
                  </a:cubicBezTo>
                  <a:cubicBezTo>
                    <a:pt x="26" y="26"/>
                    <a:pt x="27" y="26"/>
                    <a:pt x="27" y="26"/>
                  </a:cubicBezTo>
                  <a:cubicBezTo>
                    <a:pt x="29" y="26"/>
                    <a:pt x="30" y="26"/>
                    <a:pt x="32" y="25"/>
                  </a:cubicBezTo>
                  <a:cubicBezTo>
                    <a:pt x="33" y="25"/>
                    <a:pt x="33" y="24"/>
                    <a:pt x="35" y="24"/>
                  </a:cubicBezTo>
                  <a:cubicBezTo>
                    <a:pt x="37" y="23"/>
                    <a:pt x="38" y="23"/>
                    <a:pt x="39" y="22"/>
                  </a:cubicBezTo>
                  <a:cubicBezTo>
                    <a:pt x="40" y="21"/>
                    <a:pt x="40" y="20"/>
                    <a:pt x="41" y="19"/>
                  </a:cubicBezTo>
                  <a:cubicBezTo>
                    <a:pt x="42" y="19"/>
                    <a:pt x="42" y="19"/>
                    <a:pt x="43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2" y="18"/>
                    <a:pt x="42" y="18"/>
                    <a:pt x="41" y="16"/>
                  </a:cubicBezTo>
                  <a:cubicBezTo>
                    <a:pt x="40" y="15"/>
                    <a:pt x="40" y="13"/>
                    <a:pt x="38" y="13"/>
                  </a:cubicBezTo>
                  <a:cubicBezTo>
                    <a:pt x="37" y="11"/>
                    <a:pt x="37" y="10"/>
                    <a:pt x="36" y="8"/>
                  </a:cubicBezTo>
                  <a:cubicBezTo>
                    <a:pt x="35" y="8"/>
                    <a:pt x="33" y="8"/>
                    <a:pt x="32" y="7"/>
                  </a:cubicBezTo>
                  <a:cubicBezTo>
                    <a:pt x="31" y="6"/>
                    <a:pt x="32" y="4"/>
                    <a:pt x="31" y="3"/>
                  </a:cubicBezTo>
                  <a:cubicBezTo>
                    <a:pt x="30" y="2"/>
                    <a:pt x="27" y="3"/>
                    <a:pt x="26" y="3"/>
                  </a:cubicBezTo>
                  <a:cubicBezTo>
                    <a:pt x="24" y="3"/>
                    <a:pt x="22" y="1"/>
                    <a:pt x="21" y="0"/>
                  </a:cubicBezTo>
                  <a:cubicBezTo>
                    <a:pt x="18" y="0"/>
                    <a:pt x="20" y="3"/>
                    <a:pt x="20" y="5"/>
                  </a:cubicBezTo>
                  <a:cubicBezTo>
                    <a:pt x="20" y="6"/>
                    <a:pt x="19" y="5"/>
                    <a:pt x="18" y="5"/>
                  </a:cubicBezTo>
                  <a:cubicBezTo>
                    <a:pt x="17" y="6"/>
                    <a:pt x="18" y="7"/>
                    <a:pt x="16" y="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2" name="Freeform 143"/>
            <p:cNvSpPr>
              <a:spLocks/>
            </p:cNvSpPr>
            <p:nvPr/>
          </p:nvSpPr>
          <p:spPr bwMode="auto">
            <a:xfrm>
              <a:off x="1139966" y="2980705"/>
              <a:ext cx="303765" cy="372736"/>
            </a:xfrm>
            <a:custGeom>
              <a:avLst/>
              <a:gdLst>
                <a:gd name="T0" fmla="*/ 129 w 134"/>
                <a:gd name="T1" fmla="*/ 138 h 164"/>
                <a:gd name="T2" fmla="*/ 125 w 134"/>
                <a:gd name="T3" fmla="*/ 129 h 164"/>
                <a:gd name="T4" fmla="*/ 121 w 134"/>
                <a:gd name="T5" fmla="*/ 125 h 164"/>
                <a:gd name="T6" fmla="*/ 108 w 134"/>
                <a:gd name="T7" fmla="*/ 128 h 164"/>
                <a:gd name="T8" fmla="*/ 104 w 134"/>
                <a:gd name="T9" fmla="*/ 130 h 164"/>
                <a:gd name="T10" fmla="*/ 95 w 134"/>
                <a:gd name="T11" fmla="*/ 128 h 164"/>
                <a:gd name="T12" fmla="*/ 91 w 134"/>
                <a:gd name="T13" fmla="*/ 132 h 164"/>
                <a:gd name="T14" fmla="*/ 79 w 134"/>
                <a:gd name="T15" fmla="*/ 136 h 164"/>
                <a:gd name="T16" fmla="*/ 73 w 134"/>
                <a:gd name="T17" fmla="*/ 137 h 164"/>
                <a:gd name="T18" fmla="*/ 65 w 134"/>
                <a:gd name="T19" fmla="*/ 138 h 164"/>
                <a:gd name="T20" fmla="*/ 59 w 134"/>
                <a:gd name="T21" fmla="*/ 134 h 164"/>
                <a:gd name="T22" fmla="*/ 54 w 134"/>
                <a:gd name="T23" fmla="*/ 129 h 164"/>
                <a:gd name="T24" fmla="*/ 54 w 134"/>
                <a:gd name="T25" fmla="*/ 125 h 164"/>
                <a:gd name="T26" fmla="*/ 63 w 134"/>
                <a:gd name="T27" fmla="*/ 120 h 164"/>
                <a:gd name="T28" fmla="*/ 65 w 134"/>
                <a:gd name="T29" fmla="*/ 116 h 164"/>
                <a:gd name="T30" fmla="*/ 70 w 134"/>
                <a:gd name="T31" fmla="*/ 115 h 164"/>
                <a:gd name="T32" fmla="*/ 67 w 134"/>
                <a:gd name="T33" fmla="*/ 109 h 164"/>
                <a:gd name="T34" fmla="*/ 59 w 134"/>
                <a:gd name="T35" fmla="*/ 106 h 164"/>
                <a:gd name="T36" fmla="*/ 54 w 134"/>
                <a:gd name="T37" fmla="*/ 98 h 164"/>
                <a:gd name="T38" fmla="*/ 52 w 134"/>
                <a:gd name="T39" fmla="*/ 82 h 164"/>
                <a:gd name="T40" fmla="*/ 48 w 134"/>
                <a:gd name="T41" fmla="*/ 72 h 164"/>
                <a:gd name="T42" fmla="*/ 49 w 134"/>
                <a:gd name="T43" fmla="*/ 56 h 164"/>
                <a:gd name="T44" fmla="*/ 34 w 134"/>
                <a:gd name="T45" fmla="*/ 39 h 164"/>
                <a:gd name="T46" fmla="*/ 40 w 134"/>
                <a:gd name="T47" fmla="*/ 31 h 164"/>
                <a:gd name="T48" fmla="*/ 43 w 134"/>
                <a:gd name="T49" fmla="*/ 3 h 164"/>
                <a:gd name="T50" fmla="*/ 23 w 134"/>
                <a:gd name="T51" fmla="*/ 12 h 164"/>
                <a:gd name="T52" fmla="*/ 24 w 134"/>
                <a:gd name="T53" fmla="*/ 37 h 164"/>
                <a:gd name="T54" fmla="*/ 13 w 134"/>
                <a:gd name="T55" fmla="*/ 58 h 164"/>
                <a:gd name="T56" fmla="*/ 2 w 134"/>
                <a:gd name="T57" fmla="*/ 81 h 164"/>
                <a:gd name="T58" fmla="*/ 5 w 134"/>
                <a:gd name="T59" fmla="*/ 93 h 164"/>
                <a:gd name="T60" fmla="*/ 5 w 134"/>
                <a:gd name="T61" fmla="*/ 106 h 164"/>
                <a:gd name="T62" fmla="*/ 17 w 134"/>
                <a:gd name="T63" fmla="*/ 111 h 164"/>
                <a:gd name="T64" fmla="*/ 24 w 134"/>
                <a:gd name="T65" fmla="*/ 116 h 164"/>
                <a:gd name="T66" fmla="*/ 20 w 134"/>
                <a:gd name="T67" fmla="*/ 131 h 164"/>
                <a:gd name="T68" fmla="*/ 16 w 134"/>
                <a:gd name="T69" fmla="*/ 138 h 164"/>
                <a:gd name="T70" fmla="*/ 11 w 134"/>
                <a:gd name="T71" fmla="*/ 143 h 164"/>
                <a:gd name="T72" fmla="*/ 7 w 134"/>
                <a:gd name="T73" fmla="*/ 153 h 164"/>
                <a:gd name="T74" fmla="*/ 16 w 134"/>
                <a:gd name="T75" fmla="*/ 155 h 164"/>
                <a:gd name="T76" fmla="*/ 17 w 134"/>
                <a:gd name="T77" fmla="*/ 159 h 164"/>
                <a:gd name="T78" fmla="*/ 27 w 134"/>
                <a:gd name="T79" fmla="*/ 156 h 164"/>
                <a:gd name="T80" fmla="*/ 34 w 134"/>
                <a:gd name="T81" fmla="*/ 155 h 164"/>
                <a:gd name="T82" fmla="*/ 42 w 134"/>
                <a:gd name="T83" fmla="*/ 151 h 164"/>
                <a:gd name="T84" fmla="*/ 47 w 134"/>
                <a:gd name="T85" fmla="*/ 147 h 164"/>
                <a:gd name="T86" fmla="*/ 57 w 134"/>
                <a:gd name="T87" fmla="*/ 149 h 164"/>
                <a:gd name="T88" fmla="*/ 66 w 134"/>
                <a:gd name="T89" fmla="*/ 154 h 164"/>
                <a:gd name="T90" fmla="*/ 75 w 134"/>
                <a:gd name="T91" fmla="*/ 159 h 164"/>
                <a:gd name="T92" fmla="*/ 87 w 134"/>
                <a:gd name="T93" fmla="*/ 157 h 164"/>
                <a:gd name="T94" fmla="*/ 95 w 134"/>
                <a:gd name="T95" fmla="*/ 164 h 164"/>
                <a:gd name="T96" fmla="*/ 103 w 134"/>
                <a:gd name="T97" fmla="*/ 163 h 164"/>
                <a:gd name="T98" fmla="*/ 109 w 134"/>
                <a:gd name="T99" fmla="*/ 162 h 164"/>
                <a:gd name="T100" fmla="*/ 128 w 134"/>
                <a:gd name="T101" fmla="*/ 14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4" h="164">
                  <a:moveTo>
                    <a:pt x="131" y="142"/>
                  </a:moveTo>
                  <a:cubicBezTo>
                    <a:pt x="132" y="142"/>
                    <a:pt x="133" y="141"/>
                    <a:pt x="134" y="141"/>
                  </a:cubicBezTo>
                  <a:cubicBezTo>
                    <a:pt x="132" y="140"/>
                    <a:pt x="130" y="140"/>
                    <a:pt x="129" y="138"/>
                  </a:cubicBezTo>
                  <a:cubicBezTo>
                    <a:pt x="129" y="137"/>
                    <a:pt x="129" y="136"/>
                    <a:pt x="129" y="135"/>
                  </a:cubicBezTo>
                  <a:cubicBezTo>
                    <a:pt x="129" y="134"/>
                    <a:pt x="129" y="133"/>
                    <a:pt x="129" y="133"/>
                  </a:cubicBezTo>
                  <a:cubicBezTo>
                    <a:pt x="128" y="131"/>
                    <a:pt x="126" y="130"/>
                    <a:pt x="125" y="129"/>
                  </a:cubicBezTo>
                  <a:cubicBezTo>
                    <a:pt x="125" y="129"/>
                    <a:pt x="124" y="129"/>
                    <a:pt x="124" y="129"/>
                  </a:cubicBezTo>
                  <a:cubicBezTo>
                    <a:pt x="123" y="128"/>
                    <a:pt x="124" y="128"/>
                    <a:pt x="123" y="127"/>
                  </a:cubicBezTo>
                  <a:cubicBezTo>
                    <a:pt x="123" y="126"/>
                    <a:pt x="122" y="126"/>
                    <a:pt x="121" y="125"/>
                  </a:cubicBezTo>
                  <a:cubicBezTo>
                    <a:pt x="119" y="125"/>
                    <a:pt x="118" y="126"/>
                    <a:pt x="117" y="128"/>
                  </a:cubicBezTo>
                  <a:cubicBezTo>
                    <a:pt x="114" y="129"/>
                    <a:pt x="113" y="128"/>
                    <a:pt x="111" y="128"/>
                  </a:cubicBezTo>
                  <a:cubicBezTo>
                    <a:pt x="110" y="128"/>
                    <a:pt x="109" y="127"/>
                    <a:pt x="108" y="128"/>
                  </a:cubicBezTo>
                  <a:cubicBezTo>
                    <a:pt x="108" y="128"/>
                    <a:pt x="108" y="129"/>
                    <a:pt x="107" y="129"/>
                  </a:cubicBezTo>
                  <a:cubicBezTo>
                    <a:pt x="107" y="130"/>
                    <a:pt x="106" y="129"/>
                    <a:pt x="106" y="129"/>
                  </a:cubicBezTo>
                  <a:cubicBezTo>
                    <a:pt x="105" y="130"/>
                    <a:pt x="105" y="130"/>
                    <a:pt x="104" y="130"/>
                  </a:cubicBezTo>
                  <a:cubicBezTo>
                    <a:pt x="103" y="129"/>
                    <a:pt x="102" y="128"/>
                    <a:pt x="101" y="127"/>
                  </a:cubicBezTo>
                  <a:cubicBezTo>
                    <a:pt x="100" y="125"/>
                    <a:pt x="99" y="125"/>
                    <a:pt x="97" y="127"/>
                  </a:cubicBezTo>
                  <a:cubicBezTo>
                    <a:pt x="96" y="127"/>
                    <a:pt x="96" y="128"/>
                    <a:pt x="95" y="128"/>
                  </a:cubicBezTo>
                  <a:cubicBezTo>
                    <a:pt x="95" y="128"/>
                    <a:pt x="95" y="129"/>
                    <a:pt x="95" y="129"/>
                  </a:cubicBezTo>
                  <a:cubicBezTo>
                    <a:pt x="94" y="129"/>
                    <a:pt x="94" y="129"/>
                    <a:pt x="93" y="129"/>
                  </a:cubicBezTo>
                  <a:cubicBezTo>
                    <a:pt x="92" y="130"/>
                    <a:pt x="92" y="131"/>
                    <a:pt x="91" y="132"/>
                  </a:cubicBezTo>
                  <a:cubicBezTo>
                    <a:pt x="90" y="133"/>
                    <a:pt x="89" y="133"/>
                    <a:pt x="87" y="134"/>
                  </a:cubicBezTo>
                  <a:cubicBezTo>
                    <a:pt x="85" y="134"/>
                    <a:pt x="85" y="135"/>
                    <a:pt x="84" y="135"/>
                  </a:cubicBezTo>
                  <a:cubicBezTo>
                    <a:pt x="82" y="136"/>
                    <a:pt x="81" y="136"/>
                    <a:pt x="79" y="136"/>
                  </a:cubicBezTo>
                  <a:cubicBezTo>
                    <a:pt x="79" y="136"/>
                    <a:pt x="78" y="136"/>
                    <a:pt x="77" y="136"/>
                  </a:cubicBezTo>
                  <a:cubicBezTo>
                    <a:pt x="77" y="135"/>
                    <a:pt x="76" y="135"/>
                    <a:pt x="76" y="135"/>
                  </a:cubicBezTo>
                  <a:cubicBezTo>
                    <a:pt x="74" y="135"/>
                    <a:pt x="74" y="136"/>
                    <a:pt x="73" y="137"/>
                  </a:cubicBezTo>
                  <a:cubicBezTo>
                    <a:pt x="72" y="138"/>
                    <a:pt x="71" y="138"/>
                    <a:pt x="70" y="139"/>
                  </a:cubicBezTo>
                  <a:cubicBezTo>
                    <a:pt x="70" y="140"/>
                    <a:pt x="69" y="140"/>
                    <a:pt x="68" y="140"/>
                  </a:cubicBezTo>
                  <a:cubicBezTo>
                    <a:pt x="67" y="140"/>
                    <a:pt x="66" y="139"/>
                    <a:pt x="65" y="138"/>
                  </a:cubicBezTo>
                  <a:cubicBezTo>
                    <a:pt x="64" y="138"/>
                    <a:pt x="64" y="138"/>
                    <a:pt x="63" y="138"/>
                  </a:cubicBezTo>
                  <a:cubicBezTo>
                    <a:pt x="63" y="137"/>
                    <a:pt x="62" y="137"/>
                    <a:pt x="62" y="136"/>
                  </a:cubicBezTo>
                  <a:cubicBezTo>
                    <a:pt x="61" y="135"/>
                    <a:pt x="60" y="136"/>
                    <a:pt x="59" y="134"/>
                  </a:cubicBezTo>
                  <a:cubicBezTo>
                    <a:pt x="58" y="133"/>
                    <a:pt x="58" y="131"/>
                    <a:pt x="57" y="131"/>
                  </a:cubicBezTo>
                  <a:cubicBezTo>
                    <a:pt x="56" y="131"/>
                    <a:pt x="55" y="131"/>
                    <a:pt x="55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4" y="128"/>
                    <a:pt x="53" y="127"/>
                    <a:pt x="52" y="125"/>
                  </a:cubicBezTo>
                  <a:cubicBezTo>
                    <a:pt x="52" y="125"/>
                    <a:pt x="52" y="124"/>
                    <a:pt x="52" y="124"/>
                  </a:cubicBezTo>
                  <a:cubicBezTo>
                    <a:pt x="53" y="123"/>
                    <a:pt x="54" y="125"/>
                    <a:pt x="54" y="125"/>
                  </a:cubicBezTo>
                  <a:cubicBezTo>
                    <a:pt x="55" y="125"/>
                    <a:pt x="55" y="124"/>
                    <a:pt x="56" y="124"/>
                  </a:cubicBezTo>
                  <a:cubicBezTo>
                    <a:pt x="57" y="122"/>
                    <a:pt x="58" y="123"/>
                    <a:pt x="59" y="122"/>
                  </a:cubicBezTo>
                  <a:cubicBezTo>
                    <a:pt x="61" y="122"/>
                    <a:pt x="62" y="120"/>
                    <a:pt x="63" y="120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65" y="118"/>
                    <a:pt x="63" y="116"/>
                    <a:pt x="65" y="116"/>
                  </a:cubicBezTo>
                  <a:cubicBezTo>
                    <a:pt x="65" y="116"/>
                    <a:pt x="66" y="116"/>
                    <a:pt x="66" y="116"/>
                  </a:cubicBezTo>
                  <a:cubicBezTo>
                    <a:pt x="67" y="116"/>
                    <a:pt x="68" y="117"/>
                    <a:pt x="68" y="117"/>
                  </a:cubicBezTo>
                  <a:cubicBezTo>
                    <a:pt x="70" y="117"/>
                    <a:pt x="69" y="116"/>
                    <a:pt x="70" y="115"/>
                  </a:cubicBezTo>
                  <a:cubicBezTo>
                    <a:pt x="69" y="114"/>
                    <a:pt x="69" y="113"/>
                    <a:pt x="69" y="113"/>
                  </a:cubicBezTo>
                  <a:cubicBezTo>
                    <a:pt x="68" y="112"/>
                    <a:pt x="68" y="112"/>
                    <a:pt x="68" y="111"/>
                  </a:cubicBezTo>
                  <a:cubicBezTo>
                    <a:pt x="68" y="110"/>
                    <a:pt x="68" y="109"/>
                    <a:pt x="67" y="109"/>
                  </a:cubicBezTo>
                  <a:cubicBezTo>
                    <a:pt x="65" y="108"/>
                    <a:pt x="64" y="108"/>
                    <a:pt x="63" y="108"/>
                  </a:cubicBezTo>
                  <a:cubicBezTo>
                    <a:pt x="62" y="107"/>
                    <a:pt x="62" y="107"/>
                    <a:pt x="61" y="107"/>
                  </a:cubicBezTo>
                  <a:cubicBezTo>
                    <a:pt x="60" y="106"/>
                    <a:pt x="60" y="107"/>
                    <a:pt x="59" y="106"/>
                  </a:cubicBezTo>
                  <a:cubicBezTo>
                    <a:pt x="58" y="105"/>
                    <a:pt x="59" y="103"/>
                    <a:pt x="58" y="101"/>
                  </a:cubicBezTo>
                  <a:cubicBezTo>
                    <a:pt x="58" y="100"/>
                    <a:pt x="57" y="100"/>
                    <a:pt x="56" y="100"/>
                  </a:cubicBezTo>
                  <a:cubicBezTo>
                    <a:pt x="55" y="100"/>
                    <a:pt x="54" y="100"/>
                    <a:pt x="54" y="98"/>
                  </a:cubicBezTo>
                  <a:cubicBezTo>
                    <a:pt x="54" y="97"/>
                    <a:pt x="54" y="95"/>
                    <a:pt x="54" y="94"/>
                  </a:cubicBezTo>
                  <a:cubicBezTo>
                    <a:pt x="52" y="91"/>
                    <a:pt x="51" y="91"/>
                    <a:pt x="51" y="89"/>
                  </a:cubicBezTo>
                  <a:cubicBezTo>
                    <a:pt x="51" y="87"/>
                    <a:pt x="52" y="85"/>
                    <a:pt x="52" y="82"/>
                  </a:cubicBezTo>
                  <a:cubicBezTo>
                    <a:pt x="52" y="80"/>
                    <a:pt x="51" y="79"/>
                    <a:pt x="51" y="76"/>
                  </a:cubicBezTo>
                  <a:cubicBezTo>
                    <a:pt x="51" y="75"/>
                    <a:pt x="52" y="75"/>
                    <a:pt x="51" y="73"/>
                  </a:cubicBezTo>
                  <a:cubicBezTo>
                    <a:pt x="50" y="73"/>
                    <a:pt x="49" y="72"/>
                    <a:pt x="48" y="72"/>
                  </a:cubicBezTo>
                  <a:cubicBezTo>
                    <a:pt x="47" y="69"/>
                    <a:pt x="49" y="66"/>
                    <a:pt x="50" y="64"/>
                  </a:cubicBezTo>
                  <a:cubicBezTo>
                    <a:pt x="50" y="62"/>
                    <a:pt x="50" y="59"/>
                    <a:pt x="50" y="57"/>
                  </a:cubicBezTo>
                  <a:cubicBezTo>
                    <a:pt x="50" y="57"/>
                    <a:pt x="49" y="56"/>
                    <a:pt x="49" y="56"/>
                  </a:cubicBezTo>
                  <a:cubicBezTo>
                    <a:pt x="46" y="58"/>
                    <a:pt x="46" y="54"/>
                    <a:pt x="45" y="52"/>
                  </a:cubicBezTo>
                  <a:cubicBezTo>
                    <a:pt x="44" y="50"/>
                    <a:pt x="40" y="47"/>
                    <a:pt x="38" y="45"/>
                  </a:cubicBezTo>
                  <a:cubicBezTo>
                    <a:pt x="36" y="42"/>
                    <a:pt x="34" y="42"/>
                    <a:pt x="34" y="39"/>
                  </a:cubicBezTo>
                  <a:cubicBezTo>
                    <a:pt x="34" y="36"/>
                    <a:pt x="41" y="39"/>
                    <a:pt x="43" y="37"/>
                  </a:cubicBezTo>
                  <a:cubicBezTo>
                    <a:pt x="46" y="34"/>
                    <a:pt x="41" y="35"/>
                    <a:pt x="38" y="35"/>
                  </a:cubicBezTo>
                  <a:cubicBezTo>
                    <a:pt x="35" y="34"/>
                    <a:pt x="40" y="34"/>
                    <a:pt x="40" y="31"/>
                  </a:cubicBezTo>
                  <a:cubicBezTo>
                    <a:pt x="41" y="28"/>
                    <a:pt x="40" y="28"/>
                    <a:pt x="42" y="25"/>
                  </a:cubicBezTo>
                  <a:cubicBezTo>
                    <a:pt x="44" y="21"/>
                    <a:pt x="43" y="19"/>
                    <a:pt x="41" y="13"/>
                  </a:cubicBezTo>
                  <a:cubicBezTo>
                    <a:pt x="39" y="7"/>
                    <a:pt x="43" y="6"/>
                    <a:pt x="43" y="3"/>
                  </a:cubicBezTo>
                  <a:cubicBezTo>
                    <a:pt x="43" y="1"/>
                    <a:pt x="39" y="0"/>
                    <a:pt x="39" y="0"/>
                  </a:cubicBezTo>
                  <a:cubicBezTo>
                    <a:pt x="39" y="0"/>
                    <a:pt x="34" y="2"/>
                    <a:pt x="32" y="4"/>
                  </a:cubicBezTo>
                  <a:cubicBezTo>
                    <a:pt x="29" y="6"/>
                    <a:pt x="24" y="9"/>
                    <a:pt x="23" y="12"/>
                  </a:cubicBezTo>
                  <a:cubicBezTo>
                    <a:pt x="23" y="14"/>
                    <a:pt x="24" y="16"/>
                    <a:pt x="24" y="21"/>
                  </a:cubicBezTo>
                  <a:cubicBezTo>
                    <a:pt x="24" y="25"/>
                    <a:pt x="23" y="25"/>
                    <a:pt x="23" y="29"/>
                  </a:cubicBezTo>
                  <a:cubicBezTo>
                    <a:pt x="23" y="34"/>
                    <a:pt x="25" y="34"/>
                    <a:pt x="24" y="37"/>
                  </a:cubicBezTo>
                  <a:cubicBezTo>
                    <a:pt x="24" y="40"/>
                    <a:pt x="25" y="43"/>
                    <a:pt x="24" y="47"/>
                  </a:cubicBezTo>
                  <a:cubicBezTo>
                    <a:pt x="23" y="50"/>
                    <a:pt x="20" y="61"/>
                    <a:pt x="20" y="61"/>
                  </a:cubicBezTo>
                  <a:cubicBezTo>
                    <a:pt x="20" y="61"/>
                    <a:pt x="18" y="60"/>
                    <a:pt x="13" y="58"/>
                  </a:cubicBezTo>
                  <a:cubicBezTo>
                    <a:pt x="12" y="58"/>
                    <a:pt x="11" y="58"/>
                    <a:pt x="11" y="58"/>
                  </a:cubicBezTo>
                  <a:cubicBezTo>
                    <a:pt x="12" y="63"/>
                    <a:pt x="10" y="73"/>
                    <a:pt x="6" y="78"/>
                  </a:cubicBezTo>
                  <a:cubicBezTo>
                    <a:pt x="5" y="80"/>
                    <a:pt x="4" y="79"/>
                    <a:pt x="2" y="81"/>
                  </a:cubicBezTo>
                  <a:cubicBezTo>
                    <a:pt x="0" y="83"/>
                    <a:pt x="2" y="84"/>
                    <a:pt x="2" y="86"/>
                  </a:cubicBezTo>
                  <a:cubicBezTo>
                    <a:pt x="2" y="87"/>
                    <a:pt x="2" y="89"/>
                    <a:pt x="2" y="90"/>
                  </a:cubicBezTo>
                  <a:cubicBezTo>
                    <a:pt x="3" y="91"/>
                    <a:pt x="4" y="92"/>
                    <a:pt x="5" y="93"/>
                  </a:cubicBezTo>
                  <a:cubicBezTo>
                    <a:pt x="6" y="98"/>
                    <a:pt x="2" y="101"/>
                    <a:pt x="1" y="105"/>
                  </a:cubicBezTo>
                  <a:cubicBezTo>
                    <a:pt x="2" y="106"/>
                    <a:pt x="2" y="106"/>
                    <a:pt x="3" y="106"/>
                  </a:cubicBezTo>
                  <a:cubicBezTo>
                    <a:pt x="4" y="106"/>
                    <a:pt x="4" y="106"/>
                    <a:pt x="5" y="106"/>
                  </a:cubicBezTo>
                  <a:cubicBezTo>
                    <a:pt x="6" y="106"/>
                    <a:pt x="6" y="107"/>
                    <a:pt x="7" y="107"/>
                  </a:cubicBezTo>
                  <a:cubicBezTo>
                    <a:pt x="9" y="107"/>
                    <a:pt x="10" y="106"/>
                    <a:pt x="12" y="108"/>
                  </a:cubicBezTo>
                  <a:cubicBezTo>
                    <a:pt x="14" y="110"/>
                    <a:pt x="15" y="111"/>
                    <a:pt x="17" y="111"/>
                  </a:cubicBezTo>
                  <a:cubicBezTo>
                    <a:pt x="19" y="111"/>
                    <a:pt x="21" y="112"/>
                    <a:pt x="23" y="112"/>
                  </a:cubicBezTo>
                  <a:cubicBezTo>
                    <a:pt x="24" y="112"/>
                    <a:pt x="25" y="112"/>
                    <a:pt x="25" y="113"/>
                  </a:cubicBezTo>
                  <a:cubicBezTo>
                    <a:pt x="25" y="114"/>
                    <a:pt x="25" y="115"/>
                    <a:pt x="24" y="116"/>
                  </a:cubicBezTo>
                  <a:cubicBezTo>
                    <a:pt x="23" y="118"/>
                    <a:pt x="22" y="117"/>
                    <a:pt x="22" y="119"/>
                  </a:cubicBezTo>
                  <a:cubicBezTo>
                    <a:pt x="22" y="121"/>
                    <a:pt x="22" y="123"/>
                    <a:pt x="22" y="125"/>
                  </a:cubicBezTo>
                  <a:cubicBezTo>
                    <a:pt x="22" y="128"/>
                    <a:pt x="21" y="129"/>
                    <a:pt x="20" y="131"/>
                  </a:cubicBezTo>
                  <a:cubicBezTo>
                    <a:pt x="19" y="132"/>
                    <a:pt x="21" y="134"/>
                    <a:pt x="19" y="135"/>
                  </a:cubicBezTo>
                  <a:cubicBezTo>
                    <a:pt x="18" y="136"/>
                    <a:pt x="17" y="136"/>
                    <a:pt x="17" y="136"/>
                  </a:cubicBezTo>
                  <a:cubicBezTo>
                    <a:pt x="16" y="136"/>
                    <a:pt x="16" y="137"/>
                    <a:pt x="16" y="138"/>
                  </a:cubicBezTo>
                  <a:cubicBezTo>
                    <a:pt x="16" y="139"/>
                    <a:pt x="16" y="139"/>
                    <a:pt x="16" y="140"/>
                  </a:cubicBezTo>
                  <a:cubicBezTo>
                    <a:pt x="15" y="141"/>
                    <a:pt x="15" y="141"/>
                    <a:pt x="14" y="142"/>
                  </a:cubicBezTo>
                  <a:cubicBezTo>
                    <a:pt x="13" y="142"/>
                    <a:pt x="12" y="142"/>
                    <a:pt x="11" y="143"/>
                  </a:cubicBezTo>
                  <a:cubicBezTo>
                    <a:pt x="11" y="143"/>
                    <a:pt x="11" y="144"/>
                    <a:pt x="11" y="145"/>
                  </a:cubicBezTo>
                  <a:cubicBezTo>
                    <a:pt x="10" y="147"/>
                    <a:pt x="9" y="148"/>
                    <a:pt x="8" y="150"/>
                  </a:cubicBezTo>
                  <a:cubicBezTo>
                    <a:pt x="8" y="151"/>
                    <a:pt x="7" y="152"/>
                    <a:pt x="7" y="153"/>
                  </a:cubicBezTo>
                  <a:cubicBezTo>
                    <a:pt x="8" y="154"/>
                    <a:pt x="9" y="152"/>
                    <a:pt x="9" y="151"/>
                  </a:cubicBezTo>
                  <a:cubicBezTo>
                    <a:pt x="10" y="151"/>
                    <a:pt x="11" y="150"/>
                    <a:pt x="12" y="151"/>
                  </a:cubicBezTo>
                  <a:cubicBezTo>
                    <a:pt x="14" y="152"/>
                    <a:pt x="15" y="154"/>
                    <a:pt x="16" y="155"/>
                  </a:cubicBezTo>
                  <a:cubicBezTo>
                    <a:pt x="16" y="156"/>
                    <a:pt x="17" y="157"/>
                    <a:pt x="16" y="158"/>
                  </a:cubicBezTo>
                  <a:cubicBezTo>
                    <a:pt x="16" y="159"/>
                    <a:pt x="16" y="159"/>
                    <a:pt x="16" y="160"/>
                  </a:cubicBezTo>
                  <a:cubicBezTo>
                    <a:pt x="16" y="160"/>
                    <a:pt x="16" y="159"/>
                    <a:pt x="17" y="159"/>
                  </a:cubicBezTo>
                  <a:cubicBezTo>
                    <a:pt x="18" y="159"/>
                    <a:pt x="19" y="159"/>
                    <a:pt x="20" y="159"/>
                  </a:cubicBezTo>
                  <a:cubicBezTo>
                    <a:pt x="22" y="159"/>
                    <a:pt x="21" y="159"/>
                    <a:pt x="22" y="157"/>
                  </a:cubicBezTo>
                  <a:cubicBezTo>
                    <a:pt x="24" y="155"/>
                    <a:pt x="25" y="155"/>
                    <a:pt x="27" y="156"/>
                  </a:cubicBezTo>
                  <a:cubicBezTo>
                    <a:pt x="28" y="157"/>
                    <a:pt x="31" y="161"/>
                    <a:pt x="32" y="158"/>
                  </a:cubicBezTo>
                  <a:cubicBezTo>
                    <a:pt x="32" y="157"/>
                    <a:pt x="30" y="155"/>
                    <a:pt x="31" y="154"/>
                  </a:cubicBezTo>
                  <a:cubicBezTo>
                    <a:pt x="31" y="153"/>
                    <a:pt x="33" y="154"/>
                    <a:pt x="34" y="155"/>
                  </a:cubicBezTo>
                  <a:cubicBezTo>
                    <a:pt x="35" y="155"/>
                    <a:pt x="36" y="155"/>
                    <a:pt x="38" y="155"/>
                  </a:cubicBezTo>
                  <a:cubicBezTo>
                    <a:pt x="39" y="155"/>
                    <a:pt x="41" y="155"/>
                    <a:pt x="42" y="153"/>
                  </a:cubicBezTo>
                  <a:cubicBezTo>
                    <a:pt x="42" y="153"/>
                    <a:pt x="42" y="152"/>
                    <a:pt x="42" y="151"/>
                  </a:cubicBezTo>
                  <a:cubicBezTo>
                    <a:pt x="42" y="150"/>
                    <a:pt x="42" y="150"/>
                    <a:pt x="43" y="150"/>
                  </a:cubicBezTo>
                  <a:cubicBezTo>
                    <a:pt x="44" y="150"/>
                    <a:pt x="46" y="151"/>
                    <a:pt x="46" y="149"/>
                  </a:cubicBezTo>
                  <a:cubicBezTo>
                    <a:pt x="47" y="148"/>
                    <a:pt x="46" y="147"/>
                    <a:pt x="47" y="147"/>
                  </a:cubicBezTo>
                  <a:cubicBezTo>
                    <a:pt x="48" y="146"/>
                    <a:pt x="49" y="146"/>
                    <a:pt x="50" y="146"/>
                  </a:cubicBezTo>
                  <a:cubicBezTo>
                    <a:pt x="52" y="146"/>
                    <a:pt x="53" y="146"/>
                    <a:pt x="54" y="147"/>
                  </a:cubicBezTo>
                  <a:cubicBezTo>
                    <a:pt x="55" y="148"/>
                    <a:pt x="56" y="149"/>
                    <a:pt x="57" y="149"/>
                  </a:cubicBezTo>
                  <a:cubicBezTo>
                    <a:pt x="57" y="150"/>
                    <a:pt x="57" y="151"/>
                    <a:pt x="58" y="151"/>
                  </a:cubicBezTo>
                  <a:cubicBezTo>
                    <a:pt x="59" y="152"/>
                    <a:pt x="61" y="152"/>
                    <a:pt x="63" y="152"/>
                  </a:cubicBezTo>
                  <a:cubicBezTo>
                    <a:pt x="64" y="152"/>
                    <a:pt x="66" y="153"/>
                    <a:pt x="66" y="154"/>
                  </a:cubicBezTo>
                  <a:cubicBezTo>
                    <a:pt x="67" y="155"/>
                    <a:pt x="67" y="156"/>
                    <a:pt x="67" y="157"/>
                  </a:cubicBezTo>
                  <a:cubicBezTo>
                    <a:pt x="68" y="158"/>
                    <a:pt x="69" y="157"/>
                    <a:pt x="70" y="157"/>
                  </a:cubicBezTo>
                  <a:cubicBezTo>
                    <a:pt x="72" y="158"/>
                    <a:pt x="73" y="159"/>
                    <a:pt x="75" y="159"/>
                  </a:cubicBezTo>
                  <a:cubicBezTo>
                    <a:pt x="78" y="159"/>
                    <a:pt x="79" y="157"/>
                    <a:pt x="81" y="157"/>
                  </a:cubicBezTo>
                  <a:cubicBezTo>
                    <a:pt x="82" y="157"/>
                    <a:pt x="83" y="158"/>
                    <a:pt x="84" y="158"/>
                  </a:cubicBezTo>
                  <a:cubicBezTo>
                    <a:pt x="86" y="158"/>
                    <a:pt x="86" y="157"/>
                    <a:pt x="87" y="157"/>
                  </a:cubicBezTo>
                  <a:cubicBezTo>
                    <a:pt x="89" y="155"/>
                    <a:pt x="90" y="158"/>
                    <a:pt x="91" y="161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3" y="163"/>
                    <a:pt x="94" y="164"/>
                    <a:pt x="95" y="164"/>
                  </a:cubicBezTo>
                  <a:cubicBezTo>
                    <a:pt x="96" y="164"/>
                    <a:pt x="97" y="164"/>
                    <a:pt x="97" y="164"/>
                  </a:cubicBezTo>
                  <a:cubicBezTo>
                    <a:pt x="98" y="164"/>
                    <a:pt x="99" y="164"/>
                    <a:pt x="99" y="164"/>
                  </a:cubicBezTo>
                  <a:cubicBezTo>
                    <a:pt x="101" y="164"/>
                    <a:pt x="101" y="163"/>
                    <a:pt x="103" y="163"/>
                  </a:cubicBezTo>
                  <a:cubicBezTo>
                    <a:pt x="103" y="162"/>
                    <a:pt x="104" y="161"/>
                    <a:pt x="104" y="161"/>
                  </a:cubicBezTo>
                  <a:cubicBezTo>
                    <a:pt x="105" y="161"/>
                    <a:pt x="106" y="162"/>
                    <a:pt x="107" y="162"/>
                  </a:cubicBezTo>
                  <a:cubicBezTo>
                    <a:pt x="107" y="162"/>
                    <a:pt x="108" y="162"/>
                    <a:pt x="109" y="162"/>
                  </a:cubicBezTo>
                  <a:cubicBezTo>
                    <a:pt x="111" y="161"/>
                    <a:pt x="113" y="161"/>
                    <a:pt x="114" y="159"/>
                  </a:cubicBezTo>
                  <a:cubicBezTo>
                    <a:pt x="116" y="158"/>
                    <a:pt x="117" y="155"/>
                    <a:pt x="119" y="153"/>
                  </a:cubicBezTo>
                  <a:cubicBezTo>
                    <a:pt x="122" y="152"/>
                    <a:pt x="126" y="151"/>
                    <a:pt x="128" y="149"/>
                  </a:cubicBezTo>
                  <a:cubicBezTo>
                    <a:pt x="129" y="148"/>
                    <a:pt x="127" y="146"/>
                    <a:pt x="127" y="145"/>
                  </a:cubicBezTo>
                  <a:cubicBezTo>
                    <a:pt x="128" y="142"/>
                    <a:pt x="130" y="143"/>
                    <a:pt x="131" y="14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3" name="Freeform 144"/>
            <p:cNvSpPr>
              <a:spLocks/>
            </p:cNvSpPr>
            <p:nvPr/>
          </p:nvSpPr>
          <p:spPr bwMode="auto">
            <a:xfrm>
              <a:off x="1476014" y="3444423"/>
              <a:ext cx="16143" cy="14675"/>
            </a:xfrm>
            <a:custGeom>
              <a:avLst/>
              <a:gdLst>
                <a:gd name="T0" fmla="*/ 7 w 7"/>
                <a:gd name="T1" fmla="*/ 6 h 7"/>
                <a:gd name="T2" fmla="*/ 4 w 7"/>
                <a:gd name="T3" fmla="*/ 5 h 7"/>
                <a:gd name="T4" fmla="*/ 3 w 7"/>
                <a:gd name="T5" fmla="*/ 5 h 7"/>
                <a:gd name="T6" fmla="*/ 1 w 7"/>
                <a:gd name="T7" fmla="*/ 2 h 7"/>
                <a:gd name="T8" fmla="*/ 0 w 7"/>
                <a:gd name="T9" fmla="*/ 0 h 7"/>
                <a:gd name="T10" fmla="*/ 1 w 7"/>
                <a:gd name="T11" fmla="*/ 3 h 7"/>
                <a:gd name="T12" fmla="*/ 4 w 7"/>
                <a:gd name="T13" fmla="*/ 6 h 7"/>
                <a:gd name="T14" fmla="*/ 7 w 7"/>
                <a:gd name="T15" fmla="*/ 7 h 7"/>
                <a:gd name="T16" fmla="*/ 7 w 7"/>
                <a:gd name="T17" fmla="*/ 7 h 7"/>
                <a:gd name="T18" fmla="*/ 7 w 7"/>
                <a:gd name="T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7" y="6"/>
                  </a:moveTo>
                  <a:cubicBezTo>
                    <a:pt x="6" y="6"/>
                    <a:pt x="5" y="6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4"/>
                    <a:pt x="2" y="4"/>
                    <a:pt x="4" y="6"/>
                  </a:cubicBezTo>
                  <a:cubicBezTo>
                    <a:pt x="5" y="6"/>
                    <a:pt x="6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6"/>
                    <a:pt x="7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4" name="Freeform 145"/>
            <p:cNvSpPr>
              <a:spLocks/>
            </p:cNvSpPr>
            <p:nvPr/>
          </p:nvSpPr>
          <p:spPr bwMode="auto">
            <a:xfrm>
              <a:off x="1476014" y="3420943"/>
              <a:ext cx="0" cy="293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5" name="Freeform 146"/>
            <p:cNvSpPr>
              <a:spLocks/>
            </p:cNvSpPr>
            <p:nvPr/>
          </p:nvSpPr>
          <p:spPr bwMode="auto">
            <a:xfrm>
              <a:off x="1492157" y="3462032"/>
              <a:ext cx="92451" cy="7338"/>
            </a:xfrm>
            <a:custGeom>
              <a:avLst/>
              <a:gdLst>
                <a:gd name="T0" fmla="*/ 39 w 41"/>
                <a:gd name="T1" fmla="*/ 0 h 3"/>
                <a:gd name="T2" fmla="*/ 32 w 41"/>
                <a:gd name="T3" fmla="*/ 1 h 3"/>
                <a:gd name="T4" fmla="*/ 15 w 41"/>
                <a:gd name="T5" fmla="*/ 1 h 3"/>
                <a:gd name="T6" fmla="*/ 6 w 41"/>
                <a:gd name="T7" fmla="*/ 2 h 3"/>
                <a:gd name="T8" fmla="*/ 1 w 41"/>
                <a:gd name="T9" fmla="*/ 1 h 3"/>
                <a:gd name="T10" fmla="*/ 0 w 41"/>
                <a:gd name="T11" fmla="*/ 0 h 3"/>
                <a:gd name="T12" fmla="*/ 0 w 41"/>
                <a:gd name="T13" fmla="*/ 0 h 3"/>
                <a:gd name="T14" fmla="*/ 0 w 41"/>
                <a:gd name="T15" fmla="*/ 1 h 3"/>
                <a:gd name="T16" fmla="*/ 1 w 41"/>
                <a:gd name="T17" fmla="*/ 1 h 3"/>
                <a:gd name="T18" fmla="*/ 15 w 41"/>
                <a:gd name="T19" fmla="*/ 1 h 3"/>
                <a:gd name="T20" fmla="*/ 32 w 41"/>
                <a:gd name="T21" fmla="*/ 2 h 3"/>
                <a:gd name="T22" fmla="*/ 39 w 41"/>
                <a:gd name="T23" fmla="*/ 0 h 3"/>
                <a:gd name="T24" fmla="*/ 41 w 41"/>
                <a:gd name="T25" fmla="*/ 0 h 3"/>
                <a:gd name="T26" fmla="*/ 41 w 41"/>
                <a:gd name="T27" fmla="*/ 0 h 3"/>
                <a:gd name="T28" fmla="*/ 39 w 41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3">
                  <a:moveTo>
                    <a:pt x="39" y="0"/>
                  </a:moveTo>
                  <a:cubicBezTo>
                    <a:pt x="36" y="0"/>
                    <a:pt x="35" y="1"/>
                    <a:pt x="32" y="1"/>
                  </a:cubicBezTo>
                  <a:cubicBezTo>
                    <a:pt x="26" y="2"/>
                    <a:pt x="21" y="1"/>
                    <a:pt x="15" y="1"/>
                  </a:cubicBezTo>
                  <a:cubicBezTo>
                    <a:pt x="12" y="1"/>
                    <a:pt x="9" y="2"/>
                    <a:pt x="6" y="2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3"/>
                    <a:pt x="11" y="1"/>
                    <a:pt x="15" y="1"/>
                  </a:cubicBezTo>
                  <a:cubicBezTo>
                    <a:pt x="21" y="2"/>
                    <a:pt x="26" y="2"/>
                    <a:pt x="32" y="2"/>
                  </a:cubicBezTo>
                  <a:cubicBezTo>
                    <a:pt x="35" y="1"/>
                    <a:pt x="36" y="0"/>
                    <a:pt x="39" y="0"/>
                  </a:cubicBezTo>
                  <a:cubicBezTo>
                    <a:pt x="40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39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6" name="Freeform 147"/>
            <p:cNvSpPr>
              <a:spLocks/>
            </p:cNvSpPr>
            <p:nvPr/>
          </p:nvSpPr>
          <p:spPr bwMode="auto">
            <a:xfrm>
              <a:off x="1476014" y="3423878"/>
              <a:ext cx="4403" cy="10273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1 h 5"/>
                <a:gd name="T4" fmla="*/ 2 w 2"/>
                <a:gd name="T5" fmla="*/ 5 h 5"/>
                <a:gd name="T6" fmla="*/ 2 w 2"/>
                <a:gd name="T7" fmla="*/ 5 h 5"/>
                <a:gd name="T8" fmla="*/ 0 w 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2" y="3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0" y="2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7" name="Freeform 148"/>
            <p:cNvSpPr>
              <a:spLocks/>
            </p:cNvSpPr>
            <p:nvPr/>
          </p:nvSpPr>
          <p:spPr bwMode="auto">
            <a:xfrm>
              <a:off x="1476014" y="34209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1476014" y="34238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49" name="Freeform 150"/>
            <p:cNvSpPr>
              <a:spLocks/>
            </p:cNvSpPr>
            <p:nvPr/>
          </p:nvSpPr>
          <p:spPr bwMode="auto">
            <a:xfrm>
              <a:off x="1572867" y="3454695"/>
              <a:ext cx="64568" cy="39622"/>
            </a:xfrm>
            <a:custGeom>
              <a:avLst/>
              <a:gdLst>
                <a:gd name="T0" fmla="*/ 14 w 28"/>
                <a:gd name="T1" fmla="*/ 0 h 17"/>
                <a:gd name="T2" fmla="*/ 12 w 28"/>
                <a:gd name="T3" fmla="*/ 0 h 17"/>
                <a:gd name="T4" fmla="*/ 10 w 28"/>
                <a:gd name="T5" fmla="*/ 1 h 17"/>
                <a:gd name="T6" fmla="*/ 9 w 28"/>
                <a:gd name="T7" fmla="*/ 2 h 17"/>
                <a:gd name="T8" fmla="*/ 8 w 28"/>
                <a:gd name="T9" fmla="*/ 3 h 17"/>
                <a:gd name="T10" fmla="*/ 6 w 28"/>
                <a:gd name="T11" fmla="*/ 3 h 17"/>
                <a:gd name="T12" fmla="*/ 5 w 28"/>
                <a:gd name="T13" fmla="*/ 3 h 17"/>
                <a:gd name="T14" fmla="*/ 0 w 28"/>
                <a:gd name="T15" fmla="*/ 10 h 17"/>
                <a:gd name="T16" fmla="*/ 1 w 28"/>
                <a:gd name="T17" fmla="*/ 10 h 17"/>
                <a:gd name="T18" fmla="*/ 3 w 28"/>
                <a:gd name="T19" fmla="*/ 11 h 17"/>
                <a:gd name="T20" fmla="*/ 8 w 28"/>
                <a:gd name="T21" fmla="*/ 15 h 17"/>
                <a:gd name="T22" fmla="*/ 15 w 28"/>
                <a:gd name="T23" fmla="*/ 12 h 17"/>
                <a:gd name="T24" fmla="*/ 22 w 28"/>
                <a:gd name="T25" fmla="*/ 6 h 17"/>
                <a:gd name="T26" fmla="*/ 28 w 28"/>
                <a:gd name="T27" fmla="*/ 1 h 17"/>
                <a:gd name="T28" fmla="*/ 28 w 28"/>
                <a:gd name="T29" fmla="*/ 0 h 17"/>
                <a:gd name="T30" fmla="*/ 19 w 28"/>
                <a:gd name="T31" fmla="*/ 0 h 17"/>
                <a:gd name="T32" fmla="*/ 14 w 28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17">
                  <a:moveTo>
                    <a:pt x="14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10" y="2"/>
                    <a:pt x="9" y="1"/>
                    <a:pt x="9" y="2"/>
                  </a:cubicBezTo>
                  <a:cubicBezTo>
                    <a:pt x="9" y="2"/>
                    <a:pt x="9" y="2"/>
                    <a:pt x="8" y="3"/>
                  </a:cubicBezTo>
                  <a:cubicBezTo>
                    <a:pt x="8" y="3"/>
                    <a:pt x="7" y="3"/>
                    <a:pt x="6" y="3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3" y="8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1"/>
                    <a:pt x="3" y="11"/>
                  </a:cubicBezTo>
                  <a:cubicBezTo>
                    <a:pt x="5" y="13"/>
                    <a:pt x="6" y="14"/>
                    <a:pt x="8" y="15"/>
                  </a:cubicBezTo>
                  <a:cubicBezTo>
                    <a:pt x="11" y="17"/>
                    <a:pt x="12" y="14"/>
                    <a:pt x="15" y="12"/>
                  </a:cubicBezTo>
                  <a:cubicBezTo>
                    <a:pt x="18" y="10"/>
                    <a:pt x="18" y="8"/>
                    <a:pt x="22" y="6"/>
                  </a:cubicBezTo>
                  <a:cubicBezTo>
                    <a:pt x="25" y="5"/>
                    <a:pt x="27" y="4"/>
                    <a:pt x="28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2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0" name="Freeform 151"/>
            <p:cNvSpPr>
              <a:spLocks/>
            </p:cNvSpPr>
            <p:nvPr/>
          </p:nvSpPr>
          <p:spPr bwMode="auto">
            <a:xfrm>
              <a:off x="1476014" y="3434150"/>
              <a:ext cx="4403" cy="1027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0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3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1" name="Freeform 152"/>
            <p:cNvSpPr>
              <a:spLocks/>
            </p:cNvSpPr>
            <p:nvPr/>
          </p:nvSpPr>
          <p:spPr bwMode="auto">
            <a:xfrm>
              <a:off x="1476014" y="3415074"/>
              <a:ext cx="165824" cy="51362"/>
            </a:xfrm>
            <a:custGeom>
              <a:avLst/>
              <a:gdLst>
                <a:gd name="T0" fmla="*/ 68 w 73"/>
                <a:gd name="T1" fmla="*/ 13 h 23"/>
                <a:gd name="T2" fmla="*/ 65 w 73"/>
                <a:gd name="T3" fmla="*/ 9 h 23"/>
                <a:gd name="T4" fmla="*/ 65 w 73"/>
                <a:gd name="T5" fmla="*/ 5 h 23"/>
                <a:gd name="T6" fmla="*/ 65 w 73"/>
                <a:gd name="T7" fmla="*/ 5 h 23"/>
                <a:gd name="T8" fmla="*/ 60 w 73"/>
                <a:gd name="T9" fmla="*/ 2 h 23"/>
                <a:gd name="T10" fmla="*/ 49 w 73"/>
                <a:gd name="T11" fmla="*/ 0 h 23"/>
                <a:gd name="T12" fmla="*/ 28 w 73"/>
                <a:gd name="T13" fmla="*/ 2 h 23"/>
                <a:gd name="T14" fmla="*/ 9 w 73"/>
                <a:gd name="T15" fmla="*/ 4 h 23"/>
                <a:gd name="T16" fmla="*/ 0 w 73"/>
                <a:gd name="T17" fmla="*/ 3 h 23"/>
                <a:gd name="T18" fmla="*/ 0 w 73"/>
                <a:gd name="T19" fmla="*/ 3 h 23"/>
                <a:gd name="T20" fmla="*/ 0 w 73"/>
                <a:gd name="T21" fmla="*/ 4 h 23"/>
                <a:gd name="T22" fmla="*/ 0 w 73"/>
                <a:gd name="T23" fmla="*/ 4 h 23"/>
                <a:gd name="T24" fmla="*/ 2 w 73"/>
                <a:gd name="T25" fmla="*/ 9 h 23"/>
                <a:gd name="T26" fmla="*/ 2 w 73"/>
                <a:gd name="T27" fmla="*/ 9 h 23"/>
                <a:gd name="T28" fmla="*/ 2 w 73"/>
                <a:gd name="T29" fmla="*/ 9 h 23"/>
                <a:gd name="T30" fmla="*/ 0 w 73"/>
                <a:gd name="T31" fmla="*/ 13 h 23"/>
                <a:gd name="T32" fmla="*/ 1 w 73"/>
                <a:gd name="T33" fmla="*/ 15 h 23"/>
                <a:gd name="T34" fmla="*/ 3 w 73"/>
                <a:gd name="T35" fmla="*/ 18 h 23"/>
                <a:gd name="T36" fmla="*/ 4 w 73"/>
                <a:gd name="T37" fmla="*/ 18 h 23"/>
                <a:gd name="T38" fmla="*/ 3 w 73"/>
                <a:gd name="T39" fmla="*/ 18 h 23"/>
                <a:gd name="T40" fmla="*/ 4 w 73"/>
                <a:gd name="T41" fmla="*/ 18 h 23"/>
                <a:gd name="T42" fmla="*/ 7 w 73"/>
                <a:gd name="T43" fmla="*/ 19 h 23"/>
                <a:gd name="T44" fmla="*/ 7 w 73"/>
                <a:gd name="T45" fmla="*/ 20 h 23"/>
                <a:gd name="T46" fmla="*/ 7 w 73"/>
                <a:gd name="T47" fmla="*/ 21 h 23"/>
                <a:gd name="T48" fmla="*/ 7 w 73"/>
                <a:gd name="T49" fmla="*/ 21 h 23"/>
                <a:gd name="T50" fmla="*/ 8 w 73"/>
                <a:gd name="T51" fmla="*/ 22 h 23"/>
                <a:gd name="T52" fmla="*/ 13 w 73"/>
                <a:gd name="T53" fmla="*/ 23 h 23"/>
                <a:gd name="T54" fmla="*/ 13 w 73"/>
                <a:gd name="T55" fmla="*/ 22 h 23"/>
                <a:gd name="T56" fmla="*/ 13 w 73"/>
                <a:gd name="T57" fmla="*/ 23 h 23"/>
                <a:gd name="T58" fmla="*/ 22 w 73"/>
                <a:gd name="T59" fmla="*/ 22 h 23"/>
                <a:gd name="T60" fmla="*/ 39 w 73"/>
                <a:gd name="T61" fmla="*/ 22 h 23"/>
                <a:gd name="T62" fmla="*/ 46 w 73"/>
                <a:gd name="T63" fmla="*/ 21 h 23"/>
                <a:gd name="T64" fmla="*/ 48 w 73"/>
                <a:gd name="T65" fmla="*/ 21 h 23"/>
                <a:gd name="T66" fmla="*/ 48 w 73"/>
                <a:gd name="T67" fmla="*/ 20 h 23"/>
                <a:gd name="T68" fmla="*/ 48 w 73"/>
                <a:gd name="T69" fmla="*/ 21 h 23"/>
                <a:gd name="T70" fmla="*/ 49 w 73"/>
                <a:gd name="T71" fmla="*/ 21 h 23"/>
                <a:gd name="T72" fmla="*/ 51 w 73"/>
                <a:gd name="T73" fmla="*/ 20 h 23"/>
                <a:gd name="T74" fmla="*/ 52 w 73"/>
                <a:gd name="T75" fmla="*/ 19 h 23"/>
                <a:gd name="T76" fmla="*/ 53 w 73"/>
                <a:gd name="T77" fmla="*/ 19 h 23"/>
                <a:gd name="T78" fmla="*/ 55 w 73"/>
                <a:gd name="T79" fmla="*/ 18 h 23"/>
                <a:gd name="T80" fmla="*/ 57 w 73"/>
                <a:gd name="T81" fmla="*/ 17 h 23"/>
                <a:gd name="T82" fmla="*/ 62 w 73"/>
                <a:gd name="T83" fmla="*/ 18 h 23"/>
                <a:gd name="T84" fmla="*/ 72 w 73"/>
                <a:gd name="T85" fmla="*/ 18 h 23"/>
                <a:gd name="T86" fmla="*/ 62 w 73"/>
                <a:gd name="T87" fmla="*/ 18 h 23"/>
                <a:gd name="T88" fmla="*/ 57 w 73"/>
                <a:gd name="T89" fmla="*/ 17 h 23"/>
                <a:gd name="T90" fmla="*/ 55 w 73"/>
                <a:gd name="T91" fmla="*/ 18 h 23"/>
                <a:gd name="T92" fmla="*/ 53 w 73"/>
                <a:gd name="T93" fmla="*/ 19 h 23"/>
                <a:gd name="T94" fmla="*/ 52 w 73"/>
                <a:gd name="T95" fmla="*/ 19 h 23"/>
                <a:gd name="T96" fmla="*/ 51 w 73"/>
                <a:gd name="T97" fmla="*/ 20 h 23"/>
                <a:gd name="T98" fmla="*/ 49 w 73"/>
                <a:gd name="T99" fmla="*/ 21 h 23"/>
                <a:gd name="T100" fmla="*/ 48 w 73"/>
                <a:gd name="T101" fmla="*/ 21 h 23"/>
                <a:gd name="T102" fmla="*/ 48 w 73"/>
                <a:gd name="T103" fmla="*/ 21 h 23"/>
                <a:gd name="T104" fmla="*/ 49 w 73"/>
                <a:gd name="T105" fmla="*/ 21 h 23"/>
                <a:gd name="T106" fmla="*/ 51 w 73"/>
                <a:gd name="T107" fmla="*/ 21 h 23"/>
                <a:gd name="T108" fmla="*/ 52 w 73"/>
                <a:gd name="T109" fmla="*/ 20 h 23"/>
                <a:gd name="T110" fmla="*/ 53 w 73"/>
                <a:gd name="T111" fmla="*/ 19 h 23"/>
                <a:gd name="T112" fmla="*/ 55 w 73"/>
                <a:gd name="T113" fmla="*/ 18 h 23"/>
                <a:gd name="T114" fmla="*/ 57 w 73"/>
                <a:gd name="T115" fmla="*/ 18 h 23"/>
                <a:gd name="T116" fmla="*/ 62 w 73"/>
                <a:gd name="T117" fmla="*/ 18 h 23"/>
                <a:gd name="T118" fmla="*/ 71 w 73"/>
                <a:gd name="T119" fmla="*/ 18 h 23"/>
                <a:gd name="T120" fmla="*/ 68 w 73"/>
                <a:gd name="T12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3" h="23">
                  <a:moveTo>
                    <a:pt x="68" y="13"/>
                  </a:moveTo>
                  <a:cubicBezTo>
                    <a:pt x="67" y="12"/>
                    <a:pt x="66" y="10"/>
                    <a:pt x="65" y="9"/>
                  </a:cubicBezTo>
                  <a:cubicBezTo>
                    <a:pt x="65" y="7"/>
                    <a:pt x="65" y="6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4"/>
                    <a:pt x="62" y="3"/>
                    <a:pt x="60" y="2"/>
                  </a:cubicBezTo>
                  <a:cubicBezTo>
                    <a:pt x="57" y="0"/>
                    <a:pt x="53" y="0"/>
                    <a:pt x="49" y="0"/>
                  </a:cubicBezTo>
                  <a:cubicBezTo>
                    <a:pt x="41" y="0"/>
                    <a:pt x="36" y="0"/>
                    <a:pt x="28" y="2"/>
                  </a:cubicBezTo>
                  <a:cubicBezTo>
                    <a:pt x="21" y="4"/>
                    <a:pt x="17" y="4"/>
                    <a:pt x="9" y="4"/>
                  </a:cubicBezTo>
                  <a:cubicBezTo>
                    <a:pt x="6" y="4"/>
                    <a:pt x="3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2" y="7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1"/>
                    <a:pt x="0" y="12"/>
                    <a:pt x="0" y="13"/>
                  </a:cubicBezTo>
                  <a:cubicBezTo>
                    <a:pt x="0" y="14"/>
                    <a:pt x="0" y="15"/>
                    <a:pt x="1" y="15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8"/>
                    <a:pt x="3" y="18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7" y="19"/>
                    <a:pt x="7" y="20"/>
                    <a:pt x="7" y="20"/>
                  </a:cubicBezTo>
                  <a:cubicBezTo>
                    <a:pt x="7" y="20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8" y="22"/>
                    <a:pt x="8" y="22"/>
                  </a:cubicBezTo>
                  <a:cubicBezTo>
                    <a:pt x="10" y="22"/>
                    <a:pt x="11" y="23"/>
                    <a:pt x="13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6" y="23"/>
                    <a:pt x="19" y="22"/>
                    <a:pt x="22" y="22"/>
                  </a:cubicBezTo>
                  <a:cubicBezTo>
                    <a:pt x="28" y="22"/>
                    <a:pt x="33" y="23"/>
                    <a:pt x="39" y="22"/>
                  </a:cubicBezTo>
                  <a:cubicBezTo>
                    <a:pt x="42" y="22"/>
                    <a:pt x="43" y="21"/>
                    <a:pt x="46" y="21"/>
                  </a:cubicBezTo>
                  <a:cubicBezTo>
                    <a:pt x="47" y="21"/>
                    <a:pt x="47" y="21"/>
                    <a:pt x="48" y="21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8" y="20"/>
                    <a:pt x="48" y="20"/>
                    <a:pt x="48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0" y="21"/>
                    <a:pt x="51" y="21"/>
                    <a:pt x="51" y="20"/>
                  </a:cubicBezTo>
                  <a:cubicBezTo>
                    <a:pt x="52" y="20"/>
                    <a:pt x="52" y="19"/>
                    <a:pt x="52" y="19"/>
                  </a:cubicBezTo>
                  <a:cubicBezTo>
                    <a:pt x="52" y="19"/>
                    <a:pt x="53" y="20"/>
                    <a:pt x="53" y="19"/>
                  </a:cubicBezTo>
                  <a:cubicBezTo>
                    <a:pt x="54" y="19"/>
                    <a:pt x="54" y="18"/>
                    <a:pt x="55" y="18"/>
                  </a:cubicBezTo>
                  <a:cubicBezTo>
                    <a:pt x="55" y="17"/>
                    <a:pt x="56" y="17"/>
                    <a:pt x="57" y="17"/>
                  </a:cubicBezTo>
                  <a:cubicBezTo>
                    <a:pt x="59" y="17"/>
                    <a:pt x="60" y="18"/>
                    <a:pt x="62" y="18"/>
                  </a:cubicBezTo>
                  <a:cubicBezTo>
                    <a:pt x="65" y="18"/>
                    <a:pt x="68" y="18"/>
                    <a:pt x="72" y="18"/>
                  </a:cubicBezTo>
                  <a:cubicBezTo>
                    <a:pt x="68" y="18"/>
                    <a:pt x="65" y="18"/>
                    <a:pt x="62" y="18"/>
                  </a:cubicBezTo>
                  <a:cubicBezTo>
                    <a:pt x="60" y="18"/>
                    <a:pt x="59" y="17"/>
                    <a:pt x="57" y="17"/>
                  </a:cubicBezTo>
                  <a:cubicBezTo>
                    <a:pt x="56" y="17"/>
                    <a:pt x="55" y="17"/>
                    <a:pt x="55" y="18"/>
                  </a:cubicBezTo>
                  <a:cubicBezTo>
                    <a:pt x="54" y="18"/>
                    <a:pt x="54" y="19"/>
                    <a:pt x="53" y="19"/>
                  </a:cubicBezTo>
                  <a:cubicBezTo>
                    <a:pt x="53" y="20"/>
                    <a:pt x="52" y="19"/>
                    <a:pt x="52" y="19"/>
                  </a:cubicBezTo>
                  <a:cubicBezTo>
                    <a:pt x="52" y="19"/>
                    <a:pt x="52" y="20"/>
                    <a:pt x="51" y="20"/>
                  </a:cubicBezTo>
                  <a:cubicBezTo>
                    <a:pt x="51" y="21"/>
                    <a:pt x="50" y="21"/>
                    <a:pt x="49" y="21"/>
                  </a:cubicBezTo>
                  <a:cubicBezTo>
                    <a:pt x="49" y="21"/>
                    <a:pt x="49" y="21"/>
                    <a:pt x="48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0" y="21"/>
                    <a:pt x="51" y="21"/>
                    <a:pt x="51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19"/>
                    <a:pt x="53" y="20"/>
                    <a:pt x="53" y="19"/>
                  </a:cubicBezTo>
                  <a:cubicBezTo>
                    <a:pt x="54" y="19"/>
                    <a:pt x="54" y="18"/>
                    <a:pt x="55" y="18"/>
                  </a:cubicBezTo>
                  <a:cubicBezTo>
                    <a:pt x="55" y="18"/>
                    <a:pt x="56" y="18"/>
                    <a:pt x="57" y="18"/>
                  </a:cubicBezTo>
                  <a:cubicBezTo>
                    <a:pt x="59" y="18"/>
                    <a:pt x="60" y="18"/>
                    <a:pt x="62" y="18"/>
                  </a:cubicBezTo>
                  <a:cubicBezTo>
                    <a:pt x="65" y="18"/>
                    <a:pt x="68" y="18"/>
                    <a:pt x="71" y="18"/>
                  </a:cubicBezTo>
                  <a:cubicBezTo>
                    <a:pt x="73" y="15"/>
                    <a:pt x="71" y="14"/>
                    <a:pt x="68" y="1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2" name="Freeform 153"/>
            <p:cNvSpPr>
              <a:spLocks/>
            </p:cNvSpPr>
            <p:nvPr/>
          </p:nvSpPr>
          <p:spPr bwMode="auto">
            <a:xfrm>
              <a:off x="1492157" y="3459098"/>
              <a:ext cx="0" cy="293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3" name="Freeform 154"/>
            <p:cNvSpPr>
              <a:spLocks/>
            </p:cNvSpPr>
            <p:nvPr/>
          </p:nvSpPr>
          <p:spPr bwMode="auto">
            <a:xfrm>
              <a:off x="1289647" y="3329961"/>
              <a:ext cx="57232" cy="29349"/>
            </a:xfrm>
            <a:custGeom>
              <a:avLst/>
              <a:gdLst>
                <a:gd name="T0" fmla="*/ 21 w 25"/>
                <a:gd name="T1" fmla="*/ 3 h 13"/>
                <a:gd name="T2" fmla="*/ 18 w 25"/>
                <a:gd name="T3" fmla="*/ 4 h 13"/>
                <a:gd name="T4" fmla="*/ 15 w 25"/>
                <a:gd name="T5" fmla="*/ 3 h 13"/>
                <a:gd name="T6" fmla="*/ 9 w 25"/>
                <a:gd name="T7" fmla="*/ 5 h 13"/>
                <a:gd name="T8" fmla="*/ 4 w 25"/>
                <a:gd name="T9" fmla="*/ 3 h 13"/>
                <a:gd name="T10" fmla="*/ 1 w 25"/>
                <a:gd name="T11" fmla="*/ 3 h 13"/>
                <a:gd name="T12" fmla="*/ 0 w 25"/>
                <a:gd name="T13" fmla="*/ 0 h 13"/>
                <a:gd name="T14" fmla="*/ 0 w 25"/>
                <a:gd name="T15" fmla="*/ 1 h 13"/>
                <a:gd name="T16" fmla="*/ 0 w 25"/>
                <a:gd name="T17" fmla="*/ 2 h 13"/>
                <a:gd name="T18" fmla="*/ 1 w 25"/>
                <a:gd name="T19" fmla="*/ 5 h 13"/>
                <a:gd name="T20" fmla="*/ 1 w 25"/>
                <a:gd name="T21" fmla="*/ 7 h 13"/>
                <a:gd name="T22" fmla="*/ 2 w 25"/>
                <a:gd name="T23" fmla="*/ 8 h 13"/>
                <a:gd name="T24" fmla="*/ 3 w 25"/>
                <a:gd name="T25" fmla="*/ 8 h 13"/>
                <a:gd name="T26" fmla="*/ 7 w 25"/>
                <a:gd name="T27" fmla="*/ 9 h 13"/>
                <a:gd name="T28" fmla="*/ 8 w 25"/>
                <a:gd name="T29" fmla="*/ 9 h 13"/>
                <a:gd name="T30" fmla="*/ 12 w 25"/>
                <a:gd name="T31" fmla="*/ 9 h 13"/>
                <a:gd name="T32" fmla="*/ 14 w 25"/>
                <a:gd name="T33" fmla="*/ 12 h 13"/>
                <a:gd name="T34" fmla="*/ 14 w 25"/>
                <a:gd name="T35" fmla="*/ 12 h 13"/>
                <a:gd name="T36" fmla="*/ 17 w 25"/>
                <a:gd name="T37" fmla="*/ 12 h 13"/>
                <a:gd name="T38" fmla="*/ 18 w 25"/>
                <a:gd name="T39" fmla="*/ 12 h 13"/>
                <a:gd name="T40" fmla="*/ 20 w 25"/>
                <a:gd name="T41" fmla="*/ 12 h 13"/>
                <a:gd name="T42" fmla="*/ 20 w 25"/>
                <a:gd name="T43" fmla="*/ 11 h 13"/>
                <a:gd name="T44" fmla="*/ 21 w 25"/>
                <a:gd name="T45" fmla="*/ 10 h 13"/>
                <a:gd name="T46" fmla="*/ 21 w 25"/>
                <a:gd name="T47" fmla="*/ 9 h 13"/>
                <a:gd name="T48" fmla="*/ 22 w 25"/>
                <a:gd name="T49" fmla="*/ 8 h 13"/>
                <a:gd name="T50" fmla="*/ 23 w 25"/>
                <a:gd name="T51" fmla="*/ 8 h 13"/>
                <a:gd name="T52" fmla="*/ 24 w 25"/>
                <a:gd name="T53" fmla="*/ 7 h 13"/>
                <a:gd name="T54" fmla="*/ 24 w 25"/>
                <a:gd name="T55" fmla="*/ 7 h 13"/>
                <a:gd name="T56" fmla="*/ 25 w 25"/>
                <a:gd name="T57" fmla="*/ 7 h 13"/>
                <a:gd name="T58" fmla="*/ 21 w 25"/>
                <a:gd name="T5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13">
                  <a:moveTo>
                    <a:pt x="21" y="3"/>
                  </a:moveTo>
                  <a:cubicBezTo>
                    <a:pt x="20" y="3"/>
                    <a:pt x="20" y="4"/>
                    <a:pt x="18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3" y="3"/>
                    <a:pt x="12" y="5"/>
                    <a:pt x="9" y="5"/>
                  </a:cubicBezTo>
                  <a:cubicBezTo>
                    <a:pt x="7" y="5"/>
                    <a:pt x="6" y="4"/>
                    <a:pt x="4" y="3"/>
                  </a:cubicBezTo>
                  <a:cubicBezTo>
                    <a:pt x="3" y="3"/>
                    <a:pt x="2" y="4"/>
                    <a:pt x="1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3"/>
                    <a:pt x="1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7" y="9"/>
                    <a:pt x="7" y="9"/>
                    <a:pt x="8" y="9"/>
                  </a:cubicBezTo>
                  <a:cubicBezTo>
                    <a:pt x="9" y="10"/>
                    <a:pt x="10" y="8"/>
                    <a:pt x="12" y="9"/>
                  </a:cubicBezTo>
                  <a:cubicBezTo>
                    <a:pt x="12" y="10"/>
                    <a:pt x="13" y="11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6" y="12"/>
                    <a:pt x="17" y="12"/>
                  </a:cubicBezTo>
                  <a:cubicBezTo>
                    <a:pt x="17" y="12"/>
                    <a:pt x="17" y="11"/>
                    <a:pt x="18" y="12"/>
                  </a:cubicBezTo>
                  <a:cubicBezTo>
                    <a:pt x="19" y="12"/>
                    <a:pt x="20" y="13"/>
                    <a:pt x="20" y="12"/>
                  </a:cubicBezTo>
                  <a:cubicBezTo>
                    <a:pt x="20" y="12"/>
                    <a:pt x="20" y="11"/>
                    <a:pt x="20" y="11"/>
                  </a:cubicBezTo>
                  <a:cubicBezTo>
                    <a:pt x="21" y="11"/>
                    <a:pt x="21" y="11"/>
                    <a:pt x="21" y="10"/>
                  </a:cubicBezTo>
                  <a:cubicBezTo>
                    <a:pt x="21" y="10"/>
                    <a:pt x="21" y="10"/>
                    <a:pt x="21" y="9"/>
                  </a:cubicBezTo>
                  <a:cubicBezTo>
                    <a:pt x="21" y="9"/>
                    <a:pt x="22" y="9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8"/>
                    <a:pt x="23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4"/>
                    <a:pt x="23" y="1"/>
                    <a:pt x="21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4" name="Freeform 155"/>
            <p:cNvSpPr>
              <a:spLocks/>
            </p:cNvSpPr>
            <p:nvPr/>
          </p:nvSpPr>
          <p:spPr bwMode="auto">
            <a:xfrm>
              <a:off x="1407044" y="33945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5" name="Freeform 156"/>
            <p:cNvSpPr>
              <a:spLocks/>
            </p:cNvSpPr>
            <p:nvPr/>
          </p:nvSpPr>
          <p:spPr bwMode="auto">
            <a:xfrm>
              <a:off x="1407044" y="33915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6" name="Freeform 157"/>
            <p:cNvSpPr>
              <a:spLocks/>
            </p:cNvSpPr>
            <p:nvPr/>
          </p:nvSpPr>
          <p:spPr bwMode="auto">
            <a:xfrm>
              <a:off x="1414381" y="3429748"/>
              <a:ext cx="2935" cy="293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7" name="Freeform 158"/>
            <p:cNvSpPr>
              <a:spLocks/>
            </p:cNvSpPr>
            <p:nvPr/>
          </p:nvSpPr>
          <p:spPr bwMode="auto">
            <a:xfrm>
              <a:off x="1407044" y="3391594"/>
              <a:ext cx="0" cy="293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8" name="Freeform 159"/>
            <p:cNvSpPr>
              <a:spLocks/>
            </p:cNvSpPr>
            <p:nvPr/>
          </p:nvSpPr>
          <p:spPr bwMode="auto">
            <a:xfrm>
              <a:off x="1321931" y="3346102"/>
              <a:ext cx="85113" cy="83646"/>
            </a:xfrm>
            <a:custGeom>
              <a:avLst/>
              <a:gdLst>
                <a:gd name="T0" fmla="*/ 29 w 38"/>
                <a:gd name="T1" fmla="*/ 35 h 37"/>
                <a:gd name="T2" fmla="*/ 29 w 38"/>
                <a:gd name="T3" fmla="*/ 34 h 37"/>
                <a:gd name="T4" fmla="*/ 29 w 38"/>
                <a:gd name="T5" fmla="*/ 33 h 37"/>
                <a:gd name="T6" fmla="*/ 26 w 38"/>
                <a:gd name="T7" fmla="*/ 31 h 37"/>
                <a:gd name="T8" fmla="*/ 22 w 38"/>
                <a:gd name="T9" fmla="*/ 27 h 37"/>
                <a:gd name="T10" fmla="*/ 21 w 38"/>
                <a:gd name="T11" fmla="*/ 24 h 37"/>
                <a:gd name="T12" fmla="*/ 21 w 38"/>
                <a:gd name="T13" fmla="*/ 23 h 37"/>
                <a:gd name="T14" fmla="*/ 20 w 38"/>
                <a:gd name="T15" fmla="*/ 22 h 37"/>
                <a:gd name="T16" fmla="*/ 18 w 38"/>
                <a:gd name="T17" fmla="*/ 17 h 37"/>
                <a:gd name="T18" fmla="*/ 19 w 38"/>
                <a:gd name="T19" fmla="*/ 19 h 37"/>
                <a:gd name="T20" fmla="*/ 22 w 38"/>
                <a:gd name="T21" fmla="*/ 18 h 37"/>
                <a:gd name="T22" fmla="*/ 24 w 38"/>
                <a:gd name="T23" fmla="*/ 18 h 37"/>
                <a:gd name="T24" fmla="*/ 25 w 38"/>
                <a:gd name="T25" fmla="*/ 18 h 37"/>
                <a:gd name="T26" fmla="*/ 28 w 38"/>
                <a:gd name="T27" fmla="*/ 18 h 37"/>
                <a:gd name="T28" fmla="*/ 31 w 38"/>
                <a:gd name="T29" fmla="*/ 18 h 37"/>
                <a:gd name="T30" fmla="*/ 34 w 38"/>
                <a:gd name="T31" fmla="*/ 19 h 37"/>
                <a:gd name="T32" fmla="*/ 36 w 38"/>
                <a:gd name="T33" fmla="*/ 20 h 37"/>
                <a:gd name="T34" fmla="*/ 38 w 38"/>
                <a:gd name="T35" fmla="*/ 20 h 37"/>
                <a:gd name="T36" fmla="*/ 37 w 38"/>
                <a:gd name="T37" fmla="*/ 20 h 37"/>
                <a:gd name="T38" fmla="*/ 37 w 38"/>
                <a:gd name="T39" fmla="*/ 20 h 37"/>
                <a:gd name="T40" fmla="*/ 36 w 38"/>
                <a:gd name="T41" fmla="*/ 18 h 37"/>
                <a:gd name="T42" fmla="*/ 36 w 38"/>
                <a:gd name="T43" fmla="*/ 17 h 37"/>
                <a:gd name="T44" fmla="*/ 35 w 38"/>
                <a:gd name="T45" fmla="*/ 15 h 37"/>
                <a:gd name="T46" fmla="*/ 34 w 38"/>
                <a:gd name="T47" fmla="*/ 14 h 37"/>
                <a:gd name="T48" fmla="*/ 31 w 38"/>
                <a:gd name="T49" fmla="*/ 13 h 37"/>
                <a:gd name="T50" fmla="*/ 30 w 38"/>
                <a:gd name="T51" fmla="*/ 9 h 37"/>
                <a:gd name="T52" fmla="*/ 26 w 38"/>
                <a:gd name="T53" fmla="*/ 5 h 37"/>
                <a:gd name="T54" fmla="*/ 23 w 38"/>
                <a:gd name="T55" fmla="*/ 2 h 37"/>
                <a:gd name="T56" fmla="*/ 23 w 38"/>
                <a:gd name="T57" fmla="*/ 2 h 37"/>
                <a:gd name="T58" fmla="*/ 20 w 38"/>
                <a:gd name="T59" fmla="*/ 3 h 37"/>
                <a:gd name="T60" fmla="*/ 19 w 38"/>
                <a:gd name="T61" fmla="*/ 3 h 37"/>
                <a:gd name="T62" fmla="*/ 17 w 38"/>
                <a:gd name="T63" fmla="*/ 3 h 37"/>
                <a:gd name="T64" fmla="*/ 15 w 38"/>
                <a:gd name="T65" fmla="*/ 3 h 37"/>
                <a:gd name="T66" fmla="*/ 12 w 38"/>
                <a:gd name="T67" fmla="*/ 1 h 37"/>
                <a:gd name="T68" fmla="*/ 10 w 38"/>
                <a:gd name="T69" fmla="*/ 0 h 37"/>
                <a:gd name="T70" fmla="*/ 10 w 38"/>
                <a:gd name="T71" fmla="*/ 0 h 37"/>
                <a:gd name="T72" fmla="*/ 9 w 38"/>
                <a:gd name="T73" fmla="*/ 1 h 37"/>
                <a:gd name="T74" fmla="*/ 8 w 38"/>
                <a:gd name="T75" fmla="*/ 1 h 37"/>
                <a:gd name="T76" fmla="*/ 7 w 38"/>
                <a:gd name="T77" fmla="*/ 2 h 37"/>
                <a:gd name="T78" fmla="*/ 7 w 38"/>
                <a:gd name="T79" fmla="*/ 3 h 37"/>
                <a:gd name="T80" fmla="*/ 6 w 38"/>
                <a:gd name="T81" fmla="*/ 4 h 37"/>
                <a:gd name="T82" fmla="*/ 6 w 38"/>
                <a:gd name="T83" fmla="*/ 5 h 37"/>
                <a:gd name="T84" fmla="*/ 4 w 38"/>
                <a:gd name="T85" fmla="*/ 5 h 37"/>
                <a:gd name="T86" fmla="*/ 3 w 38"/>
                <a:gd name="T87" fmla="*/ 5 h 37"/>
                <a:gd name="T88" fmla="*/ 0 w 38"/>
                <a:gd name="T89" fmla="*/ 5 h 37"/>
                <a:gd name="T90" fmla="*/ 0 w 38"/>
                <a:gd name="T91" fmla="*/ 5 h 37"/>
                <a:gd name="T92" fmla="*/ 1 w 38"/>
                <a:gd name="T93" fmla="*/ 6 h 37"/>
                <a:gd name="T94" fmla="*/ 4 w 38"/>
                <a:gd name="T95" fmla="*/ 10 h 37"/>
                <a:gd name="T96" fmla="*/ 7 w 38"/>
                <a:gd name="T97" fmla="*/ 16 h 37"/>
                <a:gd name="T98" fmla="*/ 12 w 38"/>
                <a:gd name="T99" fmla="*/ 22 h 37"/>
                <a:gd name="T100" fmla="*/ 20 w 38"/>
                <a:gd name="T101" fmla="*/ 25 h 37"/>
                <a:gd name="T102" fmla="*/ 23 w 38"/>
                <a:gd name="T103" fmla="*/ 32 h 37"/>
                <a:gd name="T104" fmla="*/ 27 w 38"/>
                <a:gd name="T105" fmla="*/ 35 h 37"/>
                <a:gd name="T106" fmla="*/ 30 w 38"/>
                <a:gd name="T107" fmla="*/ 37 h 37"/>
                <a:gd name="T108" fmla="*/ 30 w 38"/>
                <a:gd name="T109" fmla="*/ 37 h 37"/>
                <a:gd name="T110" fmla="*/ 29 w 38"/>
                <a:gd name="T111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" h="37">
                  <a:moveTo>
                    <a:pt x="29" y="35"/>
                  </a:moveTo>
                  <a:cubicBezTo>
                    <a:pt x="29" y="35"/>
                    <a:pt x="29" y="35"/>
                    <a:pt x="29" y="34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8" y="32"/>
                    <a:pt x="27" y="32"/>
                    <a:pt x="26" y="31"/>
                  </a:cubicBezTo>
                  <a:cubicBezTo>
                    <a:pt x="25" y="30"/>
                    <a:pt x="23" y="28"/>
                    <a:pt x="22" y="27"/>
                  </a:cubicBezTo>
                  <a:cubicBezTo>
                    <a:pt x="21" y="26"/>
                    <a:pt x="22" y="25"/>
                    <a:pt x="21" y="24"/>
                  </a:cubicBezTo>
                  <a:cubicBezTo>
                    <a:pt x="21" y="24"/>
                    <a:pt x="21" y="24"/>
                    <a:pt x="21" y="23"/>
                  </a:cubicBezTo>
                  <a:cubicBezTo>
                    <a:pt x="20" y="23"/>
                    <a:pt x="20" y="23"/>
                    <a:pt x="20" y="22"/>
                  </a:cubicBezTo>
                  <a:cubicBezTo>
                    <a:pt x="19" y="21"/>
                    <a:pt x="18" y="20"/>
                    <a:pt x="18" y="17"/>
                  </a:cubicBezTo>
                  <a:cubicBezTo>
                    <a:pt x="19" y="17"/>
                    <a:pt x="20" y="18"/>
                    <a:pt x="19" y="19"/>
                  </a:cubicBezTo>
                  <a:cubicBezTo>
                    <a:pt x="21" y="19"/>
                    <a:pt x="21" y="19"/>
                    <a:pt x="22" y="18"/>
                  </a:cubicBezTo>
                  <a:cubicBezTo>
                    <a:pt x="23" y="18"/>
                    <a:pt x="23" y="18"/>
                    <a:pt x="24" y="18"/>
                  </a:cubicBezTo>
                  <a:cubicBezTo>
                    <a:pt x="24" y="18"/>
                    <a:pt x="24" y="18"/>
                    <a:pt x="25" y="18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30" y="19"/>
                    <a:pt x="30" y="18"/>
                    <a:pt x="31" y="18"/>
                  </a:cubicBezTo>
                  <a:cubicBezTo>
                    <a:pt x="33" y="18"/>
                    <a:pt x="33" y="19"/>
                    <a:pt x="34" y="19"/>
                  </a:cubicBezTo>
                  <a:cubicBezTo>
                    <a:pt x="34" y="20"/>
                    <a:pt x="36" y="20"/>
                    <a:pt x="36" y="20"/>
                  </a:cubicBezTo>
                  <a:cubicBezTo>
                    <a:pt x="37" y="20"/>
                    <a:pt x="37" y="20"/>
                    <a:pt x="38" y="20"/>
                  </a:cubicBezTo>
                  <a:cubicBezTo>
                    <a:pt x="38" y="20"/>
                    <a:pt x="37" y="20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7" y="19"/>
                    <a:pt x="36" y="18"/>
                  </a:cubicBezTo>
                  <a:cubicBezTo>
                    <a:pt x="36" y="18"/>
                    <a:pt x="36" y="17"/>
                    <a:pt x="36" y="17"/>
                  </a:cubicBezTo>
                  <a:cubicBezTo>
                    <a:pt x="35" y="16"/>
                    <a:pt x="35" y="15"/>
                    <a:pt x="35" y="15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2" y="14"/>
                    <a:pt x="31" y="14"/>
                    <a:pt x="31" y="13"/>
                  </a:cubicBezTo>
                  <a:cubicBezTo>
                    <a:pt x="30" y="12"/>
                    <a:pt x="30" y="10"/>
                    <a:pt x="30" y="9"/>
                  </a:cubicBezTo>
                  <a:cubicBezTo>
                    <a:pt x="29" y="8"/>
                    <a:pt x="28" y="6"/>
                    <a:pt x="26" y="5"/>
                  </a:cubicBezTo>
                  <a:cubicBezTo>
                    <a:pt x="25" y="5"/>
                    <a:pt x="23" y="4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1" y="3"/>
                    <a:pt x="20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9" y="3"/>
                    <a:pt x="18" y="3"/>
                    <a:pt x="17" y="3"/>
                  </a:cubicBezTo>
                  <a:cubicBezTo>
                    <a:pt x="17" y="3"/>
                    <a:pt x="16" y="3"/>
                    <a:pt x="15" y="3"/>
                  </a:cubicBezTo>
                  <a:cubicBezTo>
                    <a:pt x="14" y="3"/>
                    <a:pt x="13" y="2"/>
                    <a:pt x="12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6" y="5"/>
                    <a:pt x="6" y="5"/>
                  </a:cubicBezTo>
                  <a:cubicBezTo>
                    <a:pt x="6" y="6"/>
                    <a:pt x="5" y="5"/>
                    <a:pt x="4" y="5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5" y="13"/>
                    <a:pt x="1" y="8"/>
                    <a:pt x="4" y="10"/>
                  </a:cubicBezTo>
                  <a:cubicBezTo>
                    <a:pt x="7" y="12"/>
                    <a:pt x="7" y="13"/>
                    <a:pt x="7" y="16"/>
                  </a:cubicBezTo>
                  <a:cubicBezTo>
                    <a:pt x="7" y="19"/>
                    <a:pt x="9" y="20"/>
                    <a:pt x="12" y="22"/>
                  </a:cubicBezTo>
                  <a:cubicBezTo>
                    <a:pt x="15" y="25"/>
                    <a:pt x="18" y="24"/>
                    <a:pt x="20" y="25"/>
                  </a:cubicBezTo>
                  <a:cubicBezTo>
                    <a:pt x="21" y="27"/>
                    <a:pt x="22" y="30"/>
                    <a:pt x="23" y="32"/>
                  </a:cubicBezTo>
                  <a:cubicBezTo>
                    <a:pt x="24" y="33"/>
                    <a:pt x="25" y="34"/>
                    <a:pt x="27" y="35"/>
                  </a:cubicBezTo>
                  <a:cubicBezTo>
                    <a:pt x="27" y="36"/>
                    <a:pt x="29" y="36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6"/>
                    <a:pt x="30" y="36"/>
                    <a:pt x="29" y="3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59" name="Freeform 160"/>
            <p:cNvSpPr>
              <a:spLocks/>
            </p:cNvSpPr>
            <p:nvPr/>
          </p:nvSpPr>
          <p:spPr bwMode="auto">
            <a:xfrm>
              <a:off x="1407044" y="3394529"/>
              <a:ext cx="0" cy="146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0" name="Freeform 161"/>
            <p:cNvSpPr>
              <a:spLocks/>
            </p:cNvSpPr>
            <p:nvPr/>
          </p:nvSpPr>
          <p:spPr bwMode="auto">
            <a:xfrm>
              <a:off x="1363020" y="3384256"/>
              <a:ext cx="54297" cy="61633"/>
            </a:xfrm>
            <a:custGeom>
              <a:avLst/>
              <a:gdLst>
                <a:gd name="T0" fmla="*/ 23 w 24"/>
                <a:gd name="T1" fmla="*/ 20 h 27"/>
                <a:gd name="T2" fmla="*/ 21 w 24"/>
                <a:gd name="T3" fmla="*/ 19 h 27"/>
                <a:gd name="T4" fmla="*/ 21 w 24"/>
                <a:gd name="T5" fmla="*/ 17 h 27"/>
                <a:gd name="T6" fmla="*/ 20 w 24"/>
                <a:gd name="T7" fmla="*/ 15 h 27"/>
                <a:gd name="T8" fmla="*/ 22 w 24"/>
                <a:gd name="T9" fmla="*/ 13 h 27"/>
                <a:gd name="T10" fmla="*/ 20 w 24"/>
                <a:gd name="T11" fmla="*/ 7 h 27"/>
                <a:gd name="T12" fmla="*/ 20 w 24"/>
                <a:gd name="T13" fmla="*/ 5 h 27"/>
                <a:gd name="T14" fmla="*/ 20 w 24"/>
                <a:gd name="T15" fmla="*/ 4 h 27"/>
                <a:gd name="T16" fmla="*/ 20 w 24"/>
                <a:gd name="T17" fmla="*/ 4 h 27"/>
                <a:gd name="T18" fmla="*/ 20 w 24"/>
                <a:gd name="T19" fmla="*/ 3 h 27"/>
                <a:gd name="T20" fmla="*/ 20 w 24"/>
                <a:gd name="T21" fmla="*/ 3 h 27"/>
                <a:gd name="T22" fmla="*/ 18 w 24"/>
                <a:gd name="T23" fmla="*/ 3 h 27"/>
                <a:gd name="T24" fmla="*/ 16 w 24"/>
                <a:gd name="T25" fmla="*/ 2 h 27"/>
                <a:gd name="T26" fmla="*/ 13 w 24"/>
                <a:gd name="T27" fmla="*/ 1 h 27"/>
                <a:gd name="T28" fmla="*/ 10 w 24"/>
                <a:gd name="T29" fmla="*/ 1 h 27"/>
                <a:gd name="T30" fmla="*/ 7 w 24"/>
                <a:gd name="T31" fmla="*/ 1 h 27"/>
                <a:gd name="T32" fmla="*/ 6 w 24"/>
                <a:gd name="T33" fmla="*/ 1 h 27"/>
                <a:gd name="T34" fmla="*/ 4 w 24"/>
                <a:gd name="T35" fmla="*/ 1 h 27"/>
                <a:gd name="T36" fmla="*/ 1 w 24"/>
                <a:gd name="T37" fmla="*/ 2 h 27"/>
                <a:gd name="T38" fmla="*/ 0 w 24"/>
                <a:gd name="T39" fmla="*/ 0 h 27"/>
                <a:gd name="T40" fmla="*/ 2 w 24"/>
                <a:gd name="T41" fmla="*/ 5 h 27"/>
                <a:gd name="T42" fmla="*/ 3 w 24"/>
                <a:gd name="T43" fmla="*/ 6 h 27"/>
                <a:gd name="T44" fmla="*/ 3 w 24"/>
                <a:gd name="T45" fmla="*/ 7 h 27"/>
                <a:gd name="T46" fmla="*/ 4 w 24"/>
                <a:gd name="T47" fmla="*/ 10 h 27"/>
                <a:gd name="T48" fmla="*/ 8 w 24"/>
                <a:gd name="T49" fmla="*/ 14 h 27"/>
                <a:gd name="T50" fmla="*/ 11 w 24"/>
                <a:gd name="T51" fmla="*/ 16 h 27"/>
                <a:gd name="T52" fmla="*/ 11 w 24"/>
                <a:gd name="T53" fmla="*/ 17 h 27"/>
                <a:gd name="T54" fmla="*/ 11 w 24"/>
                <a:gd name="T55" fmla="*/ 18 h 27"/>
                <a:gd name="T56" fmla="*/ 12 w 24"/>
                <a:gd name="T57" fmla="*/ 20 h 27"/>
                <a:gd name="T58" fmla="*/ 12 w 24"/>
                <a:gd name="T59" fmla="*/ 20 h 27"/>
                <a:gd name="T60" fmla="*/ 16 w 24"/>
                <a:gd name="T61" fmla="*/ 23 h 27"/>
                <a:gd name="T62" fmla="*/ 21 w 24"/>
                <a:gd name="T63" fmla="*/ 26 h 27"/>
                <a:gd name="T64" fmla="*/ 22 w 24"/>
                <a:gd name="T65" fmla="*/ 27 h 27"/>
                <a:gd name="T66" fmla="*/ 22 w 24"/>
                <a:gd name="T67" fmla="*/ 26 h 27"/>
                <a:gd name="T68" fmla="*/ 22 w 24"/>
                <a:gd name="T69" fmla="*/ 26 h 27"/>
                <a:gd name="T70" fmla="*/ 24 w 24"/>
                <a:gd name="T71" fmla="*/ 23 h 27"/>
                <a:gd name="T72" fmla="*/ 24 w 24"/>
                <a:gd name="T73" fmla="*/ 21 h 27"/>
                <a:gd name="T74" fmla="*/ 23 w 24"/>
                <a:gd name="T7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27">
                  <a:moveTo>
                    <a:pt x="23" y="20"/>
                  </a:moveTo>
                  <a:cubicBezTo>
                    <a:pt x="22" y="20"/>
                    <a:pt x="21" y="19"/>
                    <a:pt x="21" y="19"/>
                  </a:cubicBezTo>
                  <a:cubicBezTo>
                    <a:pt x="21" y="18"/>
                    <a:pt x="21" y="17"/>
                    <a:pt x="21" y="17"/>
                  </a:cubicBezTo>
                  <a:cubicBezTo>
                    <a:pt x="21" y="16"/>
                    <a:pt x="20" y="16"/>
                    <a:pt x="20" y="15"/>
                  </a:cubicBezTo>
                  <a:cubicBezTo>
                    <a:pt x="20" y="14"/>
                    <a:pt x="21" y="13"/>
                    <a:pt x="22" y="13"/>
                  </a:cubicBezTo>
                  <a:cubicBezTo>
                    <a:pt x="22" y="11"/>
                    <a:pt x="20" y="9"/>
                    <a:pt x="20" y="7"/>
                  </a:cubicBezTo>
                  <a:cubicBezTo>
                    <a:pt x="19" y="6"/>
                    <a:pt x="20" y="6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8" y="3"/>
                    <a:pt x="16" y="3"/>
                    <a:pt x="16" y="2"/>
                  </a:cubicBezTo>
                  <a:cubicBezTo>
                    <a:pt x="15" y="2"/>
                    <a:pt x="15" y="1"/>
                    <a:pt x="13" y="1"/>
                  </a:cubicBezTo>
                  <a:cubicBezTo>
                    <a:pt x="12" y="1"/>
                    <a:pt x="12" y="2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3" y="9"/>
                    <a:pt x="4" y="10"/>
                  </a:cubicBezTo>
                  <a:cubicBezTo>
                    <a:pt x="5" y="11"/>
                    <a:pt x="7" y="13"/>
                    <a:pt x="8" y="14"/>
                  </a:cubicBezTo>
                  <a:cubicBezTo>
                    <a:pt x="9" y="15"/>
                    <a:pt x="10" y="15"/>
                    <a:pt x="11" y="16"/>
                  </a:cubicBezTo>
                  <a:cubicBezTo>
                    <a:pt x="11" y="16"/>
                    <a:pt x="11" y="17"/>
                    <a:pt x="11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21"/>
                    <a:pt x="15" y="22"/>
                    <a:pt x="16" y="23"/>
                  </a:cubicBezTo>
                  <a:cubicBezTo>
                    <a:pt x="18" y="24"/>
                    <a:pt x="20" y="25"/>
                    <a:pt x="21" y="26"/>
                  </a:cubicBezTo>
                  <a:cubicBezTo>
                    <a:pt x="22" y="26"/>
                    <a:pt x="22" y="26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4"/>
                    <a:pt x="23" y="24"/>
                    <a:pt x="24" y="23"/>
                  </a:cubicBezTo>
                  <a:cubicBezTo>
                    <a:pt x="24" y="23"/>
                    <a:pt x="24" y="22"/>
                    <a:pt x="24" y="21"/>
                  </a:cubicBezTo>
                  <a:cubicBezTo>
                    <a:pt x="23" y="21"/>
                    <a:pt x="23" y="20"/>
                    <a:pt x="23" y="2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1" name="Freeform 162"/>
            <p:cNvSpPr>
              <a:spLocks/>
            </p:cNvSpPr>
            <p:nvPr/>
          </p:nvSpPr>
          <p:spPr bwMode="auto">
            <a:xfrm>
              <a:off x="1401174" y="3379855"/>
              <a:ext cx="80711" cy="79243"/>
            </a:xfrm>
            <a:custGeom>
              <a:avLst/>
              <a:gdLst>
                <a:gd name="T0" fmla="*/ 34 w 36"/>
                <a:gd name="T1" fmla="*/ 30 h 35"/>
                <a:gd name="T2" fmla="*/ 35 w 36"/>
                <a:gd name="T3" fmla="*/ 24 h 35"/>
                <a:gd name="T4" fmla="*/ 33 w 36"/>
                <a:gd name="T5" fmla="*/ 19 h 35"/>
                <a:gd name="T6" fmla="*/ 33 w 36"/>
                <a:gd name="T7" fmla="*/ 18 h 35"/>
                <a:gd name="T8" fmla="*/ 28 w 36"/>
                <a:gd name="T9" fmla="*/ 18 h 35"/>
                <a:gd name="T10" fmla="*/ 21 w 36"/>
                <a:gd name="T11" fmla="*/ 18 h 35"/>
                <a:gd name="T12" fmla="*/ 18 w 36"/>
                <a:gd name="T13" fmla="*/ 15 h 35"/>
                <a:gd name="T14" fmla="*/ 15 w 36"/>
                <a:gd name="T15" fmla="*/ 10 h 35"/>
                <a:gd name="T16" fmla="*/ 12 w 36"/>
                <a:gd name="T17" fmla="*/ 7 h 35"/>
                <a:gd name="T18" fmla="*/ 9 w 36"/>
                <a:gd name="T19" fmla="*/ 5 h 35"/>
                <a:gd name="T20" fmla="*/ 7 w 36"/>
                <a:gd name="T21" fmla="*/ 4 h 35"/>
                <a:gd name="T22" fmla="*/ 4 w 36"/>
                <a:gd name="T23" fmla="*/ 3 h 35"/>
                <a:gd name="T24" fmla="*/ 1 w 36"/>
                <a:gd name="T25" fmla="*/ 0 h 35"/>
                <a:gd name="T26" fmla="*/ 0 w 36"/>
                <a:gd name="T27" fmla="*/ 0 h 35"/>
                <a:gd name="T28" fmla="*/ 1 w 36"/>
                <a:gd name="T29" fmla="*/ 2 h 35"/>
                <a:gd name="T30" fmla="*/ 1 w 36"/>
                <a:gd name="T31" fmla="*/ 3 h 35"/>
                <a:gd name="T32" fmla="*/ 2 w 36"/>
                <a:gd name="T33" fmla="*/ 5 h 35"/>
                <a:gd name="T34" fmla="*/ 3 w 36"/>
                <a:gd name="T35" fmla="*/ 7 h 35"/>
                <a:gd name="T36" fmla="*/ 3 w 36"/>
                <a:gd name="T37" fmla="*/ 9 h 35"/>
                <a:gd name="T38" fmla="*/ 5 w 36"/>
                <a:gd name="T39" fmla="*/ 15 h 35"/>
                <a:gd name="T40" fmla="*/ 3 w 36"/>
                <a:gd name="T41" fmla="*/ 17 h 35"/>
                <a:gd name="T42" fmla="*/ 4 w 36"/>
                <a:gd name="T43" fmla="*/ 19 h 35"/>
                <a:gd name="T44" fmla="*/ 4 w 36"/>
                <a:gd name="T45" fmla="*/ 21 h 35"/>
                <a:gd name="T46" fmla="*/ 6 w 36"/>
                <a:gd name="T47" fmla="*/ 22 h 35"/>
                <a:gd name="T48" fmla="*/ 7 w 36"/>
                <a:gd name="T49" fmla="*/ 23 h 35"/>
                <a:gd name="T50" fmla="*/ 7 w 36"/>
                <a:gd name="T51" fmla="*/ 22 h 35"/>
                <a:gd name="T52" fmla="*/ 7 w 36"/>
                <a:gd name="T53" fmla="*/ 21 h 35"/>
                <a:gd name="T54" fmla="*/ 8 w 36"/>
                <a:gd name="T55" fmla="*/ 21 h 35"/>
                <a:gd name="T56" fmla="*/ 9 w 36"/>
                <a:gd name="T57" fmla="*/ 20 h 35"/>
                <a:gd name="T58" fmla="*/ 10 w 36"/>
                <a:gd name="T59" fmla="*/ 18 h 35"/>
                <a:gd name="T60" fmla="*/ 12 w 36"/>
                <a:gd name="T61" fmla="*/ 20 h 35"/>
                <a:gd name="T62" fmla="*/ 15 w 36"/>
                <a:gd name="T63" fmla="*/ 23 h 35"/>
                <a:gd name="T64" fmla="*/ 21 w 36"/>
                <a:gd name="T65" fmla="*/ 29 h 35"/>
                <a:gd name="T66" fmla="*/ 22 w 36"/>
                <a:gd name="T67" fmla="*/ 29 h 35"/>
                <a:gd name="T68" fmla="*/ 22 w 36"/>
                <a:gd name="T69" fmla="*/ 26 h 35"/>
                <a:gd name="T70" fmla="*/ 24 w 36"/>
                <a:gd name="T71" fmla="*/ 26 h 35"/>
                <a:gd name="T72" fmla="*/ 24 w 36"/>
                <a:gd name="T73" fmla="*/ 24 h 35"/>
                <a:gd name="T74" fmla="*/ 26 w 36"/>
                <a:gd name="T75" fmla="*/ 23 h 35"/>
                <a:gd name="T76" fmla="*/ 28 w 36"/>
                <a:gd name="T77" fmla="*/ 27 h 35"/>
                <a:gd name="T78" fmla="*/ 31 w 36"/>
                <a:gd name="T79" fmla="*/ 28 h 35"/>
                <a:gd name="T80" fmla="*/ 32 w 36"/>
                <a:gd name="T81" fmla="*/ 30 h 35"/>
                <a:gd name="T82" fmla="*/ 30 w 36"/>
                <a:gd name="T83" fmla="*/ 32 h 35"/>
                <a:gd name="T84" fmla="*/ 29 w 36"/>
                <a:gd name="T85" fmla="*/ 35 h 35"/>
                <a:gd name="T86" fmla="*/ 33 w 36"/>
                <a:gd name="T87" fmla="*/ 32 h 35"/>
                <a:gd name="T88" fmla="*/ 36 w 36"/>
                <a:gd name="T89" fmla="*/ 33 h 35"/>
                <a:gd name="T90" fmla="*/ 34 w 36"/>
                <a:gd name="T91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" h="35">
                  <a:moveTo>
                    <a:pt x="34" y="30"/>
                  </a:moveTo>
                  <a:cubicBezTo>
                    <a:pt x="31" y="27"/>
                    <a:pt x="35" y="27"/>
                    <a:pt x="35" y="24"/>
                  </a:cubicBezTo>
                  <a:cubicBezTo>
                    <a:pt x="35" y="22"/>
                    <a:pt x="33" y="21"/>
                    <a:pt x="33" y="19"/>
                  </a:cubicBezTo>
                  <a:cubicBezTo>
                    <a:pt x="33" y="19"/>
                    <a:pt x="33" y="18"/>
                    <a:pt x="33" y="18"/>
                  </a:cubicBezTo>
                  <a:cubicBezTo>
                    <a:pt x="31" y="18"/>
                    <a:pt x="29" y="18"/>
                    <a:pt x="28" y="18"/>
                  </a:cubicBezTo>
                  <a:cubicBezTo>
                    <a:pt x="26" y="18"/>
                    <a:pt x="23" y="19"/>
                    <a:pt x="21" y="18"/>
                  </a:cubicBezTo>
                  <a:cubicBezTo>
                    <a:pt x="20" y="17"/>
                    <a:pt x="19" y="16"/>
                    <a:pt x="18" y="15"/>
                  </a:cubicBezTo>
                  <a:cubicBezTo>
                    <a:pt x="17" y="13"/>
                    <a:pt x="16" y="11"/>
                    <a:pt x="15" y="10"/>
                  </a:cubicBezTo>
                  <a:cubicBezTo>
                    <a:pt x="14" y="9"/>
                    <a:pt x="13" y="8"/>
                    <a:pt x="12" y="7"/>
                  </a:cubicBezTo>
                  <a:cubicBezTo>
                    <a:pt x="12" y="7"/>
                    <a:pt x="9" y="5"/>
                    <a:pt x="9" y="5"/>
                  </a:cubicBezTo>
                  <a:cubicBezTo>
                    <a:pt x="9" y="5"/>
                    <a:pt x="8" y="4"/>
                    <a:pt x="7" y="4"/>
                  </a:cubicBezTo>
                  <a:cubicBezTo>
                    <a:pt x="6" y="3"/>
                    <a:pt x="5" y="4"/>
                    <a:pt x="4" y="3"/>
                  </a:cubicBezTo>
                  <a:cubicBezTo>
                    <a:pt x="2" y="3"/>
                    <a:pt x="2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5"/>
                    <a:pt x="4" y="5"/>
                    <a:pt x="3" y="7"/>
                  </a:cubicBezTo>
                  <a:cubicBezTo>
                    <a:pt x="3" y="8"/>
                    <a:pt x="2" y="8"/>
                    <a:pt x="3" y="9"/>
                  </a:cubicBezTo>
                  <a:cubicBezTo>
                    <a:pt x="3" y="11"/>
                    <a:pt x="5" y="13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3" y="18"/>
                    <a:pt x="4" y="18"/>
                    <a:pt x="4" y="19"/>
                  </a:cubicBezTo>
                  <a:cubicBezTo>
                    <a:pt x="4" y="19"/>
                    <a:pt x="4" y="20"/>
                    <a:pt x="4" y="21"/>
                  </a:cubicBezTo>
                  <a:cubicBezTo>
                    <a:pt x="4" y="21"/>
                    <a:pt x="5" y="22"/>
                    <a:pt x="6" y="22"/>
                  </a:cubicBezTo>
                  <a:cubicBezTo>
                    <a:pt x="6" y="22"/>
                    <a:pt x="6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8" y="21"/>
                    <a:pt x="8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1" y="18"/>
                    <a:pt x="11" y="19"/>
                    <a:pt x="12" y="20"/>
                  </a:cubicBezTo>
                  <a:cubicBezTo>
                    <a:pt x="13" y="20"/>
                    <a:pt x="14" y="22"/>
                    <a:pt x="15" y="23"/>
                  </a:cubicBezTo>
                  <a:cubicBezTo>
                    <a:pt x="16" y="25"/>
                    <a:pt x="19" y="27"/>
                    <a:pt x="21" y="29"/>
                  </a:cubicBezTo>
                  <a:cubicBezTo>
                    <a:pt x="21" y="29"/>
                    <a:pt x="22" y="29"/>
                    <a:pt x="22" y="29"/>
                  </a:cubicBezTo>
                  <a:cubicBezTo>
                    <a:pt x="22" y="28"/>
                    <a:pt x="21" y="27"/>
                    <a:pt x="22" y="26"/>
                  </a:cubicBezTo>
                  <a:cubicBezTo>
                    <a:pt x="23" y="26"/>
                    <a:pt x="24" y="27"/>
                    <a:pt x="24" y="26"/>
                  </a:cubicBezTo>
                  <a:cubicBezTo>
                    <a:pt x="25" y="26"/>
                    <a:pt x="24" y="24"/>
                    <a:pt x="24" y="24"/>
                  </a:cubicBezTo>
                  <a:cubicBezTo>
                    <a:pt x="25" y="23"/>
                    <a:pt x="25" y="22"/>
                    <a:pt x="26" y="23"/>
                  </a:cubicBezTo>
                  <a:cubicBezTo>
                    <a:pt x="28" y="24"/>
                    <a:pt x="27" y="25"/>
                    <a:pt x="28" y="27"/>
                  </a:cubicBezTo>
                  <a:cubicBezTo>
                    <a:pt x="28" y="29"/>
                    <a:pt x="29" y="27"/>
                    <a:pt x="31" y="28"/>
                  </a:cubicBezTo>
                  <a:cubicBezTo>
                    <a:pt x="32" y="28"/>
                    <a:pt x="32" y="29"/>
                    <a:pt x="32" y="30"/>
                  </a:cubicBezTo>
                  <a:cubicBezTo>
                    <a:pt x="31" y="31"/>
                    <a:pt x="30" y="32"/>
                    <a:pt x="30" y="32"/>
                  </a:cubicBezTo>
                  <a:cubicBezTo>
                    <a:pt x="29" y="33"/>
                    <a:pt x="29" y="34"/>
                    <a:pt x="29" y="35"/>
                  </a:cubicBezTo>
                  <a:cubicBezTo>
                    <a:pt x="30" y="35"/>
                    <a:pt x="31" y="33"/>
                    <a:pt x="33" y="32"/>
                  </a:cubicBezTo>
                  <a:cubicBezTo>
                    <a:pt x="34" y="32"/>
                    <a:pt x="35" y="32"/>
                    <a:pt x="36" y="33"/>
                  </a:cubicBezTo>
                  <a:cubicBezTo>
                    <a:pt x="35" y="32"/>
                    <a:pt x="34" y="31"/>
                    <a:pt x="34" y="3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2" name="Freeform 163"/>
            <p:cNvSpPr>
              <a:spLocks/>
            </p:cNvSpPr>
            <p:nvPr/>
          </p:nvSpPr>
          <p:spPr bwMode="auto">
            <a:xfrm>
              <a:off x="1373292" y="3283002"/>
              <a:ext cx="272948" cy="142344"/>
            </a:xfrm>
            <a:custGeom>
              <a:avLst/>
              <a:gdLst>
                <a:gd name="T0" fmla="*/ 24 w 120"/>
                <a:gd name="T1" fmla="*/ 12 h 63"/>
                <a:gd name="T2" fmla="*/ 25 w 120"/>
                <a:gd name="T3" fmla="*/ 16 h 63"/>
                <a:gd name="T4" fmla="*/ 16 w 120"/>
                <a:gd name="T5" fmla="*/ 20 h 63"/>
                <a:gd name="T6" fmla="*/ 11 w 120"/>
                <a:gd name="T7" fmla="*/ 26 h 63"/>
                <a:gd name="T8" fmla="*/ 6 w 120"/>
                <a:gd name="T9" fmla="*/ 29 h 63"/>
                <a:gd name="T10" fmla="*/ 4 w 120"/>
                <a:gd name="T11" fmla="*/ 29 h 63"/>
                <a:gd name="T12" fmla="*/ 1 w 120"/>
                <a:gd name="T13" fmla="*/ 28 h 63"/>
                <a:gd name="T14" fmla="*/ 0 w 120"/>
                <a:gd name="T15" fmla="*/ 30 h 63"/>
                <a:gd name="T16" fmla="*/ 3 w 120"/>
                <a:gd name="T17" fmla="*/ 33 h 63"/>
                <a:gd name="T18" fmla="*/ 7 w 120"/>
                <a:gd name="T19" fmla="*/ 37 h 63"/>
                <a:gd name="T20" fmla="*/ 8 w 120"/>
                <a:gd name="T21" fmla="*/ 41 h 63"/>
                <a:gd name="T22" fmla="*/ 11 w 120"/>
                <a:gd name="T23" fmla="*/ 42 h 63"/>
                <a:gd name="T24" fmla="*/ 13 w 120"/>
                <a:gd name="T25" fmla="*/ 43 h 63"/>
                <a:gd name="T26" fmla="*/ 16 w 120"/>
                <a:gd name="T27" fmla="*/ 46 h 63"/>
                <a:gd name="T28" fmla="*/ 19 w 120"/>
                <a:gd name="T29" fmla="*/ 47 h 63"/>
                <a:gd name="T30" fmla="*/ 21 w 120"/>
                <a:gd name="T31" fmla="*/ 48 h 63"/>
                <a:gd name="T32" fmla="*/ 24 w 120"/>
                <a:gd name="T33" fmla="*/ 50 h 63"/>
                <a:gd name="T34" fmla="*/ 27 w 120"/>
                <a:gd name="T35" fmla="*/ 53 h 63"/>
                <a:gd name="T36" fmla="*/ 30 w 120"/>
                <a:gd name="T37" fmla="*/ 58 h 63"/>
                <a:gd name="T38" fmla="*/ 33 w 120"/>
                <a:gd name="T39" fmla="*/ 61 h 63"/>
                <a:gd name="T40" fmla="*/ 40 w 120"/>
                <a:gd name="T41" fmla="*/ 61 h 63"/>
                <a:gd name="T42" fmla="*/ 45 w 120"/>
                <a:gd name="T43" fmla="*/ 61 h 63"/>
                <a:gd name="T44" fmla="*/ 45 w 120"/>
                <a:gd name="T45" fmla="*/ 61 h 63"/>
                <a:gd name="T46" fmla="*/ 45 w 120"/>
                <a:gd name="T47" fmla="*/ 61 h 63"/>
                <a:gd name="T48" fmla="*/ 54 w 120"/>
                <a:gd name="T49" fmla="*/ 62 h 63"/>
                <a:gd name="T50" fmla="*/ 73 w 120"/>
                <a:gd name="T51" fmla="*/ 60 h 63"/>
                <a:gd name="T52" fmla="*/ 94 w 120"/>
                <a:gd name="T53" fmla="*/ 58 h 63"/>
                <a:gd name="T54" fmla="*/ 105 w 120"/>
                <a:gd name="T55" fmla="*/ 60 h 63"/>
                <a:gd name="T56" fmla="*/ 110 w 120"/>
                <a:gd name="T57" fmla="*/ 63 h 63"/>
                <a:gd name="T58" fmla="*/ 118 w 120"/>
                <a:gd name="T59" fmla="*/ 56 h 63"/>
                <a:gd name="T60" fmla="*/ 118 w 120"/>
                <a:gd name="T61" fmla="*/ 50 h 63"/>
                <a:gd name="T62" fmla="*/ 110 w 120"/>
                <a:gd name="T63" fmla="*/ 47 h 63"/>
                <a:gd name="T64" fmla="*/ 96 w 120"/>
                <a:gd name="T65" fmla="*/ 47 h 63"/>
                <a:gd name="T66" fmla="*/ 93 w 120"/>
                <a:gd name="T67" fmla="*/ 43 h 63"/>
                <a:gd name="T68" fmla="*/ 92 w 120"/>
                <a:gd name="T69" fmla="*/ 34 h 63"/>
                <a:gd name="T70" fmla="*/ 91 w 120"/>
                <a:gd name="T71" fmla="*/ 20 h 63"/>
                <a:gd name="T72" fmla="*/ 91 w 120"/>
                <a:gd name="T73" fmla="*/ 13 h 63"/>
                <a:gd name="T74" fmla="*/ 86 w 120"/>
                <a:gd name="T75" fmla="*/ 9 h 63"/>
                <a:gd name="T76" fmla="*/ 82 w 120"/>
                <a:gd name="T77" fmla="*/ 5 h 63"/>
                <a:gd name="T78" fmla="*/ 78 w 120"/>
                <a:gd name="T79" fmla="*/ 1 h 63"/>
                <a:gd name="T80" fmla="*/ 73 w 120"/>
                <a:gd name="T81" fmla="*/ 1 h 63"/>
                <a:gd name="T82" fmla="*/ 69 w 120"/>
                <a:gd name="T83" fmla="*/ 1 h 63"/>
                <a:gd name="T84" fmla="*/ 68 w 120"/>
                <a:gd name="T85" fmla="*/ 3 h 63"/>
                <a:gd name="T86" fmla="*/ 66 w 120"/>
                <a:gd name="T87" fmla="*/ 8 h 63"/>
                <a:gd name="T88" fmla="*/ 60 w 120"/>
                <a:gd name="T89" fmla="*/ 7 h 63"/>
                <a:gd name="T90" fmla="*/ 51 w 120"/>
                <a:gd name="T91" fmla="*/ 7 h 63"/>
                <a:gd name="T92" fmla="*/ 31 w 120"/>
                <a:gd name="T93" fmla="*/ 8 h 63"/>
                <a:gd name="T94" fmla="*/ 28 w 120"/>
                <a:gd name="T95" fmla="*/ 9 h 63"/>
                <a:gd name="T96" fmla="*/ 24 w 120"/>
                <a:gd name="T97" fmla="*/ 1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0" h="63">
                  <a:moveTo>
                    <a:pt x="24" y="12"/>
                  </a:moveTo>
                  <a:cubicBezTo>
                    <a:pt x="24" y="13"/>
                    <a:pt x="26" y="15"/>
                    <a:pt x="25" y="16"/>
                  </a:cubicBezTo>
                  <a:cubicBezTo>
                    <a:pt x="23" y="18"/>
                    <a:pt x="19" y="19"/>
                    <a:pt x="16" y="20"/>
                  </a:cubicBezTo>
                  <a:cubicBezTo>
                    <a:pt x="14" y="22"/>
                    <a:pt x="13" y="25"/>
                    <a:pt x="11" y="26"/>
                  </a:cubicBezTo>
                  <a:cubicBezTo>
                    <a:pt x="10" y="28"/>
                    <a:pt x="8" y="28"/>
                    <a:pt x="6" y="29"/>
                  </a:cubicBezTo>
                  <a:cubicBezTo>
                    <a:pt x="5" y="29"/>
                    <a:pt x="4" y="29"/>
                    <a:pt x="4" y="29"/>
                  </a:cubicBezTo>
                  <a:cubicBezTo>
                    <a:pt x="3" y="29"/>
                    <a:pt x="2" y="28"/>
                    <a:pt x="1" y="28"/>
                  </a:cubicBezTo>
                  <a:cubicBezTo>
                    <a:pt x="1" y="28"/>
                    <a:pt x="0" y="30"/>
                    <a:pt x="0" y="30"/>
                  </a:cubicBezTo>
                  <a:cubicBezTo>
                    <a:pt x="0" y="32"/>
                    <a:pt x="2" y="33"/>
                    <a:pt x="3" y="33"/>
                  </a:cubicBezTo>
                  <a:cubicBezTo>
                    <a:pt x="5" y="34"/>
                    <a:pt x="6" y="36"/>
                    <a:pt x="7" y="37"/>
                  </a:cubicBezTo>
                  <a:cubicBezTo>
                    <a:pt x="7" y="38"/>
                    <a:pt x="7" y="40"/>
                    <a:pt x="8" y="41"/>
                  </a:cubicBezTo>
                  <a:cubicBezTo>
                    <a:pt x="8" y="42"/>
                    <a:pt x="9" y="42"/>
                    <a:pt x="11" y="42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14" y="44"/>
                    <a:pt x="14" y="46"/>
                    <a:pt x="16" y="46"/>
                  </a:cubicBezTo>
                  <a:cubicBezTo>
                    <a:pt x="17" y="47"/>
                    <a:pt x="18" y="46"/>
                    <a:pt x="19" y="47"/>
                  </a:cubicBezTo>
                  <a:cubicBezTo>
                    <a:pt x="20" y="47"/>
                    <a:pt x="21" y="48"/>
                    <a:pt x="21" y="48"/>
                  </a:cubicBezTo>
                  <a:cubicBezTo>
                    <a:pt x="21" y="48"/>
                    <a:pt x="24" y="50"/>
                    <a:pt x="24" y="50"/>
                  </a:cubicBezTo>
                  <a:cubicBezTo>
                    <a:pt x="25" y="51"/>
                    <a:pt x="26" y="52"/>
                    <a:pt x="27" y="53"/>
                  </a:cubicBezTo>
                  <a:cubicBezTo>
                    <a:pt x="28" y="54"/>
                    <a:pt x="29" y="56"/>
                    <a:pt x="30" y="58"/>
                  </a:cubicBezTo>
                  <a:cubicBezTo>
                    <a:pt x="31" y="59"/>
                    <a:pt x="32" y="60"/>
                    <a:pt x="33" y="61"/>
                  </a:cubicBezTo>
                  <a:cubicBezTo>
                    <a:pt x="35" y="62"/>
                    <a:pt x="38" y="61"/>
                    <a:pt x="40" y="61"/>
                  </a:cubicBezTo>
                  <a:cubicBezTo>
                    <a:pt x="41" y="61"/>
                    <a:pt x="43" y="61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8" y="61"/>
                    <a:pt x="51" y="62"/>
                    <a:pt x="54" y="62"/>
                  </a:cubicBezTo>
                  <a:cubicBezTo>
                    <a:pt x="62" y="62"/>
                    <a:pt x="66" y="62"/>
                    <a:pt x="73" y="60"/>
                  </a:cubicBezTo>
                  <a:cubicBezTo>
                    <a:pt x="81" y="58"/>
                    <a:pt x="86" y="58"/>
                    <a:pt x="94" y="58"/>
                  </a:cubicBezTo>
                  <a:cubicBezTo>
                    <a:pt x="98" y="58"/>
                    <a:pt x="102" y="58"/>
                    <a:pt x="105" y="60"/>
                  </a:cubicBezTo>
                  <a:cubicBezTo>
                    <a:pt x="107" y="61"/>
                    <a:pt x="109" y="62"/>
                    <a:pt x="110" y="63"/>
                  </a:cubicBezTo>
                  <a:cubicBezTo>
                    <a:pt x="111" y="61"/>
                    <a:pt x="116" y="60"/>
                    <a:pt x="118" y="56"/>
                  </a:cubicBezTo>
                  <a:cubicBezTo>
                    <a:pt x="120" y="53"/>
                    <a:pt x="120" y="52"/>
                    <a:pt x="118" y="50"/>
                  </a:cubicBezTo>
                  <a:cubicBezTo>
                    <a:pt x="116" y="49"/>
                    <a:pt x="111" y="48"/>
                    <a:pt x="110" y="47"/>
                  </a:cubicBezTo>
                  <a:cubicBezTo>
                    <a:pt x="105" y="45"/>
                    <a:pt x="100" y="47"/>
                    <a:pt x="96" y="47"/>
                  </a:cubicBezTo>
                  <a:cubicBezTo>
                    <a:pt x="93" y="47"/>
                    <a:pt x="94" y="45"/>
                    <a:pt x="93" y="43"/>
                  </a:cubicBezTo>
                  <a:cubicBezTo>
                    <a:pt x="93" y="40"/>
                    <a:pt x="93" y="37"/>
                    <a:pt x="92" y="34"/>
                  </a:cubicBezTo>
                  <a:cubicBezTo>
                    <a:pt x="92" y="29"/>
                    <a:pt x="92" y="25"/>
                    <a:pt x="91" y="20"/>
                  </a:cubicBezTo>
                  <a:cubicBezTo>
                    <a:pt x="91" y="18"/>
                    <a:pt x="92" y="16"/>
                    <a:pt x="91" y="13"/>
                  </a:cubicBezTo>
                  <a:cubicBezTo>
                    <a:pt x="90" y="11"/>
                    <a:pt x="89" y="10"/>
                    <a:pt x="86" y="9"/>
                  </a:cubicBezTo>
                  <a:cubicBezTo>
                    <a:pt x="85" y="7"/>
                    <a:pt x="84" y="6"/>
                    <a:pt x="82" y="5"/>
                  </a:cubicBezTo>
                  <a:cubicBezTo>
                    <a:pt x="81" y="4"/>
                    <a:pt x="79" y="2"/>
                    <a:pt x="78" y="1"/>
                  </a:cubicBezTo>
                  <a:cubicBezTo>
                    <a:pt x="77" y="0"/>
                    <a:pt x="75" y="1"/>
                    <a:pt x="73" y="1"/>
                  </a:cubicBezTo>
                  <a:cubicBezTo>
                    <a:pt x="72" y="1"/>
                    <a:pt x="70" y="0"/>
                    <a:pt x="69" y="1"/>
                  </a:cubicBezTo>
                  <a:cubicBezTo>
                    <a:pt x="68" y="1"/>
                    <a:pt x="68" y="2"/>
                    <a:pt x="68" y="3"/>
                  </a:cubicBezTo>
                  <a:cubicBezTo>
                    <a:pt x="68" y="5"/>
                    <a:pt x="69" y="8"/>
                    <a:pt x="66" y="8"/>
                  </a:cubicBezTo>
                  <a:cubicBezTo>
                    <a:pt x="64" y="8"/>
                    <a:pt x="62" y="7"/>
                    <a:pt x="60" y="7"/>
                  </a:cubicBezTo>
                  <a:cubicBezTo>
                    <a:pt x="57" y="7"/>
                    <a:pt x="54" y="7"/>
                    <a:pt x="51" y="7"/>
                  </a:cubicBezTo>
                  <a:cubicBezTo>
                    <a:pt x="47" y="7"/>
                    <a:pt x="38" y="9"/>
                    <a:pt x="31" y="8"/>
                  </a:cubicBezTo>
                  <a:cubicBezTo>
                    <a:pt x="30" y="8"/>
                    <a:pt x="29" y="9"/>
                    <a:pt x="28" y="9"/>
                  </a:cubicBezTo>
                  <a:cubicBezTo>
                    <a:pt x="27" y="10"/>
                    <a:pt x="25" y="9"/>
                    <a:pt x="24" y="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3" name="Freeform 164"/>
            <p:cNvSpPr>
              <a:spLocks/>
            </p:cNvSpPr>
            <p:nvPr/>
          </p:nvSpPr>
          <p:spPr bwMode="auto">
            <a:xfrm>
              <a:off x="1409979" y="3420943"/>
              <a:ext cx="38154" cy="44024"/>
            </a:xfrm>
            <a:custGeom>
              <a:avLst/>
              <a:gdLst>
                <a:gd name="T0" fmla="*/ 11 w 17"/>
                <a:gd name="T1" fmla="*/ 5 h 19"/>
                <a:gd name="T2" fmla="*/ 8 w 17"/>
                <a:gd name="T3" fmla="*/ 2 h 19"/>
                <a:gd name="T4" fmla="*/ 6 w 17"/>
                <a:gd name="T5" fmla="*/ 0 h 19"/>
                <a:gd name="T6" fmla="*/ 5 w 17"/>
                <a:gd name="T7" fmla="*/ 2 h 19"/>
                <a:gd name="T8" fmla="*/ 4 w 17"/>
                <a:gd name="T9" fmla="*/ 3 h 19"/>
                <a:gd name="T10" fmla="*/ 3 w 17"/>
                <a:gd name="T11" fmla="*/ 4 h 19"/>
                <a:gd name="T12" fmla="*/ 3 w 17"/>
                <a:gd name="T13" fmla="*/ 7 h 19"/>
                <a:gd name="T14" fmla="*/ 1 w 17"/>
                <a:gd name="T15" fmla="*/ 10 h 19"/>
                <a:gd name="T16" fmla="*/ 1 w 17"/>
                <a:gd name="T17" fmla="*/ 11 h 19"/>
                <a:gd name="T18" fmla="*/ 1 w 17"/>
                <a:gd name="T19" fmla="*/ 11 h 19"/>
                <a:gd name="T20" fmla="*/ 6 w 17"/>
                <a:gd name="T21" fmla="*/ 15 h 19"/>
                <a:gd name="T22" fmla="*/ 7 w 17"/>
                <a:gd name="T23" fmla="*/ 17 h 19"/>
                <a:gd name="T24" fmla="*/ 8 w 17"/>
                <a:gd name="T25" fmla="*/ 19 h 19"/>
                <a:gd name="T26" fmla="*/ 8 w 17"/>
                <a:gd name="T27" fmla="*/ 19 h 19"/>
                <a:gd name="T28" fmla="*/ 9 w 17"/>
                <a:gd name="T29" fmla="*/ 17 h 19"/>
                <a:gd name="T30" fmla="*/ 10 w 17"/>
                <a:gd name="T31" fmla="*/ 13 h 19"/>
                <a:gd name="T32" fmla="*/ 12 w 17"/>
                <a:gd name="T33" fmla="*/ 13 h 19"/>
                <a:gd name="T34" fmla="*/ 14 w 17"/>
                <a:gd name="T35" fmla="*/ 13 h 19"/>
                <a:gd name="T36" fmla="*/ 14 w 17"/>
                <a:gd name="T37" fmla="*/ 13 h 19"/>
                <a:gd name="T38" fmla="*/ 17 w 17"/>
                <a:gd name="T39" fmla="*/ 11 h 19"/>
                <a:gd name="T40" fmla="*/ 11 w 17"/>
                <a:gd name="T4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9">
                  <a:moveTo>
                    <a:pt x="11" y="5"/>
                  </a:moveTo>
                  <a:cubicBezTo>
                    <a:pt x="10" y="4"/>
                    <a:pt x="9" y="2"/>
                    <a:pt x="8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2" y="5"/>
                    <a:pt x="4" y="6"/>
                    <a:pt x="3" y="7"/>
                  </a:cubicBezTo>
                  <a:cubicBezTo>
                    <a:pt x="2" y="9"/>
                    <a:pt x="0" y="8"/>
                    <a:pt x="1" y="10"/>
                  </a:cubicBezTo>
                  <a:cubicBezTo>
                    <a:pt x="1" y="10"/>
                    <a:pt x="1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2"/>
                    <a:pt x="5" y="14"/>
                    <a:pt x="6" y="15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6"/>
                    <a:pt x="10" y="14"/>
                    <a:pt x="10" y="13"/>
                  </a:cubicBezTo>
                  <a:cubicBezTo>
                    <a:pt x="11" y="12"/>
                    <a:pt x="11" y="13"/>
                    <a:pt x="12" y="13"/>
                  </a:cubicBezTo>
                  <a:cubicBezTo>
                    <a:pt x="12" y="13"/>
                    <a:pt x="13" y="12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1"/>
                    <a:pt x="16" y="12"/>
                    <a:pt x="17" y="11"/>
                  </a:cubicBezTo>
                  <a:cubicBezTo>
                    <a:pt x="15" y="9"/>
                    <a:pt x="12" y="7"/>
                    <a:pt x="11" y="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4" name="Freeform 165"/>
            <p:cNvSpPr>
              <a:spLocks/>
            </p:cNvSpPr>
            <p:nvPr/>
          </p:nvSpPr>
          <p:spPr bwMode="auto">
            <a:xfrm>
              <a:off x="1448133" y="3453228"/>
              <a:ext cx="57232" cy="45492"/>
            </a:xfrm>
            <a:custGeom>
              <a:avLst/>
              <a:gdLst>
                <a:gd name="T0" fmla="*/ 19 w 25"/>
                <a:gd name="T1" fmla="*/ 5 h 20"/>
                <a:gd name="T2" fmla="*/ 19 w 25"/>
                <a:gd name="T3" fmla="*/ 3 h 20"/>
                <a:gd name="T4" fmla="*/ 16 w 25"/>
                <a:gd name="T5" fmla="*/ 2 h 20"/>
                <a:gd name="T6" fmla="*/ 15 w 25"/>
                <a:gd name="T7" fmla="*/ 1 h 20"/>
                <a:gd name="T8" fmla="*/ 12 w 25"/>
                <a:gd name="T9" fmla="*/ 1 h 20"/>
                <a:gd name="T10" fmla="*/ 8 w 25"/>
                <a:gd name="T11" fmla="*/ 3 h 20"/>
                <a:gd name="T12" fmla="*/ 8 w 25"/>
                <a:gd name="T13" fmla="*/ 3 h 20"/>
                <a:gd name="T14" fmla="*/ 4 w 25"/>
                <a:gd name="T15" fmla="*/ 5 h 20"/>
                <a:gd name="T16" fmla="*/ 2 w 25"/>
                <a:gd name="T17" fmla="*/ 6 h 20"/>
                <a:gd name="T18" fmla="*/ 1 w 25"/>
                <a:gd name="T19" fmla="*/ 9 h 20"/>
                <a:gd name="T20" fmla="*/ 0 w 25"/>
                <a:gd name="T21" fmla="*/ 9 h 20"/>
                <a:gd name="T22" fmla="*/ 1 w 25"/>
                <a:gd name="T23" fmla="*/ 16 h 20"/>
                <a:gd name="T24" fmla="*/ 3 w 25"/>
                <a:gd name="T25" fmla="*/ 17 h 20"/>
                <a:gd name="T26" fmla="*/ 5 w 25"/>
                <a:gd name="T27" fmla="*/ 20 h 20"/>
                <a:gd name="T28" fmla="*/ 6 w 25"/>
                <a:gd name="T29" fmla="*/ 18 h 20"/>
                <a:gd name="T30" fmla="*/ 7 w 25"/>
                <a:gd name="T31" fmla="*/ 14 h 20"/>
                <a:gd name="T32" fmla="*/ 9 w 25"/>
                <a:gd name="T33" fmla="*/ 12 h 20"/>
                <a:gd name="T34" fmla="*/ 13 w 25"/>
                <a:gd name="T35" fmla="*/ 11 h 20"/>
                <a:gd name="T36" fmla="*/ 17 w 25"/>
                <a:gd name="T37" fmla="*/ 10 h 20"/>
                <a:gd name="T38" fmla="*/ 21 w 25"/>
                <a:gd name="T39" fmla="*/ 9 h 20"/>
                <a:gd name="T40" fmla="*/ 23 w 25"/>
                <a:gd name="T41" fmla="*/ 7 h 20"/>
                <a:gd name="T42" fmla="*/ 25 w 25"/>
                <a:gd name="T43" fmla="*/ 6 h 20"/>
                <a:gd name="T44" fmla="*/ 20 w 25"/>
                <a:gd name="T45" fmla="*/ 5 h 20"/>
                <a:gd name="T46" fmla="*/ 19 w 25"/>
                <a:gd name="T4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0">
                  <a:moveTo>
                    <a:pt x="19" y="5"/>
                  </a:moveTo>
                  <a:cubicBezTo>
                    <a:pt x="19" y="4"/>
                    <a:pt x="19" y="3"/>
                    <a:pt x="19" y="3"/>
                  </a:cubicBezTo>
                  <a:cubicBezTo>
                    <a:pt x="18" y="2"/>
                    <a:pt x="17" y="2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10" y="1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6" y="4"/>
                    <a:pt x="4" y="5"/>
                  </a:cubicBezTo>
                  <a:cubicBezTo>
                    <a:pt x="3" y="5"/>
                    <a:pt x="3" y="5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11"/>
                    <a:pt x="0" y="14"/>
                    <a:pt x="1" y="16"/>
                  </a:cubicBezTo>
                  <a:cubicBezTo>
                    <a:pt x="2" y="16"/>
                    <a:pt x="3" y="16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5" y="19"/>
                    <a:pt x="5" y="18"/>
                    <a:pt x="6" y="18"/>
                  </a:cubicBezTo>
                  <a:cubicBezTo>
                    <a:pt x="7" y="17"/>
                    <a:pt x="7" y="15"/>
                    <a:pt x="7" y="14"/>
                  </a:cubicBezTo>
                  <a:cubicBezTo>
                    <a:pt x="7" y="12"/>
                    <a:pt x="7" y="12"/>
                    <a:pt x="9" y="12"/>
                  </a:cubicBezTo>
                  <a:cubicBezTo>
                    <a:pt x="11" y="12"/>
                    <a:pt x="12" y="12"/>
                    <a:pt x="13" y="11"/>
                  </a:cubicBezTo>
                  <a:cubicBezTo>
                    <a:pt x="15" y="10"/>
                    <a:pt x="15" y="10"/>
                    <a:pt x="17" y="10"/>
                  </a:cubicBezTo>
                  <a:cubicBezTo>
                    <a:pt x="18" y="10"/>
                    <a:pt x="20" y="10"/>
                    <a:pt x="21" y="9"/>
                  </a:cubicBezTo>
                  <a:cubicBezTo>
                    <a:pt x="22" y="9"/>
                    <a:pt x="22" y="7"/>
                    <a:pt x="23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3" y="6"/>
                    <a:pt x="22" y="6"/>
                    <a:pt x="20" y="5"/>
                  </a:cubicBezTo>
                  <a:cubicBezTo>
                    <a:pt x="20" y="5"/>
                    <a:pt x="19" y="5"/>
                    <a:pt x="19" y="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5" name="Freeform 166"/>
            <p:cNvSpPr>
              <a:spLocks/>
            </p:cNvSpPr>
            <p:nvPr/>
          </p:nvSpPr>
          <p:spPr bwMode="auto">
            <a:xfrm>
              <a:off x="1442263" y="3429748"/>
              <a:ext cx="30817" cy="44024"/>
            </a:xfrm>
            <a:custGeom>
              <a:avLst/>
              <a:gdLst>
                <a:gd name="T0" fmla="*/ 7 w 14"/>
                <a:gd name="T1" fmla="*/ 15 h 19"/>
                <a:gd name="T2" fmla="*/ 11 w 14"/>
                <a:gd name="T3" fmla="*/ 13 h 19"/>
                <a:gd name="T4" fmla="*/ 12 w 14"/>
                <a:gd name="T5" fmla="*/ 10 h 19"/>
                <a:gd name="T6" fmla="*/ 14 w 14"/>
                <a:gd name="T7" fmla="*/ 8 h 19"/>
                <a:gd name="T8" fmla="*/ 13 w 14"/>
                <a:gd name="T9" fmla="*/ 6 h 19"/>
                <a:gd name="T10" fmla="*/ 10 w 14"/>
                <a:gd name="T11" fmla="*/ 5 h 19"/>
                <a:gd name="T12" fmla="*/ 8 w 14"/>
                <a:gd name="T13" fmla="*/ 1 h 19"/>
                <a:gd name="T14" fmla="*/ 6 w 14"/>
                <a:gd name="T15" fmla="*/ 2 h 19"/>
                <a:gd name="T16" fmla="*/ 6 w 14"/>
                <a:gd name="T17" fmla="*/ 4 h 19"/>
                <a:gd name="T18" fmla="*/ 4 w 14"/>
                <a:gd name="T19" fmla="*/ 4 h 19"/>
                <a:gd name="T20" fmla="*/ 4 w 14"/>
                <a:gd name="T21" fmla="*/ 7 h 19"/>
                <a:gd name="T22" fmla="*/ 0 w 14"/>
                <a:gd name="T23" fmla="*/ 10 h 19"/>
                <a:gd name="T24" fmla="*/ 2 w 14"/>
                <a:gd name="T25" fmla="*/ 11 h 19"/>
                <a:gd name="T26" fmla="*/ 4 w 14"/>
                <a:gd name="T27" fmla="*/ 16 h 19"/>
                <a:gd name="T28" fmla="*/ 4 w 14"/>
                <a:gd name="T29" fmla="*/ 19 h 19"/>
                <a:gd name="T30" fmla="*/ 5 w 14"/>
                <a:gd name="T31" fmla="*/ 16 h 19"/>
                <a:gd name="T32" fmla="*/ 7 w 14"/>
                <a:gd name="T33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9">
                  <a:moveTo>
                    <a:pt x="7" y="15"/>
                  </a:moveTo>
                  <a:cubicBezTo>
                    <a:pt x="9" y="14"/>
                    <a:pt x="10" y="15"/>
                    <a:pt x="11" y="13"/>
                  </a:cubicBezTo>
                  <a:cubicBezTo>
                    <a:pt x="11" y="12"/>
                    <a:pt x="11" y="11"/>
                    <a:pt x="12" y="10"/>
                  </a:cubicBezTo>
                  <a:cubicBezTo>
                    <a:pt x="12" y="10"/>
                    <a:pt x="13" y="9"/>
                    <a:pt x="14" y="8"/>
                  </a:cubicBezTo>
                  <a:cubicBezTo>
                    <a:pt x="14" y="7"/>
                    <a:pt x="14" y="6"/>
                    <a:pt x="13" y="6"/>
                  </a:cubicBezTo>
                  <a:cubicBezTo>
                    <a:pt x="11" y="6"/>
                    <a:pt x="10" y="7"/>
                    <a:pt x="10" y="5"/>
                  </a:cubicBezTo>
                  <a:cubicBezTo>
                    <a:pt x="9" y="4"/>
                    <a:pt x="10" y="2"/>
                    <a:pt x="8" y="1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6" y="3"/>
                    <a:pt x="7" y="4"/>
                    <a:pt x="6" y="4"/>
                  </a:cubicBezTo>
                  <a:cubicBezTo>
                    <a:pt x="6" y="5"/>
                    <a:pt x="5" y="4"/>
                    <a:pt x="4" y="4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3" y="9"/>
                    <a:pt x="0" y="7"/>
                    <a:pt x="0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3" y="12"/>
                    <a:pt x="4" y="14"/>
                    <a:pt x="4" y="16"/>
                  </a:cubicBezTo>
                  <a:cubicBezTo>
                    <a:pt x="4" y="17"/>
                    <a:pt x="4" y="18"/>
                    <a:pt x="4" y="19"/>
                  </a:cubicBezTo>
                  <a:cubicBezTo>
                    <a:pt x="4" y="18"/>
                    <a:pt x="5" y="17"/>
                    <a:pt x="5" y="16"/>
                  </a:cubicBezTo>
                  <a:cubicBezTo>
                    <a:pt x="6" y="15"/>
                    <a:pt x="6" y="15"/>
                    <a:pt x="7" y="1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6" name="Freeform 167"/>
            <p:cNvSpPr>
              <a:spLocks/>
            </p:cNvSpPr>
            <p:nvPr/>
          </p:nvSpPr>
          <p:spPr bwMode="auto">
            <a:xfrm>
              <a:off x="1427588" y="3448825"/>
              <a:ext cx="32284" cy="61633"/>
            </a:xfrm>
            <a:custGeom>
              <a:avLst/>
              <a:gdLst>
                <a:gd name="T0" fmla="*/ 11 w 14"/>
                <a:gd name="T1" fmla="*/ 26 h 27"/>
                <a:gd name="T2" fmla="*/ 12 w 14"/>
                <a:gd name="T3" fmla="*/ 24 h 27"/>
                <a:gd name="T4" fmla="*/ 13 w 14"/>
                <a:gd name="T5" fmla="*/ 23 h 27"/>
                <a:gd name="T6" fmla="*/ 14 w 14"/>
                <a:gd name="T7" fmla="*/ 22 h 27"/>
                <a:gd name="T8" fmla="*/ 12 w 14"/>
                <a:gd name="T9" fmla="*/ 19 h 27"/>
                <a:gd name="T10" fmla="*/ 10 w 14"/>
                <a:gd name="T11" fmla="*/ 18 h 27"/>
                <a:gd name="T12" fmla="*/ 9 w 14"/>
                <a:gd name="T13" fmla="*/ 11 h 27"/>
                <a:gd name="T14" fmla="*/ 10 w 14"/>
                <a:gd name="T15" fmla="*/ 8 h 27"/>
                <a:gd name="T16" fmla="*/ 8 w 14"/>
                <a:gd name="T17" fmla="*/ 3 h 27"/>
                <a:gd name="T18" fmla="*/ 6 w 14"/>
                <a:gd name="T19" fmla="*/ 1 h 27"/>
                <a:gd name="T20" fmla="*/ 4 w 14"/>
                <a:gd name="T21" fmla="*/ 1 h 27"/>
                <a:gd name="T22" fmla="*/ 2 w 14"/>
                <a:gd name="T23" fmla="*/ 1 h 27"/>
                <a:gd name="T24" fmla="*/ 1 w 14"/>
                <a:gd name="T25" fmla="*/ 5 h 27"/>
                <a:gd name="T26" fmla="*/ 0 w 14"/>
                <a:gd name="T27" fmla="*/ 7 h 27"/>
                <a:gd name="T28" fmla="*/ 0 w 14"/>
                <a:gd name="T29" fmla="*/ 8 h 27"/>
                <a:gd name="T30" fmla="*/ 0 w 14"/>
                <a:gd name="T31" fmla="*/ 8 h 27"/>
                <a:gd name="T32" fmla="*/ 1 w 14"/>
                <a:gd name="T33" fmla="*/ 14 h 27"/>
                <a:gd name="T34" fmla="*/ 3 w 14"/>
                <a:gd name="T35" fmla="*/ 20 h 27"/>
                <a:gd name="T36" fmla="*/ 6 w 14"/>
                <a:gd name="T37" fmla="*/ 25 h 27"/>
                <a:gd name="T38" fmla="*/ 9 w 14"/>
                <a:gd name="T39" fmla="*/ 27 h 27"/>
                <a:gd name="T40" fmla="*/ 11 w 14"/>
                <a:gd name="T4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7">
                  <a:moveTo>
                    <a:pt x="11" y="26"/>
                  </a:moveTo>
                  <a:cubicBezTo>
                    <a:pt x="11" y="25"/>
                    <a:pt x="11" y="24"/>
                    <a:pt x="12" y="24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2"/>
                    <a:pt x="13" y="22"/>
                    <a:pt x="14" y="22"/>
                  </a:cubicBezTo>
                  <a:cubicBezTo>
                    <a:pt x="13" y="21"/>
                    <a:pt x="13" y="20"/>
                    <a:pt x="12" y="19"/>
                  </a:cubicBezTo>
                  <a:cubicBezTo>
                    <a:pt x="12" y="18"/>
                    <a:pt x="11" y="18"/>
                    <a:pt x="10" y="18"/>
                  </a:cubicBezTo>
                  <a:cubicBezTo>
                    <a:pt x="9" y="16"/>
                    <a:pt x="9" y="13"/>
                    <a:pt x="9" y="11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10" y="6"/>
                    <a:pt x="9" y="4"/>
                    <a:pt x="8" y="3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2" y="2"/>
                    <a:pt x="2" y="4"/>
                    <a:pt x="1" y="5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1" y="14"/>
                    <a:pt x="1" y="14"/>
                  </a:cubicBezTo>
                  <a:cubicBezTo>
                    <a:pt x="1" y="14"/>
                    <a:pt x="2" y="17"/>
                    <a:pt x="3" y="20"/>
                  </a:cubicBezTo>
                  <a:cubicBezTo>
                    <a:pt x="4" y="22"/>
                    <a:pt x="5" y="23"/>
                    <a:pt x="6" y="25"/>
                  </a:cubicBezTo>
                  <a:cubicBezTo>
                    <a:pt x="9" y="27"/>
                    <a:pt x="8" y="26"/>
                    <a:pt x="9" y="27"/>
                  </a:cubicBezTo>
                  <a:cubicBezTo>
                    <a:pt x="10" y="27"/>
                    <a:pt x="10" y="26"/>
                    <a:pt x="11" y="2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7" name="Freeform 168"/>
            <p:cNvSpPr>
              <a:spLocks/>
            </p:cNvSpPr>
            <p:nvPr/>
          </p:nvSpPr>
          <p:spPr bwMode="auto">
            <a:xfrm>
              <a:off x="1448133" y="3462032"/>
              <a:ext cx="140876" cy="140876"/>
            </a:xfrm>
            <a:custGeom>
              <a:avLst/>
              <a:gdLst>
                <a:gd name="T0" fmla="*/ 60 w 62"/>
                <a:gd name="T1" fmla="*/ 0 h 62"/>
                <a:gd name="T2" fmla="*/ 58 w 62"/>
                <a:gd name="T3" fmla="*/ 0 h 62"/>
                <a:gd name="T4" fmla="*/ 51 w 62"/>
                <a:gd name="T5" fmla="*/ 2 h 62"/>
                <a:gd name="T6" fmla="*/ 34 w 62"/>
                <a:gd name="T7" fmla="*/ 1 h 62"/>
                <a:gd name="T8" fmla="*/ 25 w 62"/>
                <a:gd name="T9" fmla="*/ 2 h 62"/>
                <a:gd name="T10" fmla="*/ 23 w 62"/>
                <a:gd name="T11" fmla="*/ 3 h 62"/>
                <a:gd name="T12" fmla="*/ 21 w 62"/>
                <a:gd name="T13" fmla="*/ 5 h 62"/>
                <a:gd name="T14" fmla="*/ 17 w 62"/>
                <a:gd name="T15" fmla="*/ 6 h 62"/>
                <a:gd name="T16" fmla="*/ 13 w 62"/>
                <a:gd name="T17" fmla="*/ 7 h 62"/>
                <a:gd name="T18" fmla="*/ 9 w 62"/>
                <a:gd name="T19" fmla="*/ 8 h 62"/>
                <a:gd name="T20" fmla="*/ 7 w 62"/>
                <a:gd name="T21" fmla="*/ 10 h 62"/>
                <a:gd name="T22" fmla="*/ 6 w 62"/>
                <a:gd name="T23" fmla="*/ 14 h 62"/>
                <a:gd name="T24" fmla="*/ 5 w 62"/>
                <a:gd name="T25" fmla="*/ 16 h 62"/>
                <a:gd name="T26" fmla="*/ 5 w 62"/>
                <a:gd name="T27" fmla="*/ 16 h 62"/>
                <a:gd name="T28" fmla="*/ 5 w 62"/>
                <a:gd name="T29" fmla="*/ 16 h 62"/>
                <a:gd name="T30" fmla="*/ 4 w 62"/>
                <a:gd name="T31" fmla="*/ 17 h 62"/>
                <a:gd name="T32" fmla="*/ 3 w 62"/>
                <a:gd name="T33" fmla="*/ 18 h 62"/>
                <a:gd name="T34" fmla="*/ 2 w 62"/>
                <a:gd name="T35" fmla="*/ 20 h 62"/>
                <a:gd name="T36" fmla="*/ 0 w 62"/>
                <a:gd name="T37" fmla="*/ 21 h 62"/>
                <a:gd name="T38" fmla="*/ 3 w 62"/>
                <a:gd name="T39" fmla="*/ 24 h 62"/>
                <a:gd name="T40" fmla="*/ 7 w 62"/>
                <a:gd name="T41" fmla="*/ 29 h 62"/>
                <a:gd name="T42" fmla="*/ 13 w 62"/>
                <a:gd name="T43" fmla="*/ 35 h 62"/>
                <a:gd name="T44" fmla="*/ 13 w 62"/>
                <a:gd name="T45" fmla="*/ 35 h 62"/>
                <a:gd name="T46" fmla="*/ 16 w 62"/>
                <a:gd name="T47" fmla="*/ 43 h 62"/>
                <a:gd name="T48" fmla="*/ 15 w 62"/>
                <a:gd name="T49" fmla="*/ 54 h 62"/>
                <a:gd name="T50" fmla="*/ 23 w 62"/>
                <a:gd name="T51" fmla="*/ 58 h 62"/>
                <a:gd name="T52" fmla="*/ 29 w 62"/>
                <a:gd name="T53" fmla="*/ 62 h 62"/>
                <a:gd name="T54" fmla="*/ 37 w 62"/>
                <a:gd name="T55" fmla="*/ 54 h 62"/>
                <a:gd name="T56" fmla="*/ 35 w 62"/>
                <a:gd name="T57" fmla="*/ 46 h 62"/>
                <a:gd name="T58" fmla="*/ 37 w 62"/>
                <a:gd name="T59" fmla="*/ 40 h 62"/>
                <a:gd name="T60" fmla="*/ 37 w 62"/>
                <a:gd name="T61" fmla="*/ 30 h 62"/>
                <a:gd name="T62" fmla="*/ 35 w 62"/>
                <a:gd name="T63" fmla="*/ 25 h 62"/>
                <a:gd name="T64" fmla="*/ 35 w 62"/>
                <a:gd name="T65" fmla="*/ 18 h 62"/>
                <a:gd name="T66" fmla="*/ 41 w 62"/>
                <a:gd name="T67" fmla="*/ 15 h 62"/>
                <a:gd name="T68" fmla="*/ 51 w 62"/>
                <a:gd name="T69" fmla="*/ 7 h 62"/>
                <a:gd name="T70" fmla="*/ 55 w 62"/>
                <a:gd name="T71" fmla="*/ 7 h 62"/>
                <a:gd name="T72" fmla="*/ 60 w 62"/>
                <a:gd name="T7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2">
                  <a:moveTo>
                    <a:pt x="60" y="0"/>
                  </a:moveTo>
                  <a:cubicBezTo>
                    <a:pt x="59" y="0"/>
                    <a:pt x="59" y="0"/>
                    <a:pt x="58" y="0"/>
                  </a:cubicBezTo>
                  <a:cubicBezTo>
                    <a:pt x="55" y="0"/>
                    <a:pt x="54" y="1"/>
                    <a:pt x="51" y="2"/>
                  </a:cubicBezTo>
                  <a:cubicBezTo>
                    <a:pt x="45" y="2"/>
                    <a:pt x="40" y="2"/>
                    <a:pt x="34" y="1"/>
                  </a:cubicBezTo>
                  <a:cubicBezTo>
                    <a:pt x="31" y="1"/>
                    <a:pt x="28" y="2"/>
                    <a:pt x="25" y="2"/>
                  </a:cubicBezTo>
                  <a:cubicBezTo>
                    <a:pt x="24" y="2"/>
                    <a:pt x="24" y="3"/>
                    <a:pt x="23" y="3"/>
                  </a:cubicBezTo>
                  <a:cubicBezTo>
                    <a:pt x="22" y="3"/>
                    <a:pt x="22" y="5"/>
                    <a:pt x="21" y="5"/>
                  </a:cubicBezTo>
                  <a:cubicBezTo>
                    <a:pt x="20" y="6"/>
                    <a:pt x="18" y="6"/>
                    <a:pt x="17" y="6"/>
                  </a:cubicBezTo>
                  <a:cubicBezTo>
                    <a:pt x="15" y="6"/>
                    <a:pt x="15" y="6"/>
                    <a:pt x="13" y="7"/>
                  </a:cubicBezTo>
                  <a:cubicBezTo>
                    <a:pt x="12" y="8"/>
                    <a:pt x="11" y="8"/>
                    <a:pt x="9" y="8"/>
                  </a:cubicBezTo>
                  <a:cubicBezTo>
                    <a:pt x="7" y="8"/>
                    <a:pt x="7" y="8"/>
                    <a:pt x="7" y="10"/>
                  </a:cubicBezTo>
                  <a:cubicBezTo>
                    <a:pt x="7" y="11"/>
                    <a:pt x="7" y="13"/>
                    <a:pt x="6" y="14"/>
                  </a:cubicBezTo>
                  <a:cubicBezTo>
                    <a:pt x="5" y="14"/>
                    <a:pt x="5" y="15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3" y="17"/>
                    <a:pt x="3" y="17"/>
                    <a:pt x="3" y="18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1" y="20"/>
                    <a:pt x="1" y="21"/>
                    <a:pt x="0" y="21"/>
                  </a:cubicBezTo>
                  <a:cubicBezTo>
                    <a:pt x="0" y="21"/>
                    <a:pt x="1" y="22"/>
                    <a:pt x="3" y="24"/>
                  </a:cubicBezTo>
                  <a:cubicBezTo>
                    <a:pt x="8" y="29"/>
                    <a:pt x="4" y="26"/>
                    <a:pt x="7" y="29"/>
                  </a:cubicBezTo>
                  <a:cubicBezTo>
                    <a:pt x="11" y="33"/>
                    <a:pt x="9" y="31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7" y="38"/>
                    <a:pt x="15" y="36"/>
                    <a:pt x="16" y="43"/>
                  </a:cubicBezTo>
                  <a:cubicBezTo>
                    <a:pt x="17" y="50"/>
                    <a:pt x="16" y="47"/>
                    <a:pt x="15" y="54"/>
                  </a:cubicBezTo>
                  <a:cubicBezTo>
                    <a:pt x="15" y="54"/>
                    <a:pt x="18" y="57"/>
                    <a:pt x="23" y="58"/>
                  </a:cubicBezTo>
                  <a:cubicBezTo>
                    <a:pt x="28" y="59"/>
                    <a:pt x="26" y="61"/>
                    <a:pt x="29" y="62"/>
                  </a:cubicBezTo>
                  <a:cubicBezTo>
                    <a:pt x="31" y="62"/>
                    <a:pt x="34" y="59"/>
                    <a:pt x="37" y="54"/>
                  </a:cubicBezTo>
                  <a:cubicBezTo>
                    <a:pt x="39" y="49"/>
                    <a:pt x="35" y="50"/>
                    <a:pt x="35" y="46"/>
                  </a:cubicBezTo>
                  <a:cubicBezTo>
                    <a:pt x="35" y="43"/>
                    <a:pt x="37" y="43"/>
                    <a:pt x="37" y="40"/>
                  </a:cubicBezTo>
                  <a:cubicBezTo>
                    <a:pt x="36" y="37"/>
                    <a:pt x="37" y="34"/>
                    <a:pt x="37" y="30"/>
                  </a:cubicBezTo>
                  <a:cubicBezTo>
                    <a:pt x="37" y="27"/>
                    <a:pt x="37" y="27"/>
                    <a:pt x="35" y="25"/>
                  </a:cubicBezTo>
                  <a:cubicBezTo>
                    <a:pt x="34" y="23"/>
                    <a:pt x="35" y="18"/>
                    <a:pt x="35" y="18"/>
                  </a:cubicBezTo>
                  <a:cubicBezTo>
                    <a:pt x="35" y="18"/>
                    <a:pt x="38" y="17"/>
                    <a:pt x="41" y="15"/>
                  </a:cubicBezTo>
                  <a:cubicBezTo>
                    <a:pt x="43" y="13"/>
                    <a:pt x="49" y="9"/>
                    <a:pt x="51" y="7"/>
                  </a:cubicBezTo>
                  <a:cubicBezTo>
                    <a:pt x="53" y="7"/>
                    <a:pt x="54" y="7"/>
                    <a:pt x="55" y="7"/>
                  </a:cubicBezTo>
                  <a:cubicBezTo>
                    <a:pt x="58" y="6"/>
                    <a:pt x="62" y="3"/>
                    <a:pt x="6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8" name="Freeform 169"/>
            <p:cNvSpPr>
              <a:spLocks/>
            </p:cNvSpPr>
            <p:nvPr/>
          </p:nvSpPr>
          <p:spPr bwMode="auto">
            <a:xfrm>
              <a:off x="1622760" y="3294742"/>
              <a:ext cx="2935" cy="26414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12 h 12"/>
                <a:gd name="T4" fmla="*/ 1 w 1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cubicBezTo>
                    <a:pt x="1" y="4"/>
                    <a:pt x="0" y="8"/>
                    <a:pt x="0" y="12"/>
                  </a:cubicBezTo>
                  <a:cubicBezTo>
                    <a:pt x="0" y="8"/>
                    <a:pt x="1" y="4"/>
                    <a:pt x="1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69" name="Freeform 170"/>
            <p:cNvSpPr>
              <a:spLocks/>
            </p:cNvSpPr>
            <p:nvPr/>
          </p:nvSpPr>
          <p:spPr bwMode="auto">
            <a:xfrm>
              <a:off x="1552322" y="3271262"/>
              <a:ext cx="77776" cy="90983"/>
            </a:xfrm>
            <a:custGeom>
              <a:avLst/>
              <a:gdLst>
                <a:gd name="T0" fmla="*/ 20 w 34"/>
                <a:gd name="T1" fmla="*/ 36 h 40"/>
                <a:gd name="T2" fmla="*/ 24 w 34"/>
                <a:gd name="T3" fmla="*/ 34 h 40"/>
                <a:gd name="T4" fmla="*/ 25 w 34"/>
                <a:gd name="T5" fmla="*/ 32 h 40"/>
                <a:gd name="T6" fmla="*/ 27 w 34"/>
                <a:gd name="T7" fmla="*/ 31 h 40"/>
                <a:gd name="T8" fmla="*/ 33 w 34"/>
                <a:gd name="T9" fmla="*/ 30 h 40"/>
                <a:gd name="T10" fmla="*/ 30 w 34"/>
                <a:gd name="T11" fmla="*/ 24 h 40"/>
                <a:gd name="T12" fmla="*/ 29 w 34"/>
                <a:gd name="T13" fmla="*/ 17 h 40"/>
                <a:gd name="T14" fmla="*/ 26 w 34"/>
                <a:gd name="T15" fmla="*/ 10 h 40"/>
                <a:gd name="T16" fmla="*/ 23 w 34"/>
                <a:gd name="T17" fmla="*/ 5 h 40"/>
                <a:gd name="T18" fmla="*/ 19 w 34"/>
                <a:gd name="T19" fmla="*/ 4 h 40"/>
                <a:gd name="T20" fmla="*/ 14 w 34"/>
                <a:gd name="T21" fmla="*/ 3 h 40"/>
                <a:gd name="T22" fmla="*/ 4 w 34"/>
                <a:gd name="T23" fmla="*/ 1 h 40"/>
                <a:gd name="T24" fmla="*/ 0 w 34"/>
                <a:gd name="T25" fmla="*/ 6 h 40"/>
                <a:gd name="T26" fmla="*/ 3 w 34"/>
                <a:gd name="T27" fmla="*/ 10 h 40"/>
                <a:gd name="T28" fmla="*/ 8 w 34"/>
                <a:gd name="T29" fmla="*/ 14 h 40"/>
                <a:gd name="T30" fmla="*/ 12 w 34"/>
                <a:gd name="T31" fmla="*/ 19 h 40"/>
                <a:gd name="T32" fmla="*/ 12 w 34"/>
                <a:gd name="T33" fmla="*/ 25 h 40"/>
                <a:gd name="T34" fmla="*/ 14 w 34"/>
                <a:gd name="T35" fmla="*/ 39 h 40"/>
                <a:gd name="T36" fmla="*/ 17 w 34"/>
                <a:gd name="T37" fmla="*/ 40 h 40"/>
                <a:gd name="T38" fmla="*/ 20 w 34"/>
                <a:gd name="T39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0">
                  <a:moveTo>
                    <a:pt x="20" y="36"/>
                  </a:moveTo>
                  <a:cubicBezTo>
                    <a:pt x="21" y="34"/>
                    <a:pt x="23" y="34"/>
                    <a:pt x="24" y="34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6" y="31"/>
                    <a:pt x="26" y="32"/>
                    <a:pt x="27" y="31"/>
                  </a:cubicBezTo>
                  <a:cubicBezTo>
                    <a:pt x="29" y="31"/>
                    <a:pt x="33" y="32"/>
                    <a:pt x="33" y="30"/>
                  </a:cubicBezTo>
                  <a:cubicBezTo>
                    <a:pt x="34" y="27"/>
                    <a:pt x="30" y="26"/>
                    <a:pt x="30" y="24"/>
                  </a:cubicBezTo>
                  <a:cubicBezTo>
                    <a:pt x="29" y="22"/>
                    <a:pt x="29" y="19"/>
                    <a:pt x="29" y="17"/>
                  </a:cubicBezTo>
                  <a:cubicBezTo>
                    <a:pt x="28" y="15"/>
                    <a:pt x="27" y="12"/>
                    <a:pt x="26" y="10"/>
                  </a:cubicBezTo>
                  <a:cubicBezTo>
                    <a:pt x="25" y="8"/>
                    <a:pt x="24" y="6"/>
                    <a:pt x="23" y="5"/>
                  </a:cubicBezTo>
                  <a:cubicBezTo>
                    <a:pt x="22" y="3"/>
                    <a:pt x="20" y="4"/>
                    <a:pt x="19" y="4"/>
                  </a:cubicBezTo>
                  <a:cubicBezTo>
                    <a:pt x="17" y="5"/>
                    <a:pt x="16" y="4"/>
                    <a:pt x="14" y="3"/>
                  </a:cubicBezTo>
                  <a:cubicBezTo>
                    <a:pt x="11" y="1"/>
                    <a:pt x="8" y="0"/>
                    <a:pt x="4" y="1"/>
                  </a:cubicBezTo>
                  <a:cubicBezTo>
                    <a:pt x="2" y="2"/>
                    <a:pt x="1" y="4"/>
                    <a:pt x="0" y="6"/>
                  </a:cubicBezTo>
                  <a:cubicBezTo>
                    <a:pt x="1" y="7"/>
                    <a:pt x="2" y="9"/>
                    <a:pt x="3" y="10"/>
                  </a:cubicBezTo>
                  <a:cubicBezTo>
                    <a:pt x="5" y="11"/>
                    <a:pt x="6" y="12"/>
                    <a:pt x="8" y="14"/>
                  </a:cubicBezTo>
                  <a:cubicBezTo>
                    <a:pt x="10" y="16"/>
                    <a:pt x="11" y="16"/>
                    <a:pt x="12" y="19"/>
                  </a:cubicBezTo>
                  <a:cubicBezTo>
                    <a:pt x="13" y="21"/>
                    <a:pt x="12" y="23"/>
                    <a:pt x="12" y="25"/>
                  </a:cubicBezTo>
                  <a:cubicBezTo>
                    <a:pt x="13" y="30"/>
                    <a:pt x="13" y="34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19" y="40"/>
                    <a:pt x="19" y="37"/>
                    <a:pt x="20" y="3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0" name="Freeform 171"/>
            <p:cNvSpPr>
              <a:spLocks/>
            </p:cNvSpPr>
            <p:nvPr/>
          </p:nvSpPr>
          <p:spPr bwMode="auto">
            <a:xfrm>
              <a:off x="1431990" y="3121581"/>
              <a:ext cx="468121" cy="268546"/>
            </a:xfrm>
            <a:custGeom>
              <a:avLst/>
              <a:gdLst>
                <a:gd name="T0" fmla="*/ 200 w 206"/>
                <a:gd name="T1" fmla="*/ 48 h 118"/>
                <a:gd name="T2" fmla="*/ 185 w 206"/>
                <a:gd name="T3" fmla="*/ 43 h 118"/>
                <a:gd name="T4" fmla="*/ 179 w 206"/>
                <a:gd name="T5" fmla="*/ 41 h 118"/>
                <a:gd name="T6" fmla="*/ 167 w 206"/>
                <a:gd name="T7" fmla="*/ 37 h 118"/>
                <a:gd name="T8" fmla="*/ 153 w 206"/>
                <a:gd name="T9" fmla="*/ 38 h 118"/>
                <a:gd name="T10" fmla="*/ 141 w 206"/>
                <a:gd name="T11" fmla="*/ 19 h 118"/>
                <a:gd name="T12" fmla="*/ 120 w 206"/>
                <a:gd name="T13" fmla="*/ 3 h 118"/>
                <a:gd name="T14" fmla="*/ 96 w 206"/>
                <a:gd name="T15" fmla="*/ 14 h 118"/>
                <a:gd name="T16" fmla="*/ 57 w 206"/>
                <a:gd name="T17" fmla="*/ 14 h 118"/>
                <a:gd name="T18" fmla="*/ 27 w 206"/>
                <a:gd name="T19" fmla="*/ 11 h 118"/>
                <a:gd name="T20" fmla="*/ 16 w 206"/>
                <a:gd name="T21" fmla="*/ 17 h 118"/>
                <a:gd name="T22" fmla="*/ 16 w 206"/>
                <a:gd name="T23" fmla="*/ 25 h 118"/>
                <a:gd name="T24" fmla="*/ 15 w 206"/>
                <a:gd name="T25" fmla="*/ 40 h 118"/>
                <a:gd name="T26" fmla="*/ 5 w 206"/>
                <a:gd name="T27" fmla="*/ 54 h 118"/>
                <a:gd name="T28" fmla="*/ 1 w 206"/>
                <a:gd name="T29" fmla="*/ 59 h 118"/>
                <a:gd name="T30" fmla="*/ 0 w 206"/>
                <a:gd name="T31" fmla="*/ 73 h 118"/>
                <a:gd name="T32" fmla="*/ 25 w 206"/>
                <a:gd name="T33" fmla="*/ 78 h 118"/>
                <a:gd name="T34" fmla="*/ 40 w 206"/>
                <a:gd name="T35" fmla="*/ 79 h 118"/>
                <a:gd name="T36" fmla="*/ 43 w 206"/>
                <a:gd name="T37" fmla="*/ 72 h 118"/>
                <a:gd name="T38" fmla="*/ 52 w 206"/>
                <a:gd name="T39" fmla="*/ 72 h 118"/>
                <a:gd name="T40" fmla="*/ 57 w 206"/>
                <a:gd name="T41" fmla="*/ 67 h 118"/>
                <a:gd name="T42" fmla="*/ 72 w 206"/>
                <a:gd name="T43" fmla="*/ 70 h 118"/>
                <a:gd name="T44" fmla="*/ 79 w 206"/>
                <a:gd name="T45" fmla="*/ 76 h 118"/>
                <a:gd name="T46" fmla="*/ 83 w 206"/>
                <a:gd name="T47" fmla="*/ 90 h 118"/>
                <a:gd name="T48" fmla="*/ 80 w 206"/>
                <a:gd name="T49" fmla="*/ 97 h 118"/>
                <a:gd name="T50" fmla="*/ 77 w 206"/>
                <a:gd name="T51" fmla="*/ 100 h 118"/>
                <a:gd name="T52" fmla="*/ 70 w 206"/>
                <a:gd name="T53" fmla="*/ 106 h 118"/>
                <a:gd name="T54" fmla="*/ 67 w 206"/>
                <a:gd name="T55" fmla="*/ 105 h 118"/>
                <a:gd name="T56" fmla="*/ 70 w 206"/>
                <a:gd name="T57" fmla="*/ 118 h 118"/>
                <a:gd name="T58" fmla="*/ 84 w 206"/>
                <a:gd name="T59" fmla="*/ 117 h 118"/>
                <a:gd name="T60" fmla="*/ 82 w 206"/>
                <a:gd name="T61" fmla="*/ 109 h 118"/>
                <a:gd name="T62" fmla="*/ 91 w 206"/>
                <a:gd name="T63" fmla="*/ 109 h 118"/>
                <a:gd name="T64" fmla="*/ 104 w 206"/>
                <a:gd name="T65" fmla="*/ 110 h 118"/>
                <a:gd name="T66" fmla="*/ 109 w 206"/>
                <a:gd name="T67" fmla="*/ 99 h 118"/>
                <a:gd name="T68" fmla="*/ 121 w 206"/>
                <a:gd name="T69" fmla="*/ 91 h 118"/>
                <a:gd name="T70" fmla="*/ 130 w 206"/>
                <a:gd name="T71" fmla="*/ 94 h 118"/>
                <a:gd name="T72" fmla="*/ 137 w 206"/>
                <a:gd name="T73" fmla="*/ 99 h 118"/>
                <a:gd name="T74" fmla="*/ 143 w 206"/>
                <a:gd name="T75" fmla="*/ 105 h 118"/>
                <a:gd name="T76" fmla="*/ 146 w 206"/>
                <a:gd name="T77" fmla="*/ 115 h 118"/>
                <a:gd name="T78" fmla="*/ 159 w 206"/>
                <a:gd name="T79" fmla="*/ 111 h 118"/>
                <a:gd name="T80" fmla="*/ 169 w 206"/>
                <a:gd name="T81" fmla="*/ 107 h 118"/>
                <a:gd name="T82" fmla="*/ 166 w 206"/>
                <a:gd name="T83" fmla="*/ 102 h 118"/>
                <a:gd name="T84" fmla="*/ 158 w 206"/>
                <a:gd name="T85" fmla="*/ 98 h 118"/>
                <a:gd name="T86" fmla="*/ 153 w 206"/>
                <a:gd name="T87" fmla="*/ 90 h 118"/>
                <a:gd name="T88" fmla="*/ 169 w 206"/>
                <a:gd name="T89" fmla="*/ 88 h 118"/>
                <a:gd name="T90" fmla="*/ 182 w 206"/>
                <a:gd name="T91" fmla="*/ 84 h 118"/>
                <a:gd name="T92" fmla="*/ 190 w 206"/>
                <a:gd name="T93" fmla="*/ 81 h 118"/>
                <a:gd name="T94" fmla="*/ 204 w 206"/>
                <a:gd name="T95" fmla="*/ 62 h 118"/>
                <a:gd name="T96" fmla="*/ 205 w 206"/>
                <a:gd name="T97" fmla="*/ 5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6" h="118">
                  <a:moveTo>
                    <a:pt x="205" y="53"/>
                  </a:moveTo>
                  <a:cubicBezTo>
                    <a:pt x="204" y="51"/>
                    <a:pt x="202" y="49"/>
                    <a:pt x="200" y="48"/>
                  </a:cubicBezTo>
                  <a:cubicBezTo>
                    <a:pt x="197" y="45"/>
                    <a:pt x="194" y="43"/>
                    <a:pt x="190" y="42"/>
                  </a:cubicBezTo>
                  <a:cubicBezTo>
                    <a:pt x="188" y="41"/>
                    <a:pt x="186" y="42"/>
                    <a:pt x="185" y="43"/>
                  </a:cubicBezTo>
                  <a:cubicBezTo>
                    <a:pt x="184" y="44"/>
                    <a:pt x="183" y="45"/>
                    <a:pt x="182" y="44"/>
                  </a:cubicBezTo>
                  <a:cubicBezTo>
                    <a:pt x="181" y="44"/>
                    <a:pt x="180" y="42"/>
                    <a:pt x="179" y="41"/>
                  </a:cubicBezTo>
                  <a:cubicBezTo>
                    <a:pt x="177" y="39"/>
                    <a:pt x="176" y="37"/>
                    <a:pt x="173" y="36"/>
                  </a:cubicBezTo>
                  <a:cubicBezTo>
                    <a:pt x="171" y="36"/>
                    <a:pt x="168" y="38"/>
                    <a:pt x="167" y="37"/>
                  </a:cubicBezTo>
                  <a:cubicBezTo>
                    <a:pt x="164" y="37"/>
                    <a:pt x="163" y="35"/>
                    <a:pt x="159" y="35"/>
                  </a:cubicBezTo>
                  <a:cubicBezTo>
                    <a:pt x="157" y="35"/>
                    <a:pt x="156" y="39"/>
                    <a:pt x="153" y="38"/>
                  </a:cubicBezTo>
                  <a:cubicBezTo>
                    <a:pt x="150" y="37"/>
                    <a:pt x="150" y="33"/>
                    <a:pt x="149" y="31"/>
                  </a:cubicBezTo>
                  <a:cubicBezTo>
                    <a:pt x="147" y="23"/>
                    <a:pt x="147" y="24"/>
                    <a:pt x="141" y="19"/>
                  </a:cubicBezTo>
                  <a:cubicBezTo>
                    <a:pt x="137" y="14"/>
                    <a:pt x="139" y="9"/>
                    <a:pt x="134" y="4"/>
                  </a:cubicBezTo>
                  <a:cubicBezTo>
                    <a:pt x="129" y="0"/>
                    <a:pt x="126" y="2"/>
                    <a:pt x="120" y="3"/>
                  </a:cubicBezTo>
                  <a:cubicBezTo>
                    <a:pt x="114" y="3"/>
                    <a:pt x="108" y="1"/>
                    <a:pt x="102" y="2"/>
                  </a:cubicBezTo>
                  <a:cubicBezTo>
                    <a:pt x="93" y="4"/>
                    <a:pt x="97" y="8"/>
                    <a:pt x="96" y="14"/>
                  </a:cubicBezTo>
                  <a:cubicBezTo>
                    <a:pt x="93" y="24"/>
                    <a:pt x="86" y="16"/>
                    <a:pt x="79" y="16"/>
                  </a:cubicBezTo>
                  <a:cubicBezTo>
                    <a:pt x="72" y="16"/>
                    <a:pt x="64" y="17"/>
                    <a:pt x="57" y="14"/>
                  </a:cubicBezTo>
                  <a:cubicBezTo>
                    <a:pt x="51" y="13"/>
                    <a:pt x="45" y="12"/>
                    <a:pt x="38" y="11"/>
                  </a:cubicBezTo>
                  <a:cubicBezTo>
                    <a:pt x="35" y="11"/>
                    <a:pt x="31" y="11"/>
                    <a:pt x="27" y="11"/>
                  </a:cubicBezTo>
                  <a:cubicBezTo>
                    <a:pt x="24" y="11"/>
                    <a:pt x="20" y="12"/>
                    <a:pt x="18" y="13"/>
                  </a:cubicBezTo>
                  <a:cubicBezTo>
                    <a:pt x="17" y="14"/>
                    <a:pt x="16" y="16"/>
                    <a:pt x="16" y="17"/>
                  </a:cubicBezTo>
                  <a:cubicBezTo>
                    <a:pt x="16" y="19"/>
                    <a:pt x="17" y="20"/>
                    <a:pt x="17" y="21"/>
                  </a:cubicBezTo>
                  <a:cubicBezTo>
                    <a:pt x="16" y="23"/>
                    <a:pt x="15" y="23"/>
                    <a:pt x="16" y="25"/>
                  </a:cubicBezTo>
                  <a:cubicBezTo>
                    <a:pt x="18" y="27"/>
                    <a:pt x="20" y="28"/>
                    <a:pt x="20" y="30"/>
                  </a:cubicBezTo>
                  <a:cubicBezTo>
                    <a:pt x="20" y="34"/>
                    <a:pt x="18" y="37"/>
                    <a:pt x="15" y="40"/>
                  </a:cubicBezTo>
                  <a:cubicBezTo>
                    <a:pt x="13" y="42"/>
                    <a:pt x="7" y="46"/>
                    <a:pt x="6" y="49"/>
                  </a:cubicBezTo>
                  <a:cubicBezTo>
                    <a:pt x="5" y="50"/>
                    <a:pt x="6" y="52"/>
                    <a:pt x="5" y="54"/>
                  </a:cubicBezTo>
                  <a:cubicBezTo>
                    <a:pt x="5" y="55"/>
                    <a:pt x="5" y="56"/>
                    <a:pt x="4" y="56"/>
                  </a:cubicBezTo>
                  <a:cubicBezTo>
                    <a:pt x="3" y="58"/>
                    <a:pt x="2" y="57"/>
                    <a:pt x="1" y="59"/>
                  </a:cubicBezTo>
                  <a:cubicBezTo>
                    <a:pt x="1" y="60"/>
                    <a:pt x="1" y="62"/>
                    <a:pt x="0" y="63"/>
                  </a:cubicBezTo>
                  <a:cubicBezTo>
                    <a:pt x="0" y="67"/>
                    <a:pt x="0" y="70"/>
                    <a:pt x="0" y="73"/>
                  </a:cubicBezTo>
                  <a:cubicBezTo>
                    <a:pt x="0" y="74"/>
                    <a:pt x="0" y="76"/>
                    <a:pt x="0" y="76"/>
                  </a:cubicBezTo>
                  <a:cubicBezTo>
                    <a:pt x="4" y="82"/>
                    <a:pt x="19" y="78"/>
                    <a:pt x="25" y="78"/>
                  </a:cubicBezTo>
                  <a:cubicBezTo>
                    <a:pt x="28" y="78"/>
                    <a:pt x="31" y="78"/>
                    <a:pt x="34" y="78"/>
                  </a:cubicBezTo>
                  <a:cubicBezTo>
                    <a:pt x="36" y="78"/>
                    <a:pt x="38" y="79"/>
                    <a:pt x="40" y="79"/>
                  </a:cubicBezTo>
                  <a:cubicBezTo>
                    <a:pt x="43" y="79"/>
                    <a:pt x="42" y="76"/>
                    <a:pt x="42" y="74"/>
                  </a:cubicBezTo>
                  <a:cubicBezTo>
                    <a:pt x="42" y="74"/>
                    <a:pt x="42" y="72"/>
                    <a:pt x="43" y="72"/>
                  </a:cubicBezTo>
                  <a:cubicBezTo>
                    <a:pt x="44" y="71"/>
                    <a:pt x="46" y="72"/>
                    <a:pt x="48" y="72"/>
                  </a:cubicBezTo>
                  <a:cubicBezTo>
                    <a:pt x="49" y="72"/>
                    <a:pt x="51" y="71"/>
                    <a:pt x="52" y="72"/>
                  </a:cubicBezTo>
                  <a:cubicBezTo>
                    <a:pt x="52" y="72"/>
                    <a:pt x="52" y="72"/>
                    <a:pt x="53" y="72"/>
                  </a:cubicBezTo>
                  <a:cubicBezTo>
                    <a:pt x="54" y="70"/>
                    <a:pt x="55" y="68"/>
                    <a:pt x="57" y="67"/>
                  </a:cubicBezTo>
                  <a:cubicBezTo>
                    <a:pt x="61" y="66"/>
                    <a:pt x="64" y="67"/>
                    <a:pt x="67" y="69"/>
                  </a:cubicBezTo>
                  <a:cubicBezTo>
                    <a:pt x="69" y="70"/>
                    <a:pt x="70" y="71"/>
                    <a:pt x="72" y="70"/>
                  </a:cubicBezTo>
                  <a:cubicBezTo>
                    <a:pt x="73" y="70"/>
                    <a:pt x="75" y="69"/>
                    <a:pt x="76" y="71"/>
                  </a:cubicBezTo>
                  <a:cubicBezTo>
                    <a:pt x="77" y="72"/>
                    <a:pt x="78" y="74"/>
                    <a:pt x="79" y="76"/>
                  </a:cubicBezTo>
                  <a:cubicBezTo>
                    <a:pt x="80" y="78"/>
                    <a:pt x="81" y="81"/>
                    <a:pt x="82" y="83"/>
                  </a:cubicBezTo>
                  <a:cubicBezTo>
                    <a:pt x="82" y="85"/>
                    <a:pt x="82" y="88"/>
                    <a:pt x="83" y="90"/>
                  </a:cubicBezTo>
                  <a:cubicBezTo>
                    <a:pt x="83" y="92"/>
                    <a:pt x="87" y="93"/>
                    <a:pt x="86" y="96"/>
                  </a:cubicBezTo>
                  <a:cubicBezTo>
                    <a:pt x="86" y="98"/>
                    <a:pt x="82" y="97"/>
                    <a:pt x="80" y="97"/>
                  </a:cubicBezTo>
                  <a:cubicBezTo>
                    <a:pt x="79" y="98"/>
                    <a:pt x="79" y="97"/>
                    <a:pt x="78" y="98"/>
                  </a:cubicBezTo>
                  <a:cubicBezTo>
                    <a:pt x="78" y="99"/>
                    <a:pt x="78" y="99"/>
                    <a:pt x="77" y="100"/>
                  </a:cubicBezTo>
                  <a:cubicBezTo>
                    <a:pt x="76" y="100"/>
                    <a:pt x="74" y="100"/>
                    <a:pt x="73" y="102"/>
                  </a:cubicBezTo>
                  <a:cubicBezTo>
                    <a:pt x="72" y="103"/>
                    <a:pt x="72" y="106"/>
                    <a:pt x="70" y="106"/>
                  </a:cubicBezTo>
                  <a:cubicBezTo>
                    <a:pt x="69" y="106"/>
                    <a:pt x="68" y="105"/>
                    <a:pt x="67" y="105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7" y="108"/>
                    <a:pt x="68" y="111"/>
                    <a:pt x="68" y="114"/>
                  </a:cubicBezTo>
                  <a:cubicBezTo>
                    <a:pt x="68" y="116"/>
                    <a:pt x="67" y="118"/>
                    <a:pt x="70" y="118"/>
                  </a:cubicBezTo>
                  <a:cubicBezTo>
                    <a:pt x="74" y="118"/>
                    <a:pt x="80" y="116"/>
                    <a:pt x="84" y="118"/>
                  </a:cubicBezTo>
                  <a:cubicBezTo>
                    <a:pt x="84" y="118"/>
                    <a:pt x="84" y="117"/>
                    <a:pt x="84" y="117"/>
                  </a:cubicBezTo>
                  <a:cubicBezTo>
                    <a:pt x="84" y="116"/>
                    <a:pt x="84" y="116"/>
                    <a:pt x="84" y="115"/>
                  </a:cubicBezTo>
                  <a:cubicBezTo>
                    <a:pt x="84" y="113"/>
                    <a:pt x="83" y="110"/>
                    <a:pt x="82" y="109"/>
                  </a:cubicBezTo>
                  <a:cubicBezTo>
                    <a:pt x="82" y="106"/>
                    <a:pt x="85" y="103"/>
                    <a:pt x="88" y="105"/>
                  </a:cubicBezTo>
                  <a:cubicBezTo>
                    <a:pt x="91" y="107"/>
                    <a:pt x="91" y="109"/>
                    <a:pt x="91" y="109"/>
                  </a:cubicBezTo>
                  <a:cubicBezTo>
                    <a:pt x="91" y="109"/>
                    <a:pt x="94" y="108"/>
                    <a:pt x="96" y="109"/>
                  </a:cubicBezTo>
                  <a:cubicBezTo>
                    <a:pt x="99" y="109"/>
                    <a:pt x="102" y="111"/>
                    <a:pt x="104" y="110"/>
                  </a:cubicBezTo>
                  <a:cubicBezTo>
                    <a:pt x="107" y="110"/>
                    <a:pt x="106" y="104"/>
                    <a:pt x="105" y="103"/>
                  </a:cubicBezTo>
                  <a:cubicBezTo>
                    <a:pt x="105" y="101"/>
                    <a:pt x="108" y="99"/>
                    <a:pt x="109" y="99"/>
                  </a:cubicBezTo>
                  <a:cubicBezTo>
                    <a:pt x="111" y="98"/>
                    <a:pt x="114" y="95"/>
                    <a:pt x="115" y="92"/>
                  </a:cubicBezTo>
                  <a:cubicBezTo>
                    <a:pt x="117" y="90"/>
                    <a:pt x="118" y="90"/>
                    <a:pt x="121" y="91"/>
                  </a:cubicBezTo>
                  <a:cubicBezTo>
                    <a:pt x="123" y="92"/>
                    <a:pt x="127" y="90"/>
                    <a:pt x="127" y="90"/>
                  </a:cubicBezTo>
                  <a:cubicBezTo>
                    <a:pt x="127" y="90"/>
                    <a:pt x="128" y="93"/>
                    <a:pt x="130" y="94"/>
                  </a:cubicBezTo>
                  <a:cubicBezTo>
                    <a:pt x="133" y="95"/>
                    <a:pt x="135" y="92"/>
                    <a:pt x="139" y="93"/>
                  </a:cubicBezTo>
                  <a:cubicBezTo>
                    <a:pt x="143" y="95"/>
                    <a:pt x="140" y="97"/>
                    <a:pt x="137" y="99"/>
                  </a:cubicBezTo>
                  <a:cubicBezTo>
                    <a:pt x="133" y="101"/>
                    <a:pt x="135" y="104"/>
                    <a:pt x="135" y="104"/>
                  </a:cubicBezTo>
                  <a:cubicBezTo>
                    <a:pt x="135" y="104"/>
                    <a:pt x="141" y="104"/>
                    <a:pt x="143" y="105"/>
                  </a:cubicBezTo>
                  <a:cubicBezTo>
                    <a:pt x="144" y="105"/>
                    <a:pt x="143" y="107"/>
                    <a:pt x="141" y="111"/>
                  </a:cubicBezTo>
                  <a:cubicBezTo>
                    <a:pt x="140" y="114"/>
                    <a:pt x="143" y="114"/>
                    <a:pt x="146" y="115"/>
                  </a:cubicBezTo>
                  <a:cubicBezTo>
                    <a:pt x="150" y="117"/>
                    <a:pt x="150" y="112"/>
                    <a:pt x="152" y="111"/>
                  </a:cubicBezTo>
                  <a:cubicBezTo>
                    <a:pt x="154" y="110"/>
                    <a:pt x="156" y="111"/>
                    <a:pt x="159" y="111"/>
                  </a:cubicBezTo>
                  <a:cubicBezTo>
                    <a:pt x="162" y="111"/>
                    <a:pt x="160" y="109"/>
                    <a:pt x="162" y="108"/>
                  </a:cubicBezTo>
                  <a:cubicBezTo>
                    <a:pt x="165" y="106"/>
                    <a:pt x="166" y="106"/>
                    <a:pt x="169" y="107"/>
                  </a:cubicBezTo>
                  <a:cubicBezTo>
                    <a:pt x="172" y="108"/>
                    <a:pt x="172" y="108"/>
                    <a:pt x="172" y="105"/>
                  </a:cubicBezTo>
                  <a:cubicBezTo>
                    <a:pt x="173" y="102"/>
                    <a:pt x="168" y="102"/>
                    <a:pt x="166" y="102"/>
                  </a:cubicBezTo>
                  <a:cubicBezTo>
                    <a:pt x="163" y="101"/>
                    <a:pt x="161" y="98"/>
                    <a:pt x="161" y="98"/>
                  </a:cubicBezTo>
                  <a:cubicBezTo>
                    <a:pt x="161" y="98"/>
                    <a:pt x="161" y="98"/>
                    <a:pt x="158" y="98"/>
                  </a:cubicBezTo>
                  <a:cubicBezTo>
                    <a:pt x="155" y="97"/>
                    <a:pt x="148" y="93"/>
                    <a:pt x="149" y="92"/>
                  </a:cubicBezTo>
                  <a:cubicBezTo>
                    <a:pt x="149" y="90"/>
                    <a:pt x="151" y="89"/>
                    <a:pt x="153" y="90"/>
                  </a:cubicBezTo>
                  <a:cubicBezTo>
                    <a:pt x="154" y="90"/>
                    <a:pt x="159" y="92"/>
                    <a:pt x="160" y="91"/>
                  </a:cubicBezTo>
                  <a:cubicBezTo>
                    <a:pt x="162" y="90"/>
                    <a:pt x="163" y="89"/>
                    <a:pt x="169" y="88"/>
                  </a:cubicBezTo>
                  <a:cubicBezTo>
                    <a:pt x="174" y="86"/>
                    <a:pt x="173" y="85"/>
                    <a:pt x="177" y="86"/>
                  </a:cubicBezTo>
                  <a:cubicBezTo>
                    <a:pt x="181" y="86"/>
                    <a:pt x="180" y="84"/>
                    <a:pt x="182" y="84"/>
                  </a:cubicBezTo>
                  <a:cubicBezTo>
                    <a:pt x="184" y="84"/>
                    <a:pt x="186" y="82"/>
                    <a:pt x="188" y="81"/>
                  </a:cubicBezTo>
                  <a:cubicBezTo>
                    <a:pt x="189" y="81"/>
                    <a:pt x="190" y="81"/>
                    <a:pt x="190" y="81"/>
                  </a:cubicBezTo>
                  <a:cubicBezTo>
                    <a:pt x="193" y="80"/>
                    <a:pt x="195" y="81"/>
                    <a:pt x="197" y="80"/>
                  </a:cubicBezTo>
                  <a:cubicBezTo>
                    <a:pt x="203" y="77"/>
                    <a:pt x="203" y="67"/>
                    <a:pt x="204" y="62"/>
                  </a:cubicBezTo>
                  <a:cubicBezTo>
                    <a:pt x="204" y="61"/>
                    <a:pt x="202" y="59"/>
                    <a:pt x="202" y="58"/>
                  </a:cubicBezTo>
                  <a:cubicBezTo>
                    <a:pt x="203" y="56"/>
                    <a:pt x="206" y="56"/>
                    <a:pt x="205" y="5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1" name="Freeform 172"/>
            <p:cNvSpPr>
              <a:spLocks/>
            </p:cNvSpPr>
            <p:nvPr/>
          </p:nvSpPr>
          <p:spPr bwMode="auto">
            <a:xfrm>
              <a:off x="1090072" y="3112776"/>
              <a:ext cx="77776" cy="71906"/>
            </a:xfrm>
            <a:custGeom>
              <a:avLst/>
              <a:gdLst>
                <a:gd name="T0" fmla="*/ 24 w 34"/>
                <a:gd name="T1" fmla="*/ 28 h 32"/>
                <a:gd name="T2" fmla="*/ 24 w 34"/>
                <a:gd name="T3" fmla="*/ 23 h 32"/>
                <a:gd name="T4" fmla="*/ 28 w 34"/>
                <a:gd name="T5" fmla="*/ 20 h 32"/>
                <a:gd name="T6" fmla="*/ 33 w 34"/>
                <a:gd name="T7" fmla="*/ 0 h 32"/>
                <a:gd name="T8" fmla="*/ 23 w 34"/>
                <a:gd name="T9" fmla="*/ 4 h 32"/>
                <a:gd name="T10" fmla="*/ 16 w 34"/>
                <a:gd name="T11" fmla="*/ 5 h 32"/>
                <a:gd name="T12" fmla="*/ 10 w 34"/>
                <a:gd name="T13" fmla="*/ 7 h 32"/>
                <a:gd name="T14" fmla="*/ 1 w 34"/>
                <a:gd name="T15" fmla="*/ 21 h 32"/>
                <a:gd name="T16" fmla="*/ 0 w 34"/>
                <a:gd name="T17" fmla="*/ 24 h 32"/>
                <a:gd name="T18" fmla="*/ 6 w 34"/>
                <a:gd name="T19" fmla="*/ 24 h 32"/>
                <a:gd name="T20" fmla="*/ 11 w 34"/>
                <a:gd name="T21" fmla="*/ 26 h 32"/>
                <a:gd name="T22" fmla="*/ 16 w 34"/>
                <a:gd name="T23" fmla="*/ 21 h 32"/>
                <a:gd name="T24" fmla="*/ 20 w 34"/>
                <a:gd name="T25" fmla="*/ 25 h 32"/>
                <a:gd name="T26" fmla="*/ 22 w 34"/>
                <a:gd name="T27" fmla="*/ 31 h 32"/>
                <a:gd name="T28" fmla="*/ 24 w 34"/>
                <a:gd name="T29" fmla="*/ 32 h 32"/>
                <a:gd name="T30" fmla="*/ 24 w 34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2">
                  <a:moveTo>
                    <a:pt x="24" y="28"/>
                  </a:moveTo>
                  <a:cubicBezTo>
                    <a:pt x="24" y="26"/>
                    <a:pt x="22" y="25"/>
                    <a:pt x="24" y="23"/>
                  </a:cubicBezTo>
                  <a:cubicBezTo>
                    <a:pt x="26" y="22"/>
                    <a:pt x="27" y="22"/>
                    <a:pt x="28" y="20"/>
                  </a:cubicBezTo>
                  <a:cubicBezTo>
                    <a:pt x="32" y="16"/>
                    <a:pt x="34" y="6"/>
                    <a:pt x="33" y="0"/>
                  </a:cubicBezTo>
                  <a:cubicBezTo>
                    <a:pt x="29" y="0"/>
                    <a:pt x="28" y="4"/>
                    <a:pt x="23" y="4"/>
                  </a:cubicBezTo>
                  <a:cubicBezTo>
                    <a:pt x="20" y="5"/>
                    <a:pt x="18" y="5"/>
                    <a:pt x="16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5" y="8"/>
                    <a:pt x="5" y="14"/>
                    <a:pt x="1" y="21"/>
                  </a:cubicBezTo>
                  <a:cubicBezTo>
                    <a:pt x="1" y="22"/>
                    <a:pt x="0" y="23"/>
                    <a:pt x="0" y="24"/>
                  </a:cubicBezTo>
                  <a:cubicBezTo>
                    <a:pt x="1" y="26"/>
                    <a:pt x="4" y="24"/>
                    <a:pt x="6" y="24"/>
                  </a:cubicBezTo>
                  <a:cubicBezTo>
                    <a:pt x="8" y="23"/>
                    <a:pt x="10" y="26"/>
                    <a:pt x="11" y="26"/>
                  </a:cubicBezTo>
                  <a:cubicBezTo>
                    <a:pt x="14" y="25"/>
                    <a:pt x="13" y="21"/>
                    <a:pt x="16" y="21"/>
                  </a:cubicBezTo>
                  <a:cubicBezTo>
                    <a:pt x="17" y="21"/>
                    <a:pt x="19" y="23"/>
                    <a:pt x="20" y="25"/>
                  </a:cubicBezTo>
                  <a:cubicBezTo>
                    <a:pt x="21" y="27"/>
                    <a:pt x="21" y="29"/>
                    <a:pt x="22" y="31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4" y="29"/>
                    <a:pt x="24" y="2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2" name="Freeform 173"/>
            <p:cNvSpPr>
              <a:spLocks/>
            </p:cNvSpPr>
            <p:nvPr/>
          </p:nvSpPr>
          <p:spPr bwMode="auto">
            <a:xfrm>
              <a:off x="883159" y="3171475"/>
              <a:ext cx="314037" cy="272948"/>
            </a:xfrm>
            <a:custGeom>
              <a:avLst/>
              <a:gdLst>
                <a:gd name="T0" fmla="*/ 125 w 138"/>
                <a:gd name="T1" fmla="*/ 67 h 120"/>
                <a:gd name="T2" fmla="*/ 120 w 138"/>
                <a:gd name="T3" fmla="*/ 69 h 120"/>
                <a:gd name="T4" fmla="*/ 124 w 138"/>
                <a:gd name="T5" fmla="*/ 61 h 120"/>
                <a:gd name="T6" fmla="*/ 127 w 138"/>
                <a:gd name="T7" fmla="*/ 58 h 120"/>
                <a:gd name="T8" fmla="*/ 129 w 138"/>
                <a:gd name="T9" fmla="*/ 54 h 120"/>
                <a:gd name="T10" fmla="*/ 132 w 138"/>
                <a:gd name="T11" fmla="*/ 52 h 120"/>
                <a:gd name="T12" fmla="*/ 135 w 138"/>
                <a:gd name="T13" fmla="*/ 42 h 120"/>
                <a:gd name="T14" fmla="*/ 137 w 138"/>
                <a:gd name="T15" fmla="*/ 32 h 120"/>
                <a:gd name="T16" fmla="*/ 136 w 138"/>
                <a:gd name="T17" fmla="*/ 28 h 120"/>
                <a:gd name="T18" fmla="*/ 125 w 138"/>
                <a:gd name="T19" fmla="*/ 24 h 120"/>
                <a:gd name="T20" fmla="*/ 118 w 138"/>
                <a:gd name="T21" fmla="*/ 22 h 120"/>
                <a:gd name="T22" fmla="*/ 109 w 138"/>
                <a:gd name="T23" fmla="*/ 15 h 120"/>
                <a:gd name="T24" fmla="*/ 103 w 138"/>
                <a:gd name="T25" fmla="*/ 11 h 120"/>
                <a:gd name="T26" fmla="*/ 96 w 138"/>
                <a:gd name="T27" fmla="*/ 6 h 120"/>
                <a:gd name="T28" fmla="*/ 90 w 138"/>
                <a:gd name="T29" fmla="*/ 2 h 120"/>
                <a:gd name="T30" fmla="*/ 85 w 138"/>
                <a:gd name="T31" fmla="*/ 3 h 120"/>
                <a:gd name="T32" fmla="*/ 75 w 138"/>
                <a:gd name="T33" fmla="*/ 10 h 120"/>
                <a:gd name="T34" fmla="*/ 57 w 138"/>
                <a:gd name="T35" fmla="*/ 25 h 120"/>
                <a:gd name="T36" fmla="*/ 41 w 138"/>
                <a:gd name="T37" fmla="*/ 35 h 120"/>
                <a:gd name="T38" fmla="*/ 32 w 138"/>
                <a:gd name="T39" fmla="*/ 29 h 120"/>
                <a:gd name="T40" fmla="*/ 32 w 138"/>
                <a:gd name="T41" fmla="*/ 38 h 120"/>
                <a:gd name="T42" fmla="*/ 25 w 138"/>
                <a:gd name="T43" fmla="*/ 42 h 120"/>
                <a:gd name="T44" fmla="*/ 7 w 138"/>
                <a:gd name="T45" fmla="*/ 42 h 120"/>
                <a:gd name="T46" fmla="*/ 3 w 138"/>
                <a:gd name="T47" fmla="*/ 51 h 120"/>
                <a:gd name="T48" fmla="*/ 20 w 138"/>
                <a:gd name="T49" fmla="*/ 57 h 120"/>
                <a:gd name="T50" fmla="*/ 36 w 138"/>
                <a:gd name="T51" fmla="*/ 72 h 120"/>
                <a:gd name="T52" fmla="*/ 33 w 138"/>
                <a:gd name="T53" fmla="*/ 102 h 120"/>
                <a:gd name="T54" fmla="*/ 31 w 138"/>
                <a:gd name="T55" fmla="*/ 106 h 120"/>
                <a:gd name="T56" fmla="*/ 32 w 138"/>
                <a:gd name="T57" fmla="*/ 108 h 120"/>
                <a:gd name="T58" fmla="*/ 38 w 138"/>
                <a:gd name="T59" fmla="*/ 111 h 120"/>
                <a:gd name="T60" fmla="*/ 49 w 138"/>
                <a:gd name="T61" fmla="*/ 114 h 120"/>
                <a:gd name="T62" fmla="*/ 61 w 138"/>
                <a:gd name="T63" fmla="*/ 115 h 120"/>
                <a:gd name="T64" fmla="*/ 66 w 138"/>
                <a:gd name="T65" fmla="*/ 116 h 120"/>
                <a:gd name="T66" fmla="*/ 72 w 138"/>
                <a:gd name="T67" fmla="*/ 119 h 120"/>
                <a:gd name="T68" fmla="*/ 78 w 138"/>
                <a:gd name="T69" fmla="*/ 119 h 120"/>
                <a:gd name="T70" fmla="*/ 78 w 138"/>
                <a:gd name="T71" fmla="*/ 113 h 120"/>
                <a:gd name="T72" fmla="*/ 95 w 138"/>
                <a:gd name="T73" fmla="*/ 110 h 120"/>
                <a:gd name="T74" fmla="*/ 117 w 138"/>
                <a:gd name="T75" fmla="*/ 107 h 120"/>
                <a:gd name="T76" fmla="*/ 129 w 138"/>
                <a:gd name="T77" fmla="*/ 102 h 120"/>
                <a:gd name="T78" fmla="*/ 133 w 138"/>
                <a:gd name="T79" fmla="*/ 99 h 120"/>
                <a:gd name="T80" fmla="*/ 130 w 138"/>
                <a:gd name="T81" fmla="*/ 97 h 120"/>
                <a:gd name="T82" fmla="*/ 127 w 138"/>
                <a:gd name="T83" fmla="*/ 95 h 120"/>
                <a:gd name="T84" fmla="*/ 126 w 138"/>
                <a:gd name="T85" fmla="*/ 88 h 120"/>
                <a:gd name="T86" fmla="*/ 128 w 138"/>
                <a:gd name="T87" fmla="*/ 81 h 120"/>
                <a:gd name="T88" fmla="*/ 129 w 138"/>
                <a:gd name="T89" fmla="*/ 7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8" h="120">
                  <a:moveTo>
                    <a:pt x="129" y="72"/>
                  </a:moveTo>
                  <a:cubicBezTo>
                    <a:pt x="128" y="70"/>
                    <a:pt x="127" y="68"/>
                    <a:pt x="125" y="67"/>
                  </a:cubicBezTo>
                  <a:cubicBezTo>
                    <a:pt x="124" y="67"/>
                    <a:pt x="123" y="67"/>
                    <a:pt x="122" y="68"/>
                  </a:cubicBezTo>
                  <a:cubicBezTo>
                    <a:pt x="122" y="68"/>
                    <a:pt x="121" y="70"/>
                    <a:pt x="120" y="69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3" y="63"/>
                    <a:pt x="124" y="61"/>
                  </a:cubicBezTo>
                  <a:cubicBezTo>
                    <a:pt x="124" y="61"/>
                    <a:pt x="124" y="60"/>
                    <a:pt x="124" y="59"/>
                  </a:cubicBezTo>
                  <a:cubicBezTo>
                    <a:pt x="125" y="58"/>
                    <a:pt x="126" y="58"/>
                    <a:pt x="127" y="58"/>
                  </a:cubicBezTo>
                  <a:cubicBezTo>
                    <a:pt x="128" y="58"/>
                    <a:pt x="128" y="57"/>
                    <a:pt x="129" y="56"/>
                  </a:cubicBezTo>
                  <a:cubicBezTo>
                    <a:pt x="129" y="55"/>
                    <a:pt x="129" y="55"/>
                    <a:pt x="129" y="54"/>
                  </a:cubicBezTo>
                  <a:cubicBezTo>
                    <a:pt x="129" y="53"/>
                    <a:pt x="129" y="53"/>
                    <a:pt x="130" y="52"/>
                  </a:cubicBezTo>
                  <a:cubicBezTo>
                    <a:pt x="130" y="52"/>
                    <a:pt x="131" y="53"/>
                    <a:pt x="132" y="52"/>
                  </a:cubicBezTo>
                  <a:cubicBezTo>
                    <a:pt x="134" y="50"/>
                    <a:pt x="132" y="49"/>
                    <a:pt x="133" y="47"/>
                  </a:cubicBezTo>
                  <a:cubicBezTo>
                    <a:pt x="134" y="45"/>
                    <a:pt x="135" y="44"/>
                    <a:pt x="135" y="42"/>
                  </a:cubicBezTo>
                  <a:cubicBezTo>
                    <a:pt x="135" y="40"/>
                    <a:pt x="135" y="38"/>
                    <a:pt x="135" y="36"/>
                  </a:cubicBezTo>
                  <a:cubicBezTo>
                    <a:pt x="135" y="34"/>
                    <a:pt x="136" y="34"/>
                    <a:pt x="137" y="32"/>
                  </a:cubicBezTo>
                  <a:cubicBezTo>
                    <a:pt x="138" y="32"/>
                    <a:pt x="138" y="30"/>
                    <a:pt x="138" y="30"/>
                  </a:cubicBezTo>
                  <a:cubicBezTo>
                    <a:pt x="138" y="28"/>
                    <a:pt x="137" y="28"/>
                    <a:pt x="136" y="28"/>
                  </a:cubicBezTo>
                  <a:cubicBezTo>
                    <a:pt x="134" y="28"/>
                    <a:pt x="132" y="27"/>
                    <a:pt x="130" y="27"/>
                  </a:cubicBezTo>
                  <a:cubicBezTo>
                    <a:pt x="128" y="27"/>
                    <a:pt x="127" y="26"/>
                    <a:pt x="125" y="24"/>
                  </a:cubicBezTo>
                  <a:cubicBezTo>
                    <a:pt x="123" y="23"/>
                    <a:pt x="122" y="24"/>
                    <a:pt x="120" y="23"/>
                  </a:cubicBezTo>
                  <a:cubicBezTo>
                    <a:pt x="119" y="23"/>
                    <a:pt x="119" y="22"/>
                    <a:pt x="118" y="22"/>
                  </a:cubicBezTo>
                  <a:cubicBezTo>
                    <a:pt x="117" y="22"/>
                    <a:pt x="117" y="22"/>
                    <a:pt x="116" y="22"/>
                  </a:cubicBezTo>
                  <a:cubicBezTo>
                    <a:pt x="112" y="22"/>
                    <a:pt x="112" y="16"/>
                    <a:pt x="109" y="15"/>
                  </a:cubicBezTo>
                  <a:cubicBezTo>
                    <a:pt x="107" y="14"/>
                    <a:pt x="106" y="16"/>
                    <a:pt x="105" y="15"/>
                  </a:cubicBezTo>
                  <a:cubicBezTo>
                    <a:pt x="103" y="14"/>
                    <a:pt x="104" y="12"/>
                    <a:pt x="103" y="11"/>
                  </a:cubicBezTo>
                  <a:cubicBezTo>
                    <a:pt x="102" y="9"/>
                    <a:pt x="100" y="9"/>
                    <a:pt x="98" y="9"/>
                  </a:cubicBezTo>
                  <a:cubicBezTo>
                    <a:pt x="96" y="8"/>
                    <a:pt x="97" y="7"/>
                    <a:pt x="96" y="6"/>
                  </a:cubicBezTo>
                  <a:cubicBezTo>
                    <a:pt x="95" y="5"/>
                    <a:pt x="92" y="6"/>
                    <a:pt x="90" y="5"/>
                  </a:cubicBezTo>
                  <a:cubicBezTo>
                    <a:pt x="89" y="5"/>
                    <a:pt x="90" y="4"/>
                    <a:pt x="90" y="2"/>
                  </a:cubicBezTo>
                  <a:cubicBezTo>
                    <a:pt x="90" y="1"/>
                    <a:pt x="90" y="1"/>
                    <a:pt x="90" y="0"/>
                  </a:cubicBezTo>
                  <a:cubicBezTo>
                    <a:pt x="89" y="1"/>
                    <a:pt x="88" y="2"/>
                    <a:pt x="85" y="3"/>
                  </a:cubicBezTo>
                  <a:cubicBezTo>
                    <a:pt x="80" y="6"/>
                    <a:pt x="79" y="8"/>
                    <a:pt x="76" y="10"/>
                  </a:cubicBezTo>
                  <a:cubicBezTo>
                    <a:pt x="76" y="10"/>
                    <a:pt x="76" y="10"/>
                    <a:pt x="75" y="10"/>
                  </a:cubicBezTo>
                  <a:cubicBezTo>
                    <a:pt x="72" y="12"/>
                    <a:pt x="69" y="14"/>
                    <a:pt x="65" y="16"/>
                  </a:cubicBezTo>
                  <a:cubicBezTo>
                    <a:pt x="62" y="19"/>
                    <a:pt x="59" y="22"/>
                    <a:pt x="57" y="25"/>
                  </a:cubicBezTo>
                  <a:cubicBezTo>
                    <a:pt x="54" y="28"/>
                    <a:pt x="51" y="30"/>
                    <a:pt x="48" y="32"/>
                  </a:cubicBezTo>
                  <a:cubicBezTo>
                    <a:pt x="45" y="33"/>
                    <a:pt x="46" y="33"/>
                    <a:pt x="41" y="35"/>
                  </a:cubicBezTo>
                  <a:cubicBezTo>
                    <a:pt x="37" y="37"/>
                    <a:pt x="37" y="30"/>
                    <a:pt x="37" y="30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1" y="34"/>
                    <a:pt x="32" y="38"/>
                  </a:cubicBezTo>
                  <a:cubicBezTo>
                    <a:pt x="33" y="41"/>
                    <a:pt x="33" y="40"/>
                    <a:pt x="28" y="43"/>
                  </a:cubicBezTo>
                  <a:cubicBezTo>
                    <a:pt x="24" y="46"/>
                    <a:pt x="25" y="42"/>
                    <a:pt x="25" y="42"/>
                  </a:cubicBezTo>
                  <a:cubicBezTo>
                    <a:pt x="25" y="42"/>
                    <a:pt x="18" y="39"/>
                    <a:pt x="16" y="40"/>
                  </a:cubicBezTo>
                  <a:cubicBezTo>
                    <a:pt x="14" y="41"/>
                    <a:pt x="11" y="40"/>
                    <a:pt x="7" y="42"/>
                  </a:cubicBezTo>
                  <a:cubicBezTo>
                    <a:pt x="3" y="44"/>
                    <a:pt x="0" y="45"/>
                    <a:pt x="0" y="45"/>
                  </a:cubicBezTo>
                  <a:cubicBezTo>
                    <a:pt x="0" y="45"/>
                    <a:pt x="2" y="49"/>
                    <a:pt x="3" y="51"/>
                  </a:cubicBezTo>
                  <a:cubicBezTo>
                    <a:pt x="4" y="52"/>
                    <a:pt x="7" y="57"/>
                    <a:pt x="10" y="57"/>
                  </a:cubicBezTo>
                  <a:cubicBezTo>
                    <a:pt x="13" y="58"/>
                    <a:pt x="15" y="56"/>
                    <a:pt x="20" y="57"/>
                  </a:cubicBezTo>
                  <a:cubicBezTo>
                    <a:pt x="24" y="58"/>
                    <a:pt x="26" y="61"/>
                    <a:pt x="29" y="63"/>
                  </a:cubicBezTo>
                  <a:cubicBezTo>
                    <a:pt x="32" y="65"/>
                    <a:pt x="35" y="69"/>
                    <a:pt x="36" y="72"/>
                  </a:cubicBezTo>
                  <a:cubicBezTo>
                    <a:pt x="36" y="75"/>
                    <a:pt x="38" y="83"/>
                    <a:pt x="38" y="87"/>
                  </a:cubicBezTo>
                  <a:cubicBezTo>
                    <a:pt x="38" y="91"/>
                    <a:pt x="33" y="99"/>
                    <a:pt x="33" y="102"/>
                  </a:cubicBezTo>
                  <a:cubicBezTo>
                    <a:pt x="33" y="102"/>
                    <a:pt x="32" y="102"/>
                    <a:pt x="32" y="102"/>
                  </a:cubicBezTo>
                  <a:cubicBezTo>
                    <a:pt x="32" y="103"/>
                    <a:pt x="32" y="105"/>
                    <a:pt x="31" y="106"/>
                  </a:cubicBezTo>
                  <a:cubicBezTo>
                    <a:pt x="31" y="106"/>
                    <a:pt x="32" y="106"/>
                    <a:pt x="32" y="106"/>
                  </a:cubicBezTo>
                  <a:cubicBezTo>
                    <a:pt x="32" y="107"/>
                    <a:pt x="32" y="107"/>
                    <a:pt x="32" y="108"/>
                  </a:cubicBezTo>
                  <a:cubicBezTo>
                    <a:pt x="33" y="109"/>
                    <a:pt x="33" y="108"/>
                    <a:pt x="34" y="109"/>
                  </a:cubicBezTo>
                  <a:cubicBezTo>
                    <a:pt x="35" y="109"/>
                    <a:pt x="37" y="110"/>
                    <a:pt x="38" y="111"/>
                  </a:cubicBezTo>
                  <a:cubicBezTo>
                    <a:pt x="40" y="113"/>
                    <a:pt x="40" y="113"/>
                    <a:pt x="43" y="113"/>
                  </a:cubicBezTo>
                  <a:cubicBezTo>
                    <a:pt x="45" y="113"/>
                    <a:pt x="47" y="113"/>
                    <a:pt x="49" y="114"/>
                  </a:cubicBezTo>
                  <a:cubicBezTo>
                    <a:pt x="51" y="116"/>
                    <a:pt x="52" y="117"/>
                    <a:pt x="55" y="116"/>
                  </a:cubicBezTo>
                  <a:cubicBezTo>
                    <a:pt x="57" y="115"/>
                    <a:pt x="58" y="114"/>
                    <a:pt x="61" y="115"/>
                  </a:cubicBezTo>
                  <a:cubicBezTo>
                    <a:pt x="61" y="115"/>
                    <a:pt x="62" y="116"/>
                    <a:pt x="63" y="116"/>
                  </a:cubicBezTo>
                  <a:cubicBezTo>
                    <a:pt x="65" y="117"/>
                    <a:pt x="65" y="116"/>
                    <a:pt x="66" y="116"/>
                  </a:cubicBezTo>
                  <a:cubicBezTo>
                    <a:pt x="69" y="116"/>
                    <a:pt x="67" y="118"/>
                    <a:pt x="69" y="119"/>
                  </a:cubicBezTo>
                  <a:cubicBezTo>
                    <a:pt x="70" y="119"/>
                    <a:pt x="71" y="119"/>
                    <a:pt x="72" y="119"/>
                  </a:cubicBezTo>
                  <a:cubicBezTo>
                    <a:pt x="73" y="119"/>
                    <a:pt x="74" y="119"/>
                    <a:pt x="75" y="119"/>
                  </a:cubicBezTo>
                  <a:cubicBezTo>
                    <a:pt x="77" y="120"/>
                    <a:pt x="77" y="120"/>
                    <a:pt x="78" y="119"/>
                  </a:cubicBezTo>
                  <a:cubicBezTo>
                    <a:pt x="79" y="119"/>
                    <a:pt x="79" y="119"/>
                    <a:pt x="80" y="118"/>
                  </a:cubicBezTo>
                  <a:cubicBezTo>
                    <a:pt x="79" y="117"/>
                    <a:pt x="77" y="115"/>
                    <a:pt x="78" y="113"/>
                  </a:cubicBezTo>
                  <a:cubicBezTo>
                    <a:pt x="79" y="112"/>
                    <a:pt x="82" y="110"/>
                    <a:pt x="84" y="110"/>
                  </a:cubicBezTo>
                  <a:cubicBezTo>
                    <a:pt x="86" y="110"/>
                    <a:pt x="90" y="109"/>
                    <a:pt x="95" y="110"/>
                  </a:cubicBezTo>
                  <a:cubicBezTo>
                    <a:pt x="101" y="112"/>
                    <a:pt x="104" y="113"/>
                    <a:pt x="106" y="113"/>
                  </a:cubicBezTo>
                  <a:cubicBezTo>
                    <a:pt x="108" y="113"/>
                    <a:pt x="115" y="109"/>
                    <a:pt x="117" y="107"/>
                  </a:cubicBezTo>
                  <a:cubicBezTo>
                    <a:pt x="117" y="107"/>
                    <a:pt x="118" y="107"/>
                    <a:pt x="118" y="106"/>
                  </a:cubicBezTo>
                  <a:cubicBezTo>
                    <a:pt x="121" y="105"/>
                    <a:pt x="125" y="103"/>
                    <a:pt x="129" y="102"/>
                  </a:cubicBezTo>
                  <a:cubicBezTo>
                    <a:pt x="130" y="101"/>
                    <a:pt x="132" y="100"/>
                    <a:pt x="134" y="100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2" y="97"/>
                    <a:pt x="133" y="98"/>
                    <a:pt x="131" y="97"/>
                  </a:cubicBezTo>
                  <a:cubicBezTo>
                    <a:pt x="131" y="97"/>
                    <a:pt x="131" y="97"/>
                    <a:pt x="130" y="97"/>
                  </a:cubicBezTo>
                  <a:cubicBezTo>
                    <a:pt x="130" y="97"/>
                    <a:pt x="130" y="96"/>
                    <a:pt x="129" y="96"/>
                  </a:cubicBezTo>
                  <a:cubicBezTo>
                    <a:pt x="128" y="95"/>
                    <a:pt x="128" y="95"/>
                    <a:pt x="127" y="95"/>
                  </a:cubicBezTo>
                  <a:cubicBezTo>
                    <a:pt x="126" y="93"/>
                    <a:pt x="129" y="91"/>
                    <a:pt x="128" y="90"/>
                  </a:cubicBezTo>
                  <a:cubicBezTo>
                    <a:pt x="128" y="89"/>
                    <a:pt x="126" y="89"/>
                    <a:pt x="126" y="88"/>
                  </a:cubicBezTo>
                  <a:cubicBezTo>
                    <a:pt x="126" y="87"/>
                    <a:pt x="127" y="86"/>
                    <a:pt x="127" y="85"/>
                  </a:cubicBezTo>
                  <a:cubicBezTo>
                    <a:pt x="128" y="83"/>
                    <a:pt x="128" y="83"/>
                    <a:pt x="128" y="81"/>
                  </a:cubicBezTo>
                  <a:cubicBezTo>
                    <a:pt x="127" y="79"/>
                    <a:pt x="127" y="77"/>
                    <a:pt x="129" y="76"/>
                  </a:cubicBezTo>
                  <a:cubicBezTo>
                    <a:pt x="129" y="76"/>
                    <a:pt x="129" y="75"/>
                    <a:pt x="129" y="75"/>
                  </a:cubicBezTo>
                  <a:cubicBezTo>
                    <a:pt x="130" y="74"/>
                    <a:pt x="129" y="72"/>
                    <a:pt x="129" y="7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3" name="Freeform 174"/>
            <p:cNvSpPr>
              <a:spLocks/>
            </p:cNvSpPr>
            <p:nvPr/>
          </p:nvSpPr>
          <p:spPr bwMode="auto">
            <a:xfrm>
              <a:off x="1169315" y="3313818"/>
              <a:ext cx="243599" cy="246534"/>
            </a:xfrm>
            <a:custGeom>
              <a:avLst/>
              <a:gdLst>
                <a:gd name="T0" fmla="*/ 53 w 107"/>
                <a:gd name="T1" fmla="*/ 10 h 108"/>
                <a:gd name="T2" fmla="*/ 50 w 107"/>
                <a:gd name="T3" fmla="*/ 5 h 108"/>
                <a:gd name="T4" fmla="*/ 44 w 107"/>
                <a:gd name="T5" fmla="*/ 3 h 108"/>
                <a:gd name="T6" fmla="*/ 37 w 107"/>
                <a:gd name="T7" fmla="*/ 0 h 108"/>
                <a:gd name="T8" fmla="*/ 33 w 107"/>
                <a:gd name="T9" fmla="*/ 3 h 108"/>
                <a:gd name="T10" fmla="*/ 29 w 107"/>
                <a:gd name="T11" fmla="*/ 4 h 108"/>
                <a:gd name="T12" fmla="*/ 25 w 107"/>
                <a:gd name="T13" fmla="*/ 8 h 108"/>
                <a:gd name="T14" fmla="*/ 18 w 107"/>
                <a:gd name="T15" fmla="*/ 7 h 108"/>
                <a:gd name="T16" fmla="*/ 14 w 107"/>
                <a:gd name="T17" fmla="*/ 10 h 108"/>
                <a:gd name="T18" fmla="val 7257600"/>
                <a:gd name="T19" fmla="*/ 12 h 108"/>
                <a:gd name="T20" fmla="*/ 2 w 107"/>
                <a:gd name="T21" fmla="*/ 18 h 108"/>
                <a:gd name="T22" fmla="*/ 0 w 107"/>
                <a:gd name="T23" fmla="*/ 25 h 108"/>
                <a:gd name="T24" fmla="*/ 1 w 107"/>
                <a:gd name="T25" fmla="*/ 32 h 108"/>
                <a:gd name="T26" fmla="*/ 4 w 107"/>
                <a:gd name="T27" fmla="*/ 34 h 108"/>
                <a:gd name="T28" fmla="val 7257600"/>
                <a:gd name="T29" fmla="*/ 36 h 108"/>
                <a:gd name="T30" fmla="*/ 14 w 107"/>
                <a:gd name="T31" fmla="*/ 37 h 108"/>
                <a:gd name="T32" fmla="*/ 27 w 107"/>
                <a:gd name="T33" fmla="*/ 46 h 108"/>
                <a:gd name="T34" fmla="*/ 21 w 107"/>
                <a:gd name="T35" fmla="*/ 52 h 108"/>
                <a:gd name="T36" fmla="*/ 11 w 107"/>
                <a:gd name="T37" fmla="*/ 55 h 108"/>
                <a:gd name="T38" fmla="*/ 10 w 107"/>
                <a:gd name="T39" fmla="*/ 65 h 108"/>
                <a:gd name="T40" fmla="*/ 17 w 107"/>
                <a:gd name="T41" fmla="*/ 60 h 108"/>
                <a:gd name="T42" fmla="*/ 29 w 107"/>
                <a:gd name="T43" fmla="*/ 56 h 108"/>
                <a:gd name="T44" fmla="*/ 48 w 107"/>
                <a:gd name="T45" fmla="*/ 65 h 108"/>
                <a:gd name="T46" fmla="*/ 67 w 107"/>
                <a:gd name="T47" fmla="*/ 78 h 108"/>
                <a:gd name="T48" fmla="*/ 81 w 107"/>
                <a:gd name="T49" fmla="*/ 92 h 108"/>
                <a:gd name="T50" fmla="*/ 82 w 107"/>
                <a:gd name="T51" fmla="*/ 108 h 108"/>
                <a:gd name="T52" fmla="*/ 93 w 107"/>
                <a:gd name="T53" fmla="*/ 101 h 108"/>
                <a:gd name="T54" fmla="*/ 93 w 107"/>
                <a:gd name="T55" fmla="*/ 90 h 108"/>
                <a:gd name="T56" fmla="*/ 91 w 107"/>
                <a:gd name="T57" fmla="*/ 78 h 108"/>
                <a:gd name="T58" fmla="*/ 106 w 107"/>
                <a:gd name="T59" fmla="*/ 82 h 108"/>
                <a:gd name="T60" fmla="*/ 104 w 107"/>
                <a:gd name="T61" fmla="*/ 76 h 108"/>
                <a:gd name="T62" fmla="*/ 90 w 107"/>
                <a:gd name="T63" fmla="*/ 69 h 108"/>
                <a:gd name="T64" fmla="*/ 77 w 107"/>
                <a:gd name="T65" fmla="*/ 62 h 108"/>
                <a:gd name="T66" fmla="*/ 62 w 107"/>
                <a:gd name="T67" fmla="*/ 51 h 108"/>
                <a:gd name="T68" fmla="*/ 53 w 107"/>
                <a:gd name="T69" fmla="*/ 37 h 108"/>
                <a:gd name="T70" fmla="*/ 49 w 107"/>
                <a:gd name="T71" fmla="*/ 20 h 108"/>
                <a:gd name="T72" fmla="*/ 54 w 107"/>
                <a:gd name="T73" fmla="*/ 1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7" h="108">
                  <a:moveTo>
                    <a:pt x="54" y="12"/>
                  </a:moveTo>
                  <a:cubicBezTo>
                    <a:pt x="54" y="11"/>
                    <a:pt x="54" y="10"/>
                    <a:pt x="53" y="10"/>
                  </a:cubicBezTo>
                  <a:cubicBezTo>
                    <a:pt x="53" y="9"/>
                    <a:pt x="53" y="9"/>
                    <a:pt x="53" y="8"/>
                  </a:cubicBezTo>
                  <a:cubicBezTo>
                    <a:pt x="53" y="6"/>
                    <a:pt x="51" y="5"/>
                    <a:pt x="50" y="5"/>
                  </a:cubicBezTo>
                  <a:cubicBezTo>
                    <a:pt x="48" y="5"/>
                    <a:pt x="46" y="5"/>
                    <a:pt x="45" y="5"/>
                  </a:cubicBezTo>
                  <a:cubicBezTo>
                    <a:pt x="44" y="4"/>
                    <a:pt x="44" y="3"/>
                    <a:pt x="44" y="3"/>
                  </a:cubicBezTo>
                  <a:cubicBezTo>
                    <a:pt x="43" y="2"/>
                    <a:pt x="42" y="1"/>
                    <a:pt x="41" y="1"/>
                  </a:cubicBezTo>
                  <a:cubicBezTo>
                    <a:pt x="40" y="0"/>
                    <a:pt x="39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1"/>
                    <a:pt x="34" y="2"/>
                    <a:pt x="33" y="3"/>
                  </a:cubicBezTo>
                  <a:cubicBezTo>
                    <a:pt x="33" y="4"/>
                    <a:pt x="31" y="3"/>
                    <a:pt x="30" y="3"/>
                  </a:cubicBezTo>
                  <a:cubicBezTo>
                    <a:pt x="29" y="3"/>
                    <a:pt x="29" y="3"/>
                    <a:pt x="29" y="4"/>
                  </a:cubicBezTo>
                  <a:cubicBezTo>
                    <a:pt x="29" y="5"/>
                    <a:pt x="29" y="6"/>
                    <a:pt x="29" y="7"/>
                  </a:cubicBezTo>
                  <a:cubicBezTo>
                    <a:pt x="28" y="8"/>
                    <a:pt x="26" y="8"/>
                    <a:pt x="25" y="8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8"/>
                    <a:pt x="18" y="7"/>
                    <a:pt x="18" y="7"/>
                  </a:cubicBezTo>
                  <a:cubicBezTo>
                    <a:pt x="17" y="8"/>
                    <a:pt x="19" y="10"/>
                    <a:pt x="19" y="11"/>
                  </a:cubicBezTo>
                  <a:cubicBezTo>
                    <a:pt x="18" y="15"/>
                    <a:pt x="15" y="10"/>
                    <a:pt x="14" y="10"/>
                  </a:cubicBezTo>
                  <a:cubicBezTo>
                    <a:pt x="12" y="8"/>
                    <a:pt x="11" y="9"/>
                    <a:pt x="9" y="11"/>
                  </a:cubicBezTo>
                  <a:cubicBezTo>
                    <a:pt x="8" y="12"/>
                    <a:pt x="9" y="12"/>
                    <a:pt x="7" y="12"/>
                  </a:cubicBezTo>
                  <a:cubicBezTo>
                    <a:pt x="6" y="13"/>
                    <a:pt x="5" y="12"/>
                    <a:pt x="4" y="13"/>
                  </a:cubicBezTo>
                  <a:cubicBezTo>
                    <a:pt x="1" y="14"/>
                    <a:pt x="1" y="16"/>
                    <a:pt x="2" y="18"/>
                  </a:cubicBezTo>
                  <a:cubicBezTo>
                    <a:pt x="2" y="20"/>
                    <a:pt x="2" y="20"/>
                    <a:pt x="1" y="22"/>
                  </a:cubicBezTo>
                  <a:cubicBezTo>
                    <a:pt x="1" y="23"/>
                    <a:pt x="0" y="24"/>
                    <a:pt x="0" y="25"/>
                  </a:cubicBezTo>
                  <a:cubicBezTo>
                    <a:pt x="0" y="26"/>
                    <a:pt x="2" y="26"/>
                    <a:pt x="2" y="27"/>
                  </a:cubicBezTo>
                  <a:cubicBezTo>
                    <a:pt x="3" y="28"/>
                    <a:pt x="0" y="30"/>
                    <a:pt x="1" y="32"/>
                  </a:cubicBezTo>
                  <a:cubicBezTo>
                    <a:pt x="2" y="32"/>
                    <a:pt x="2" y="32"/>
                    <a:pt x="3" y="33"/>
                  </a:cubicBezTo>
                  <a:cubicBezTo>
                    <a:pt x="4" y="33"/>
                    <a:pt x="4" y="34"/>
                    <a:pt x="4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7" y="35"/>
                    <a:pt x="6" y="34"/>
                    <a:pt x="7" y="36"/>
                  </a:cubicBezTo>
                  <a:cubicBezTo>
                    <a:pt x="7" y="36"/>
                    <a:pt x="7" y="36"/>
                    <a:pt x="8" y="37"/>
                  </a:cubicBezTo>
                  <a:cubicBezTo>
                    <a:pt x="9" y="36"/>
                    <a:pt x="11" y="37"/>
                    <a:pt x="14" y="37"/>
                  </a:cubicBezTo>
                  <a:cubicBezTo>
                    <a:pt x="21" y="37"/>
                    <a:pt x="20" y="39"/>
                    <a:pt x="25" y="43"/>
                  </a:cubicBezTo>
                  <a:cubicBezTo>
                    <a:pt x="30" y="47"/>
                    <a:pt x="27" y="44"/>
                    <a:pt x="27" y="46"/>
                  </a:cubicBezTo>
                  <a:cubicBezTo>
                    <a:pt x="28" y="48"/>
                    <a:pt x="26" y="51"/>
                    <a:pt x="26" y="51"/>
                  </a:cubicBezTo>
                  <a:cubicBezTo>
                    <a:pt x="26" y="51"/>
                    <a:pt x="23" y="52"/>
                    <a:pt x="21" y="52"/>
                  </a:cubicBezTo>
                  <a:cubicBezTo>
                    <a:pt x="20" y="53"/>
                    <a:pt x="17" y="52"/>
                    <a:pt x="15" y="52"/>
                  </a:cubicBezTo>
                  <a:cubicBezTo>
                    <a:pt x="13" y="53"/>
                    <a:pt x="11" y="55"/>
                    <a:pt x="11" y="55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5"/>
                    <a:pt x="11" y="66"/>
                    <a:pt x="14" y="66"/>
                  </a:cubicBezTo>
                  <a:cubicBezTo>
                    <a:pt x="17" y="66"/>
                    <a:pt x="18" y="62"/>
                    <a:pt x="17" y="60"/>
                  </a:cubicBezTo>
                  <a:cubicBezTo>
                    <a:pt x="17" y="58"/>
                    <a:pt x="20" y="56"/>
                    <a:pt x="24" y="55"/>
                  </a:cubicBezTo>
                  <a:cubicBezTo>
                    <a:pt x="29" y="55"/>
                    <a:pt x="29" y="56"/>
                    <a:pt x="29" y="56"/>
                  </a:cubicBezTo>
                  <a:cubicBezTo>
                    <a:pt x="29" y="56"/>
                    <a:pt x="34" y="59"/>
                    <a:pt x="36" y="59"/>
                  </a:cubicBezTo>
                  <a:cubicBezTo>
                    <a:pt x="37" y="60"/>
                    <a:pt x="42" y="62"/>
                    <a:pt x="48" y="65"/>
                  </a:cubicBezTo>
                  <a:cubicBezTo>
                    <a:pt x="53" y="68"/>
                    <a:pt x="55" y="70"/>
                    <a:pt x="58" y="72"/>
                  </a:cubicBezTo>
                  <a:cubicBezTo>
                    <a:pt x="61" y="75"/>
                    <a:pt x="64" y="76"/>
                    <a:pt x="67" y="78"/>
                  </a:cubicBezTo>
                  <a:cubicBezTo>
                    <a:pt x="70" y="80"/>
                    <a:pt x="70" y="81"/>
                    <a:pt x="74" y="84"/>
                  </a:cubicBezTo>
                  <a:cubicBezTo>
                    <a:pt x="77" y="87"/>
                    <a:pt x="78" y="88"/>
                    <a:pt x="81" y="92"/>
                  </a:cubicBezTo>
                  <a:cubicBezTo>
                    <a:pt x="85" y="96"/>
                    <a:pt x="82" y="98"/>
                    <a:pt x="82" y="101"/>
                  </a:cubicBezTo>
                  <a:cubicBezTo>
                    <a:pt x="82" y="104"/>
                    <a:pt x="80" y="107"/>
                    <a:pt x="82" y="108"/>
                  </a:cubicBezTo>
                  <a:cubicBezTo>
                    <a:pt x="84" y="108"/>
                    <a:pt x="85" y="107"/>
                    <a:pt x="86" y="104"/>
                  </a:cubicBezTo>
                  <a:cubicBezTo>
                    <a:pt x="87" y="102"/>
                    <a:pt x="90" y="101"/>
                    <a:pt x="93" y="101"/>
                  </a:cubicBezTo>
                  <a:cubicBezTo>
                    <a:pt x="97" y="100"/>
                    <a:pt x="97" y="100"/>
                    <a:pt x="97" y="97"/>
                  </a:cubicBezTo>
                  <a:cubicBezTo>
                    <a:pt x="97" y="94"/>
                    <a:pt x="96" y="91"/>
                    <a:pt x="93" y="90"/>
                  </a:cubicBezTo>
                  <a:cubicBezTo>
                    <a:pt x="90" y="88"/>
                    <a:pt x="89" y="85"/>
                    <a:pt x="89" y="82"/>
                  </a:cubicBezTo>
                  <a:cubicBezTo>
                    <a:pt x="89" y="78"/>
                    <a:pt x="91" y="78"/>
                    <a:pt x="91" y="78"/>
                  </a:cubicBezTo>
                  <a:cubicBezTo>
                    <a:pt x="91" y="78"/>
                    <a:pt x="97" y="81"/>
                    <a:pt x="100" y="82"/>
                  </a:cubicBezTo>
                  <a:cubicBezTo>
                    <a:pt x="103" y="84"/>
                    <a:pt x="106" y="82"/>
                    <a:pt x="106" y="82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76"/>
                    <a:pt x="100" y="74"/>
                    <a:pt x="97" y="72"/>
                  </a:cubicBezTo>
                  <a:cubicBezTo>
                    <a:pt x="94" y="71"/>
                    <a:pt x="93" y="69"/>
                    <a:pt x="90" y="69"/>
                  </a:cubicBezTo>
                  <a:cubicBezTo>
                    <a:pt x="87" y="68"/>
                    <a:pt x="86" y="66"/>
                    <a:pt x="84" y="63"/>
                  </a:cubicBezTo>
                  <a:cubicBezTo>
                    <a:pt x="81" y="61"/>
                    <a:pt x="80" y="62"/>
                    <a:pt x="77" y="62"/>
                  </a:cubicBezTo>
                  <a:cubicBezTo>
                    <a:pt x="73" y="63"/>
                    <a:pt x="72" y="59"/>
                    <a:pt x="69" y="58"/>
                  </a:cubicBezTo>
                  <a:cubicBezTo>
                    <a:pt x="67" y="56"/>
                    <a:pt x="64" y="53"/>
                    <a:pt x="62" y="51"/>
                  </a:cubicBezTo>
                  <a:cubicBezTo>
                    <a:pt x="59" y="49"/>
                    <a:pt x="61" y="47"/>
                    <a:pt x="58" y="44"/>
                  </a:cubicBezTo>
                  <a:cubicBezTo>
                    <a:pt x="55" y="42"/>
                    <a:pt x="53" y="37"/>
                    <a:pt x="53" y="37"/>
                  </a:cubicBezTo>
                  <a:cubicBezTo>
                    <a:pt x="53" y="37"/>
                    <a:pt x="48" y="33"/>
                    <a:pt x="48" y="30"/>
                  </a:cubicBezTo>
                  <a:cubicBezTo>
                    <a:pt x="47" y="27"/>
                    <a:pt x="47" y="24"/>
                    <a:pt x="49" y="20"/>
                  </a:cubicBezTo>
                  <a:cubicBezTo>
                    <a:pt x="52" y="16"/>
                    <a:pt x="53" y="16"/>
                    <a:pt x="55" y="16"/>
                  </a:cubicBezTo>
                  <a:cubicBezTo>
                    <a:pt x="55" y="15"/>
                    <a:pt x="55" y="15"/>
                    <a:pt x="54" y="14"/>
                  </a:cubicBezTo>
                  <a:cubicBezTo>
                    <a:pt x="54" y="13"/>
                    <a:pt x="54" y="13"/>
                    <a:pt x="54" y="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4" name="Freeform 175"/>
            <p:cNvSpPr>
              <a:spLocks/>
            </p:cNvSpPr>
            <p:nvPr/>
          </p:nvSpPr>
          <p:spPr bwMode="auto">
            <a:xfrm>
              <a:off x="773100" y="3403334"/>
              <a:ext cx="296427" cy="203978"/>
            </a:xfrm>
            <a:custGeom>
              <a:avLst/>
              <a:gdLst>
                <a:gd name="T0" fmla="*/ 121 w 131"/>
                <a:gd name="T1" fmla="*/ 17 h 90"/>
                <a:gd name="T2" fmla="*/ 115 w 131"/>
                <a:gd name="T3" fmla="*/ 14 h 90"/>
                <a:gd name="T4" fmla="*/ 110 w 131"/>
                <a:gd name="T5" fmla="*/ 13 h 90"/>
                <a:gd name="T6" fmla="*/ 98 w 131"/>
                <a:gd name="T7" fmla="*/ 12 h 90"/>
                <a:gd name="T8" fmla="*/ 87 w 131"/>
                <a:gd name="T9" fmla="*/ 9 h 90"/>
                <a:gd name="T10" fmla="*/ 81 w 131"/>
                <a:gd name="T11" fmla="*/ 6 h 90"/>
                <a:gd name="T12" fmla="*/ 80 w 131"/>
                <a:gd name="T13" fmla="*/ 4 h 90"/>
                <a:gd name="T14" fmla="*/ 60 w 131"/>
                <a:gd name="T15" fmla="*/ 5 h 90"/>
                <a:gd name="T16" fmla="*/ 41 w 131"/>
                <a:gd name="T17" fmla="*/ 4 h 90"/>
                <a:gd name="T18" fmla="*/ 29 w 131"/>
                <a:gd name="T19" fmla="*/ 3 h 90"/>
                <a:gd name="T20" fmla="*/ 17 w 131"/>
                <a:gd name="T21" fmla="*/ 0 h 90"/>
                <a:gd name="T22" fmla="*/ 3 w 131"/>
                <a:gd name="T23" fmla="*/ 7 h 90"/>
                <a:gd name="T24" fmla="*/ 6 w 131"/>
                <a:gd name="T25" fmla="*/ 19 h 90"/>
                <a:gd name="T26" fmla="*/ 14 w 131"/>
                <a:gd name="T27" fmla="*/ 28 h 90"/>
                <a:gd name="T28" fmla="*/ 18 w 131"/>
                <a:gd name="T29" fmla="*/ 31 h 90"/>
                <a:gd name="T30" fmla="*/ 26 w 131"/>
                <a:gd name="T31" fmla="*/ 29 h 90"/>
                <a:gd name="T32" fmla="*/ 31 w 131"/>
                <a:gd name="T33" fmla="*/ 31 h 90"/>
                <a:gd name="T34" fmla="*/ 32 w 131"/>
                <a:gd name="T35" fmla="*/ 35 h 90"/>
                <a:gd name="T36" fmla="*/ 28 w 131"/>
                <a:gd name="T37" fmla="*/ 42 h 90"/>
                <a:gd name="T38" fmla="*/ 27 w 131"/>
                <a:gd name="T39" fmla="*/ 50 h 90"/>
                <a:gd name="T40" fmla="*/ 25 w 131"/>
                <a:gd name="T41" fmla="*/ 58 h 90"/>
                <a:gd name="T42" fmla="*/ 26 w 131"/>
                <a:gd name="T43" fmla="*/ 65 h 90"/>
                <a:gd name="T44" fmla="*/ 26 w 131"/>
                <a:gd name="T45" fmla="*/ 71 h 90"/>
                <a:gd name="T46" fmla="*/ 22 w 131"/>
                <a:gd name="T47" fmla="*/ 78 h 90"/>
                <a:gd name="T48" fmla="*/ 23 w 131"/>
                <a:gd name="T49" fmla="*/ 80 h 90"/>
                <a:gd name="T50" fmla="*/ 29 w 131"/>
                <a:gd name="T51" fmla="*/ 76 h 90"/>
                <a:gd name="T52" fmla="*/ 36 w 131"/>
                <a:gd name="T53" fmla="*/ 87 h 90"/>
                <a:gd name="T54" fmla="*/ 60 w 131"/>
                <a:gd name="T55" fmla="*/ 84 h 90"/>
                <a:gd name="T56" fmla="*/ 82 w 131"/>
                <a:gd name="T57" fmla="*/ 80 h 90"/>
                <a:gd name="T58" fmla="*/ 95 w 131"/>
                <a:gd name="T59" fmla="*/ 66 h 90"/>
                <a:gd name="T60" fmla="*/ 98 w 131"/>
                <a:gd name="T61" fmla="*/ 51 h 90"/>
                <a:gd name="T62" fmla="*/ 106 w 131"/>
                <a:gd name="T63" fmla="*/ 37 h 90"/>
                <a:gd name="T64" fmla="*/ 125 w 131"/>
                <a:gd name="T65" fmla="*/ 29 h 90"/>
                <a:gd name="T66" fmla="*/ 130 w 131"/>
                <a:gd name="T67" fmla="*/ 18 h 90"/>
                <a:gd name="T68" fmla="*/ 127 w 131"/>
                <a:gd name="T69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90">
                  <a:moveTo>
                    <a:pt x="124" y="17"/>
                  </a:moveTo>
                  <a:cubicBezTo>
                    <a:pt x="123" y="17"/>
                    <a:pt x="122" y="17"/>
                    <a:pt x="121" y="17"/>
                  </a:cubicBezTo>
                  <a:cubicBezTo>
                    <a:pt x="120" y="17"/>
                    <a:pt x="119" y="17"/>
                    <a:pt x="118" y="17"/>
                  </a:cubicBezTo>
                  <a:cubicBezTo>
                    <a:pt x="116" y="16"/>
                    <a:pt x="118" y="14"/>
                    <a:pt x="115" y="14"/>
                  </a:cubicBezTo>
                  <a:cubicBezTo>
                    <a:pt x="114" y="14"/>
                    <a:pt x="114" y="15"/>
                    <a:pt x="112" y="14"/>
                  </a:cubicBezTo>
                  <a:cubicBezTo>
                    <a:pt x="111" y="14"/>
                    <a:pt x="110" y="13"/>
                    <a:pt x="110" y="13"/>
                  </a:cubicBezTo>
                  <a:cubicBezTo>
                    <a:pt x="107" y="12"/>
                    <a:pt x="106" y="13"/>
                    <a:pt x="104" y="14"/>
                  </a:cubicBezTo>
                  <a:cubicBezTo>
                    <a:pt x="101" y="15"/>
                    <a:pt x="100" y="14"/>
                    <a:pt x="98" y="12"/>
                  </a:cubicBezTo>
                  <a:cubicBezTo>
                    <a:pt x="96" y="11"/>
                    <a:pt x="94" y="11"/>
                    <a:pt x="92" y="11"/>
                  </a:cubicBezTo>
                  <a:cubicBezTo>
                    <a:pt x="89" y="11"/>
                    <a:pt x="89" y="11"/>
                    <a:pt x="87" y="9"/>
                  </a:cubicBezTo>
                  <a:cubicBezTo>
                    <a:pt x="86" y="8"/>
                    <a:pt x="84" y="7"/>
                    <a:pt x="83" y="7"/>
                  </a:cubicBezTo>
                  <a:cubicBezTo>
                    <a:pt x="82" y="6"/>
                    <a:pt x="82" y="7"/>
                    <a:pt x="81" y="6"/>
                  </a:cubicBezTo>
                  <a:cubicBezTo>
                    <a:pt x="81" y="5"/>
                    <a:pt x="81" y="5"/>
                    <a:pt x="81" y="4"/>
                  </a:cubicBezTo>
                  <a:cubicBezTo>
                    <a:pt x="81" y="4"/>
                    <a:pt x="80" y="4"/>
                    <a:pt x="80" y="4"/>
                  </a:cubicBezTo>
                  <a:cubicBezTo>
                    <a:pt x="79" y="5"/>
                    <a:pt x="77" y="5"/>
                    <a:pt x="75" y="5"/>
                  </a:cubicBezTo>
                  <a:cubicBezTo>
                    <a:pt x="70" y="5"/>
                    <a:pt x="64" y="5"/>
                    <a:pt x="60" y="5"/>
                  </a:cubicBezTo>
                  <a:cubicBezTo>
                    <a:pt x="56" y="5"/>
                    <a:pt x="51" y="7"/>
                    <a:pt x="48" y="7"/>
                  </a:cubicBezTo>
                  <a:cubicBezTo>
                    <a:pt x="44" y="7"/>
                    <a:pt x="42" y="6"/>
                    <a:pt x="41" y="4"/>
                  </a:cubicBezTo>
                  <a:cubicBezTo>
                    <a:pt x="39" y="3"/>
                    <a:pt x="38" y="1"/>
                    <a:pt x="36" y="3"/>
                  </a:cubicBezTo>
                  <a:cubicBezTo>
                    <a:pt x="34" y="5"/>
                    <a:pt x="33" y="3"/>
                    <a:pt x="29" y="3"/>
                  </a:cubicBezTo>
                  <a:cubicBezTo>
                    <a:pt x="25" y="3"/>
                    <a:pt x="24" y="4"/>
                    <a:pt x="22" y="4"/>
                  </a:cubicBezTo>
                  <a:cubicBezTo>
                    <a:pt x="19" y="4"/>
                    <a:pt x="19" y="1"/>
                    <a:pt x="17" y="0"/>
                  </a:cubicBezTo>
                  <a:cubicBezTo>
                    <a:pt x="15" y="0"/>
                    <a:pt x="13" y="4"/>
                    <a:pt x="12" y="6"/>
                  </a:cubicBezTo>
                  <a:cubicBezTo>
                    <a:pt x="10" y="8"/>
                    <a:pt x="3" y="7"/>
                    <a:pt x="3" y="7"/>
                  </a:cubicBezTo>
                  <a:cubicBezTo>
                    <a:pt x="3" y="7"/>
                    <a:pt x="0" y="13"/>
                    <a:pt x="3" y="14"/>
                  </a:cubicBezTo>
                  <a:cubicBezTo>
                    <a:pt x="4" y="15"/>
                    <a:pt x="5" y="17"/>
                    <a:pt x="6" y="19"/>
                  </a:cubicBezTo>
                  <a:cubicBezTo>
                    <a:pt x="8" y="23"/>
                    <a:pt x="9" y="27"/>
                    <a:pt x="10" y="31"/>
                  </a:cubicBezTo>
                  <a:cubicBezTo>
                    <a:pt x="11" y="30"/>
                    <a:pt x="12" y="29"/>
                    <a:pt x="14" y="28"/>
                  </a:cubicBezTo>
                  <a:cubicBezTo>
                    <a:pt x="15" y="27"/>
                    <a:pt x="16" y="27"/>
                    <a:pt x="17" y="28"/>
                  </a:cubicBezTo>
                  <a:cubicBezTo>
                    <a:pt x="18" y="28"/>
                    <a:pt x="17" y="30"/>
                    <a:pt x="18" y="31"/>
                  </a:cubicBezTo>
                  <a:cubicBezTo>
                    <a:pt x="19" y="32"/>
                    <a:pt x="21" y="31"/>
                    <a:pt x="22" y="31"/>
                  </a:cubicBezTo>
                  <a:cubicBezTo>
                    <a:pt x="24" y="31"/>
                    <a:pt x="24" y="30"/>
                    <a:pt x="26" y="29"/>
                  </a:cubicBezTo>
                  <a:cubicBezTo>
                    <a:pt x="27" y="29"/>
                    <a:pt x="28" y="30"/>
                    <a:pt x="28" y="31"/>
                  </a:cubicBezTo>
                  <a:cubicBezTo>
                    <a:pt x="29" y="31"/>
                    <a:pt x="30" y="30"/>
                    <a:pt x="31" y="31"/>
                  </a:cubicBezTo>
                  <a:cubicBezTo>
                    <a:pt x="31" y="31"/>
                    <a:pt x="31" y="32"/>
                    <a:pt x="31" y="33"/>
                  </a:cubicBezTo>
                  <a:cubicBezTo>
                    <a:pt x="31" y="34"/>
                    <a:pt x="33" y="33"/>
                    <a:pt x="32" y="35"/>
                  </a:cubicBezTo>
                  <a:cubicBezTo>
                    <a:pt x="32" y="35"/>
                    <a:pt x="30" y="36"/>
                    <a:pt x="29" y="37"/>
                  </a:cubicBezTo>
                  <a:cubicBezTo>
                    <a:pt x="28" y="38"/>
                    <a:pt x="28" y="40"/>
                    <a:pt x="28" y="42"/>
                  </a:cubicBezTo>
                  <a:cubicBezTo>
                    <a:pt x="27" y="43"/>
                    <a:pt x="25" y="44"/>
                    <a:pt x="25" y="46"/>
                  </a:cubicBezTo>
                  <a:cubicBezTo>
                    <a:pt x="25" y="48"/>
                    <a:pt x="27" y="49"/>
                    <a:pt x="27" y="50"/>
                  </a:cubicBezTo>
                  <a:cubicBezTo>
                    <a:pt x="26" y="52"/>
                    <a:pt x="25" y="53"/>
                    <a:pt x="24" y="54"/>
                  </a:cubicBezTo>
                  <a:cubicBezTo>
                    <a:pt x="23" y="56"/>
                    <a:pt x="24" y="56"/>
                    <a:pt x="25" y="58"/>
                  </a:cubicBezTo>
                  <a:cubicBezTo>
                    <a:pt x="26" y="60"/>
                    <a:pt x="25" y="61"/>
                    <a:pt x="25" y="63"/>
                  </a:cubicBezTo>
                  <a:cubicBezTo>
                    <a:pt x="25" y="64"/>
                    <a:pt x="26" y="65"/>
                    <a:pt x="26" y="65"/>
                  </a:cubicBezTo>
                  <a:cubicBezTo>
                    <a:pt x="26" y="66"/>
                    <a:pt x="25" y="67"/>
                    <a:pt x="25" y="67"/>
                  </a:cubicBezTo>
                  <a:cubicBezTo>
                    <a:pt x="25" y="69"/>
                    <a:pt x="26" y="70"/>
                    <a:pt x="26" y="71"/>
                  </a:cubicBezTo>
                  <a:cubicBezTo>
                    <a:pt x="26" y="73"/>
                    <a:pt x="25" y="73"/>
                    <a:pt x="24" y="74"/>
                  </a:cubicBezTo>
                  <a:cubicBezTo>
                    <a:pt x="23" y="75"/>
                    <a:pt x="22" y="76"/>
                    <a:pt x="22" y="78"/>
                  </a:cubicBezTo>
                  <a:cubicBezTo>
                    <a:pt x="22" y="79"/>
                    <a:pt x="23" y="80"/>
                    <a:pt x="22" y="81"/>
                  </a:cubicBezTo>
                  <a:cubicBezTo>
                    <a:pt x="23" y="81"/>
                    <a:pt x="23" y="80"/>
                    <a:pt x="23" y="80"/>
                  </a:cubicBezTo>
                  <a:cubicBezTo>
                    <a:pt x="23" y="80"/>
                    <a:pt x="23" y="80"/>
                    <a:pt x="24" y="80"/>
                  </a:cubicBezTo>
                  <a:cubicBezTo>
                    <a:pt x="27" y="78"/>
                    <a:pt x="29" y="76"/>
                    <a:pt x="29" y="76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80"/>
                    <a:pt x="33" y="84"/>
                    <a:pt x="36" y="87"/>
                  </a:cubicBezTo>
                  <a:cubicBezTo>
                    <a:pt x="39" y="90"/>
                    <a:pt x="44" y="89"/>
                    <a:pt x="48" y="87"/>
                  </a:cubicBezTo>
                  <a:cubicBezTo>
                    <a:pt x="53" y="85"/>
                    <a:pt x="55" y="84"/>
                    <a:pt x="60" y="84"/>
                  </a:cubicBezTo>
                  <a:cubicBezTo>
                    <a:pt x="65" y="85"/>
                    <a:pt x="66" y="88"/>
                    <a:pt x="73" y="88"/>
                  </a:cubicBezTo>
                  <a:cubicBezTo>
                    <a:pt x="80" y="87"/>
                    <a:pt x="82" y="82"/>
                    <a:pt x="82" y="80"/>
                  </a:cubicBezTo>
                  <a:cubicBezTo>
                    <a:pt x="82" y="77"/>
                    <a:pt x="81" y="75"/>
                    <a:pt x="85" y="72"/>
                  </a:cubicBezTo>
                  <a:cubicBezTo>
                    <a:pt x="88" y="69"/>
                    <a:pt x="92" y="69"/>
                    <a:pt x="95" y="66"/>
                  </a:cubicBezTo>
                  <a:cubicBezTo>
                    <a:pt x="98" y="63"/>
                    <a:pt x="96" y="61"/>
                    <a:pt x="95" y="59"/>
                  </a:cubicBezTo>
                  <a:cubicBezTo>
                    <a:pt x="94" y="56"/>
                    <a:pt x="94" y="53"/>
                    <a:pt x="98" y="51"/>
                  </a:cubicBezTo>
                  <a:cubicBezTo>
                    <a:pt x="101" y="48"/>
                    <a:pt x="99" y="45"/>
                    <a:pt x="103" y="44"/>
                  </a:cubicBezTo>
                  <a:cubicBezTo>
                    <a:pt x="106" y="43"/>
                    <a:pt x="106" y="37"/>
                    <a:pt x="106" y="37"/>
                  </a:cubicBezTo>
                  <a:cubicBezTo>
                    <a:pt x="106" y="37"/>
                    <a:pt x="109" y="35"/>
                    <a:pt x="112" y="35"/>
                  </a:cubicBezTo>
                  <a:cubicBezTo>
                    <a:pt x="115" y="36"/>
                    <a:pt x="118" y="35"/>
                    <a:pt x="125" y="29"/>
                  </a:cubicBezTo>
                  <a:cubicBezTo>
                    <a:pt x="131" y="24"/>
                    <a:pt x="131" y="22"/>
                    <a:pt x="130" y="20"/>
                  </a:cubicBezTo>
                  <a:cubicBezTo>
                    <a:pt x="130" y="19"/>
                    <a:pt x="130" y="19"/>
                    <a:pt x="130" y="18"/>
                  </a:cubicBezTo>
                  <a:cubicBezTo>
                    <a:pt x="129" y="17"/>
                    <a:pt x="129" y="17"/>
                    <a:pt x="129" y="16"/>
                  </a:cubicBezTo>
                  <a:cubicBezTo>
                    <a:pt x="128" y="17"/>
                    <a:pt x="128" y="17"/>
                    <a:pt x="127" y="17"/>
                  </a:cubicBezTo>
                  <a:cubicBezTo>
                    <a:pt x="126" y="18"/>
                    <a:pt x="126" y="18"/>
                    <a:pt x="124" y="1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5" name="Freeform 176"/>
            <p:cNvSpPr>
              <a:spLocks/>
            </p:cNvSpPr>
            <p:nvPr/>
          </p:nvSpPr>
          <p:spPr bwMode="auto">
            <a:xfrm>
              <a:off x="774567" y="3464967"/>
              <a:ext cx="73373" cy="130605"/>
            </a:xfrm>
            <a:custGeom>
              <a:avLst/>
              <a:gdLst>
                <a:gd name="T0" fmla="*/ 21 w 32"/>
                <a:gd name="T1" fmla="*/ 51 h 58"/>
                <a:gd name="T2" fmla="*/ 23 w 32"/>
                <a:gd name="T3" fmla="*/ 47 h 58"/>
                <a:gd name="T4" fmla="*/ 25 w 32"/>
                <a:gd name="T5" fmla="*/ 44 h 58"/>
                <a:gd name="T6" fmla="*/ 24 w 32"/>
                <a:gd name="T7" fmla="*/ 40 h 58"/>
                <a:gd name="T8" fmla="*/ 25 w 32"/>
                <a:gd name="T9" fmla="*/ 38 h 58"/>
                <a:gd name="T10" fmla="*/ 24 w 32"/>
                <a:gd name="T11" fmla="*/ 36 h 58"/>
                <a:gd name="T12" fmla="*/ 24 w 32"/>
                <a:gd name="T13" fmla="*/ 31 h 58"/>
                <a:gd name="T14" fmla="*/ 23 w 32"/>
                <a:gd name="T15" fmla="*/ 27 h 58"/>
                <a:gd name="T16" fmla="*/ 26 w 32"/>
                <a:gd name="T17" fmla="*/ 23 h 58"/>
                <a:gd name="T18" fmla="*/ 24 w 32"/>
                <a:gd name="T19" fmla="*/ 19 h 58"/>
                <a:gd name="T20" fmla="*/ 27 w 32"/>
                <a:gd name="T21" fmla="*/ 15 h 58"/>
                <a:gd name="T22" fmla="*/ 28 w 32"/>
                <a:gd name="T23" fmla="*/ 10 h 58"/>
                <a:gd name="T24" fmla="*/ 31 w 32"/>
                <a:gd name="T25" fmla="*/ 8 h 58"/>
                <a:gd name="T26" fmla="*/ 30 w 32"/>
                <a:gd name="T27" fmla="*/ 6 h 58"/>
                <a:gd name="T28" fmla="*/ 30 w 32"/>
                <a:gd name="T29" fmla="*/ 4 h 58"/>
                <a:gd name="T30" fmla="*/ 27 w 32"/>
                <a:gd name="T31" fmla="*/ 4 h 58"/>
                <a:gd name="T32" fmla="*/ 25 w 32"/>
                <a:gd name="T33" fmla="*/ 2 h 58"/>
                <a:gd name="T34" fmla="*/ 21 w 32"/>
                <a:gd name="T35" fmla="*/ 4 h 58"/>
                <a:gd name="T36" fmla="*/ 17 w 32"/>
                <a:gd name="T37" fmla="*/ 4 h 58"/>
                <a:gd name="T38" fmla="*/ 16 w 32"/>
                <a:gd name="T39" fmla="*/ 1 h 58"/>
                <a:gd name="T40" fmla="*/ 13 w 32"/>
                <a:gd name="T41" fmla="*/ 1 h 58"/>
                <a:gd name="T42" fmla="*/ 9 w 32"/>
                <a:gd name="T43" fmla="*/ 4 h 58"/>
                <a:gd name="T44" fmla="*/ 9 w 32"/>
                <a:gd name="T45" fmla="*/ 5 h 58"/>
                <a:gd name="T46" fmla="*/ 7 w 32"/>
                <a:gd name="T47" fmla="*/ 15 h 58"/>
                <a:gd name="T48" fmla="*/ 5 w 32"/>
                <a:gd name="T49" fmla="*/ 24 h 58"/>
                <a:gd name="T50" fmla="*/ 0 w 32"/>
                <a:gd name="T51" fmla="*/ 30 h 58"/>
                <a:gd name="T52" fmla="*/ 4 w 32"/>
                <a:gd name="T53" fmla="*/ 34 h 58"/>
                <a:gd name="T54" fmla="*/ 6 w 32"/>
                <a:gd name="T55" fmla="*/ 45 h 58"/>
                <a:gd name="T56" fmla="*/ 7 w 32"/>
                <a:gd name="T57" fmla="*/ 55 h 58"/>
                <a:gd name="T58" fmla="*/ 13 w 32"/>
                <a:gd name="T59" fmla="*/ 57 h 58"/>
                <a:gd name="T60" fmla="*/ 21 w 32"/>
                <a:gd name="T61" fmla="*/ 54 h 58"/>
                <a:gd name="T62" fmla="*/ 21 w 32"/>
                <a:gd name="T63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8">
                  <a:moveTo>
                    <a:pt x="21" y="51"/>
                  </a:moveTo>
                  <a:cubicBezTo>
                    <a:pt x="21" y="49"/>
                    <a:pt x="22" y="48"/>
                    <a:pt x="23" y="47"/>
                  </a:cubicBezTo>
                  <a:cubicBezTo>
                    <a:pt x="24" y="46"/>
                    <a:pt x="25" y="46"/>
                    <a:pt x="25" y="44"/>
                  </a:cubicBezTo>
                  <a:cubicBezTo>
                    <a:pt x="25" y="43"/>
                    <a:pt x="24" y="42"/>
                    <a:pt x="24" y="40"/>
                  </a:cubicBezTo>
                  <a:cubicBezTo>
                    <a:pt x="24" y="40"/>
                    <a:pt x="25" y="39"/>
                    <a:pt x="25" y="38"/>
                  </a:cubicBezTo>
                  <a:cubicBezTo>
                    <a:pt x="25" y="38"/>
                    <a:pt x="24" y="37"/>
                    <a:pt x="24" y="36"/>
                  </a:cubicBezTo>
                  <a:cubicBezTo>
                    <a:pt x="24" y="34"/>
                    <a:pt x="25" y="33"/>
                    <a:pt x="24" y="31"/>
                  </a:cubicBezTo>
                  <a:cubicBezTo>
                    <a:pt x="23" y="29"/>
                    <a:pt x="22" y="29"/>
                    <a:pt x="23" y="27"/>
                  </a:cubicBezTo>
                  <a:cubicBezTo>
                    <a:pt x="24" y="26"/>
                    <a:pt x="25" y="25"/>
                    <a:pt x="26" y="23"/>
                  </a:cubicBezTo>
                  <a:cubicBezTo>
                    <a:pt x="26" y="22"/>
                    <a:pt x="24" y="21"/>
                    <a:pt x="24" y="19"/>
                  </a:cubicBezTo>
                  <a:cubicBezTo>
                    <a:pt x="24" y="17"/>
                    <a:pt x="26" y="16"/>
                    <a:pt x="27" y="15"/>
                  </a:cubicBezTo>
                  <a:cubicBezTo>
                    <a:pt x="27" y="13"/>
                    <a:pt x="27" y="11"/>
                    <a:pt x="28" y="10"/>
                  </a:cubicBezTo>
                  <a:cubicBezTo>
                    <a:pt x="29" y="9"/>
                    <a:pt x="31" y="8"/>
                    <a:pt x="31" y="8"/>
                  </a:cubicBezTo>
                  <a:cubicBezTo>
                    <a:pt x="32" y="6"/>
                    <a:pt x="30" y="7"/>
                    <a:pt x="30" y="6"/>
                  </a:cubicBezTo>
                  <a:cubicBezTo>
                    <a:pt x="30" y="5"/>
                    <a:pt x="30" y="4"/>
                    <a:pt x="30" y="4"/>
                  </a:cubicBezTo>
                  <a:cubicBezTo>
                    <a:pt x="29" y="3"/>
                    <a:pt x="28" y="4"/>
                    <a:pt x="27" y="4"/>
                  </a:cubicBezTo>
                  <a:cubicBezTo>
                    <a:pt x="27" y="3"/>
                    <a:pt x="26" y="2"/>
                    <a:pt x="25" y="2"/>
                  </a:cubicBezTo>
                  <a:cubicBezTo>
                    <a:pt x="23" y="3"/>
                    <a:pt x="23" y="4"/>
                    <a:pt x="21" y="4"/>
                  </a:cubicBezTo>
                  <a:cubicBezTo>
                    <a:pt x="20" y="4"/>
                    <a:pt x="18" y="5"/>
                    <a:pt x="17" y="4"/>
                  </a:cubicBezTo>
                  <a:cubicBezTo>
                    <a:pt x="16" y="3"/>
                    <a:pt x="17" y="1"/>
                    <a:pt x="16" y="1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2"/>
                    <a:pt x="10" y="3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10"/>
                    <a:pt x="7" y="10"/>
                    <a:pt x="7" y="15"/>
                  </a:cubicBezTo>
                  <a:cubicBezTo>
                    <a:pt x="8" y="19"/>
                    <a:pt x="5" y="22"/>
                    <a:pt x="5" y="24"/>
                  </a:cubicBezTo>
                  <a:cubicBezTo>
                    <a:pt x="4" y="25"/>
                    <a:pt x="0" y="28"/>
                    <a:pt x="0" y="30"/>
                  </a:cubicBezTo>
                  <a:cubicBezTo>
                    <a:pt x="0" y="32"/>
                    <a:pt x="1" y="32"/>
                    <a:pt x="4" y="34"/>
                  </a:cubicBezTo>
                  <a:cubicBezTo>
                    <a:pt x="7" y="35"/>
                    <a:pt x="5" y="40"/>
                    <a:pt x="6" y="45"/>
                  </a:cubicBezTo>
                  <a:cubicBezTo>
                    <a:pt x="7" y="51"/>
                    <a:pt x="6" y="53"/>
                    <a:pt x="7" y="55"/>
                  </a:cubicBezTo>
                  <a:cubicBezTo>
                    <a:pt x="8" y="58"/>
                    <a:pt x="9" y="57"/>
                    <a:pt x="13" y="57"/>
                  </a:cubicBezTo>
                  <a:cubicBezTo>
                    <a:pt x="16" y="57"/>
                    <a:pt x="19" y="56"/>
                    <a:pt x="21" y="54"/>
                  </a:cubicBezTo>
                  <a:cubicBezTo>
                    <a:pt x="22" y="53"/>
                    <a:pt x="21" y="52"/>
                    <a:pt x="21" y="5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6" name="Freeform 177"/>
            <p:cNvSpPr>
              <a:spLocks/>
            </p:cNvSpPr>
            <p:nvPr/>
          </p:nvSpPr>
          <p:spPr bwMode="auto">
            <a:xfrm>
              <a:off x="1622760" y="3296209"/>
              <a:ext cx="2935" cy="24947"/>
            </a:xfrm>
            <a:custGeom>
              <a:avLst/>
              <a:gdLst>
                <a:gd name="T0" fmla="*/ 1 w 1"/>
                <a:gd name="T1" fmla="*/ 0 h 11"/>
                <a:gd name="T2" fmla="*/ 0 w 1"/>
                <a:gd name="T3" fmla="*/ 11 h 11"/>
                <a:gd name="T4" fmla="*/ 1 w 1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1">
                  <a:moveTo>
                    <a:pt x="1" y="0"/>
                  </a:moveTo>
                  <a:cubicBezTo>
                    <a:pt x="0" y="3"/>
                    <a:pt x="0" y="7"/>
                    <a:pt x="0" y="11"/>
                  </a:cubicBezTo>
                  <a:cubicBezTo>
                    <a:pt x="0" y="7"/>
                    <a:pt x="0" y="3"/>
                    <a:pt x="1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7" name="Freeform 178"/>
            <p:cNvSpPr>
              <a:spLocks/>
            </p:cNvSpPr>
            <p:nvPr/>
          </p:nvSpPr>
          <p:spPr bwMode="auto">
            <a:xfrm>
              <a:off x="1622760" y="3296209"/>
              <a:ext cx="2935" cy="24947"/>
            </a:xfrm>
            <a:custGeom>
              <a:avLst/>
              <a:gdLst>
                <a:gd name="T0" fmla="*/ 1 w 1"/>
                <a:gd name="T1" fmla="*/ 0 h 11"/>
                <a:gd name="T2" fmla="*/ 0 w 1"/>
                <a:gd name="T3" fmla="*/ 11 h 11"/>
                <a:gd name="T4" fmla="*/ 1 w 1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1">
                  <a:moveTo>
                    <a:pt x="1" y="0"/>
                  </a:moveTo>
                  <a:cubicBezTo>
                    <a:pt x="0" y="3"/>
                    <a:pt x="0" y="7"/>
                    <a:pt x="0" y="11"/>
                  </a:cubicBezTo>
                  <a:cubicBezTo>
                    <a:pt x="0" y="7"/>
                    <a:pt x="0" y="3"/>
                    <a:pt x="1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8" name="Freeform 179"/>
            <p:cNvSpPr>
              <a:spLocks/>
            </p:cNvSpPr>
            <p:nvPr/>
          </p:nvSpPr>
          <p:spPr bwMode="auto">
            <a:xfrm>
              <a:off x="1622760" y="3296209"/>
              <a:ext cx="2935" cy="24947"/>
            </a:xfrm>
            <a:custGeom>
              <a:avLst/>
              <a:gdLst>
                <a:gd name="T0" fmla="*/ 1 w 1"/>
                <a:gd name="T1" fmla="*/ 0 h 11"/>
                <a:gd name="T2" fmla="*/ 0 w 1"/>
                <a:gd name="T3" fmla="*/ 11 h 11"/>
                <a:gd name="T4" fmla="*/ 1 w 1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1">
                  <a:moveTo>
                    <a:pt x="1" y="0"/>
                  </a:moveTo>
                  <a:cubicBezTo>
                    <a:pt x="0" y="3"/>
                    <a:pt x="0" y="7"/>
                    <a:pt x="0" y="11"/>
                  </a:cubicBezTo>
                  <a:cubicBezTo>
                    <a:pt x="0" y="7"/>
                    <a:pt x="0" y="3"/>
                    <a:pt x="1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79" name="Freeform 180"/>
            <p:cNvSpPr>
              <a:spLocks/>
            </p:cNvSpPr>
            <p:nvPr/>
          </p:nvSpPr>
          <p:spPr bwMode="auto">
            <a:xfrm>
              <a:off x="1622760" y="3296209"/>
              <a:ext cx="2935" cy="24947"/>
            </a:xfrm>
            <a:custGeom>
              <a:avLst/>
              <a:gdLst>
                <a:gd name="T0" fmla="*/ 1 w 1"/>
                <a:gd name="T1" fmla="*/ 0 h 11"/>
                <a:gd name="T2" fmla="*/ 0 w 1"/>
                <a:gd name="T3" fmla="*/ 11 h 11"/>
                <a:gd name="T4" fmla="*/ 1 w 1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1">
                  <a:moveTo>
                    <a:pt x="1" y="0"/>
                  </a:moveTo>
                  <a:cubicBezTo>
                    <a:pt x="0" y="3"/>
                    <a:pt x="0" y="7"/>
                    <a:pt x="0" y="11"/>
                  </a:cubicBezTo>
                  <a:cubicBezTo>
                    <a:pt x="0" y="7"/>
                    <a:pt x="0" y="3"/>
                    <a:pt x="1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0" name="Freeform 181"/>
            <p:cNvSpPr>
              <a:spLocks/>
            </p:cNvSpPr>
            <p:nvPr/>
          </p:nvSpPr>
          <p:spPr bwMode="auto">
            <a:xfrm>
              <a:off x="2086479" y="2552206"/>
              <a:ext cx="46959" cy="46959"/>
            </a:xfrm>
            <a:custGeom>
              <a:avLst/>
              <a:gdLst>
                <a:gd name="T0" fmla="*/ 11 w 21"/>
                <a:gd name="T1" fmla="*/ 0 h 21"/>
                <a:gd name="T2" fmla="*/ 6 w 21"/>
                <a:gd name="T3" fmla="*/ 3 h 21"/>
                <a:gd name="T4" fmla="*/ 5 w 21"/>
                <a:gd name="T5" fmla="*/ 14 h 21"/>
                <a:gd name="T6" fmla="*/ 15 w 21"/>
                <a:gd name="T7" fmla="*/ 19 h 21"/>
                <a:gd name="T8" fmla="*/ 20 w 21"/>
                <a:gd name="T9" fmla="*/ 5 h 21"/>
                <a:gd name="T10" fmla="*/ 11 w 21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11" y="0"/>
                    <a:pt x="11" y="0"/>
                    <a:pt x="6" y="3"/>
                  </a:cubicBezTo>
                  <a:cubicBezTo>
                    <a:pt x="0" y="7"/>
                    <a:pt x="3" y="8"/>
                    <a:pt x="5" y="14"/>
                  </a:cubicBezTo>
                  <a:cubicBezTo>
                    <a:pt x="7" y="19"/>
                    <a:pt x="11" y="21"/>
                    <a:pt x="15" y="19"/>
                  </a:cubicBezTo>
                  <a:cubicBezTo>
                    <a:pt x="18" y="17"/>
                    <a:pt x="21" y="10"/>
                    <a:pt x="20" y="5"/>
                  </a:cubicBezTo>
                  <a:cubicBezTo>
                    <a:pt x="19" y="0"/>
                    <a:pt x="11" y="0"/>
                    <a:pt x="11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1" name="Freeform 182"/>
            <p:cNvSpPr>
              <a:spLocks/>
            </p:cNvSpPr>
            <p:nvPr/>
          </p:nvSpPr>
          <p:spPr bwMode="auto">
            <a:xfrm>
              <a:off x="2061532" y="2034191"/>
              <a:ext cx="96853" cy="54297"/>
            </a:xfrm>
            <a:custGeom>
              <a:avLst/>
              <a:gdLst>
                <a:gd name="T0" fmla="*/ 5 w 43"/>
                <a:gd name="T1" fmla="*/ 20 h 24"/>
                <a:gd name="T2" fmla="*/ 9 w 43"/>
                <a:gd name="T3" fmla="*/ 23 h 24"/>
                <a:gd name="T4" fmla="*/ 21 w 43"/>
                <a:gd name="T5" fmla="*/ 20 h 24"/>
                <a:gd name="T6" fmla="*/ 30 w 43"/>
                <a:gd name="T7" fmla="*/ 17 h 24"/>
                <a:gd name="T8" fmla="*/ 38 w 43"/>
                <a:gd name="T9" fmla="*/ 12 h 24"/>
                <a:gd name="T10" fmla="*/ 41 w 43"/>
                <a:gd name="T11" fmla="*/ 5 h 24"/>
                <a:gd name="T12" fmla="*/ 38 w 43"/>
                <a:gd name="T13" fmla="*/ 2 h 24"/>
                <a:gd name="T14" fmla="*/ 32 w 43"/>
                <a:gd name="T15" fmla="*/ 3 h 24"/>
                <a:gd name="T16" fmla="*/ 23 w 43"/>
                <a:gd name="T17" fmla="*/ 5 h 24"/>
                <a:gd name="T18" fmla="*/ 17 w 43"/>
                <a:gd name="T19" fmla="*/ 9 h 24"/>
                <a:gd name="T20" fmla="*/ 9 w 43"/>
                <a:gd name="T21" fmla="*/ 8 h 24"/>
                <a:gd name="T22" fmla="*/ 4 w 43"/>
                <a:gd name="T23" fmla="*/ 14 h 24"/>
                <a:gd name="T24" fmla="*/ 5 w 43"/>
                <a:gd name="T25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24">
                  <a:moveTo>
                    <a:pt x="5" y="20"/>
                  </a:moveTo>
                  <a:cubicBezTo>
                    <a:pt x="11" y="20"/>
                    <a:pt x="8" y="21"/>
                    <a:pt x="9" y="23"/>
                  </a:cubicBezTo>
                  <a:cubicBezTo>
                    <a:pt x="11" y="24"/>
                    <a:pt x="21" y="22"/>
                    <a:pt x="21" y="20"/>
                  </a:cubicBezTo>
                  <a:cubicBezTo>
                    <a:pt x="22" y="17"/>
                    <a:pt x="25" y="17"/>
                    <a:pt x="30" y="17"/>
                  </a:cubicBezTo>
                  <a:cubicBezTo>
                    <a:pt x="34" y="17"/>
                    <a:pt x="37" y="14"/>
                    <a:pt x="38" y="12"/>
                  </a:cubicBezTo>
                  <a:cubicBezTo>
                    <a:pt x="40" y="10"/>
                    <a:pt x="40" y="8"/>
                    <a:pt x="41" y="5"/>
                  </a:cubicBezTo>
                  <a:cubicBezTo>
                    <a:pt x="43" y="2"/>
                    <a:pt x="39" y="4"/>
                    <a:pt x="38" y="2"/>
                  </a:cubicBezTo>
                  <a:cubicBezTo>
                    <a:pt x="37" y="0"/>
                    <a:pt x="34" y="2"/>
                    <a:pt x="32" y="3"/>
                  </a:cubicBezTo>
                  <a:cubicBezTo>
                    <a:pt x="30" y="4"/>
                    <a:pt x="23" y="5"/>
                    <a:pt x="23" y="5"/>
                  </a:cubicBezTo>
                  <a:cubicBezTo>
                    <a:pt x="23" y="5"/>
                    <a:pt x="19" y="9"/>
                    <a:pt x="17" y="9"/>
                  </a:cubicBezTo>
                  <a:cubicBezTo>
                    <a:pt x="17" y="9"/>
                    <a:pt x="12" y="10"/>
                    <a:pt x="9" y="8"/>
                  </a:cubicBezTo>
                  <a:cubicBezTo>
                    <a:pt x="7" y="7"/>
                    <a:pt x="4" y="12"/>
                    <a:pt x="4" y="14"/>
                  </a:cubicBezTo>
                  <a:cubicBezTo>
                    <a:pt x="4" y="15"/>
                    <a:pt x="0" y="19"/>
                    <a:pt x="5" y="2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2" name="Freeform 183"/>
            <p:cNvSpPr>
              <a:spLocks/>
            </p:cNvSpPr>
            <p:nvPr/>
          </p:nvSpPr>
          <p:spPr bwMode="auto">
            <a:xfrm>
              <a:off x="2142242" y="2082617"/>
              <a:ext cx="35219" cy="13208"/>
            </a:xfrm>
            <a:custGeom>
              <a:avLst/>
              <a:gdLst>
                <a:gd name="T0" fmla="*/ 0 w 15"/>
                <a:gd name="T1" fmla="*/ 5 h 6"/>
                <a:gd name="T2" fmla="*/ 4 w 15"/>
                <a:gd name="T3" fmla="*/ 6 h 6"/>
                <a:gd name="T4" fmla="*/ 11 w 15"/>
                <a:gd name="T5" fmla="*/ 6 h 6"/>
                <a:gd name="T6" fmla="*/ 13 w 15"/>
                <a:gd name="T7" fmla="*/ 2 h 6"/>
                <a:gd name="T8" fmla="*/ 4 w 15"/>
                <a:gd name="T9" fmla="*/ 1 h 6"/>
                <a:gd name="T10" fmla="*/ 0 w 15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">
                  <a:moveTo>
                    <a:pt x="0" y="5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7" y="6"/>
                    <a:pt x="11" y="6"/>
                  </a:cubicBezTo>
                  <a:cubicBezTo>
                    <a:pt x="15" y="6"/>
                    <a:pt x="14" y="4"/>
                    <a:pt x="13" y="2"/>
                  </a:cubicBezTo>
                  <a:cubicBezTo>
                    <a:pt x="12" y="0"/>
                    <a:pt x="4" y="1"/>
                    <a:pt x="4" y="1"/>
                  </a:cubicBezTo>
                  <a:cubicBezTo>
                    <a:pt x="0" y="1"/>
                    <a:pt x="0" y="5"/>
                    <a:pt x="0" y="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3" name="Freeform 184"/>
            <p:cNvSpPr>
              <a:spLocks/>
            </p:cNvSpPr>
            <p:nvPr/>
          </p:nvSpPr>
          <p:spPr bwMode="auto">
            <a:xfrm>
              <a:off x="2220018" y="2232299"/>
              <a:ext cx="346321" cy="171694"/>
            </a:xfrm>
            <a:custGeom>
              <a:avLst/>
              <a:gdLst>
                <a:gd name="T0" fmla="*/ 4 w 153"/>
                <a:gd name="T1" fmla="*/ 64 h 76"/>
                <a:gd name="T2" fmla="*/ 10 w 153"/>
                <a:gd name="T3" fmla="*/ 69 h 76"/>
                <a:gd name="T4" fmla="*/ 21 w 153"/>
                <a:gd name="T5" fmla="*/ 70 h 76"/>
                <a:gd name="T6" fmla="*/ 31 w 153"/>
                <a:gd name="T7" fmla="*/ 76 h 76"/>
                <a:gd name="T8" fmla="*/ 37 w 153"/>
                <a:gd name="T9" fmla="*/ 69 h 76"/>
                <a:gd name="T10" fmla="*/ 46 w 153"/>
                <a:gd name="T11" fmla="*/ 58 h 76"/>
                <a:gd name="T12" fmla="*/ 76 w 153"/>
                <a:gd name="T13" fmla="*/ 44 h 76"/>
                <a:gd name="T14" fmla="*/ 94 w 153"/>
                <a:gd name="T15" fmla="*/ 34 h 76"/>
                <a:gd name="T16" fmla="*/ 117 w 153"/>
                <a:gd name="T17" fmla="*/ 23 h 76"/>
                <a:gd name="T18" fmla="*/ 142 w 153"/>
                <a:gd name="T19" fmla="*/ 17 h 76"/>
                <a:gd name="T20" fmla="*/ 151 w 153"/>
                <a:gd name="T21" fmla="*/ 7 h 76"/>
                <a:gd name="T22" fmla="*/ 138 w 153"/>
                <a:gd name="T23" fmla="*/ 1 h 76"/>
                <a:gd name="T24" fmla="*/ 131 w 153"/>
                <a:gd name="T25" fmla="*/ 4 h 76"/>
                <a:gd name="T26" fmla="*/ 123 w 153"/>
                <a:gd name="T27" fmla="*/ 6 h 76"/>
                <a:gd name="T28" fmla="*/ 115 w 153"/>
                <a:gd name="T29" fmla="*/ 11 h 76"/>
                <a:gd name="T30" fmla="*/ 103 w 153"/>
                <a:gd name="T31" fmla="*/ 13 h 76"/>
                <a:gd name="T32" fmla="*/ 88 w 153"/>
                <a:gd name="T33" fmla="*/ 16 h 76"/>
                <a:gd name="T34" fmla="*/ 71 w 153"/>
                <a:gd name="T35" fmla="*/ 18 h 76"/>
                <a:gd name="T36" fmla="*/ 56 w 153"/>
                <a:gd name="T37" fmla="*/ 23 h 76"/>
                <a:gd name="T38" fmla="*/ 42 w 153"/>
                <a:gd name="T39" fmla="*/ 33 h 76"/>
                <a:gd name="T40" fmla="*/ 29 w 153"/>
                <a:gd name="T41" fmla="*/ 46 h 76"/>
                <a:gd name="T42" fmla="*/ 8 w 153"/>
                <a:gd name="T43" fmla="*/ 59 h 76"/>
                <a:gd name="T44" fmla="*/ 4 w 153"/>
                <a:gd name="T45" fmla="*/ 6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76">
                  <a:moveTo>
                    <a:pt x="4" y="64"/>
                  </a:moveTo>
                  <a:cubicBezTo>
                    <a:pt x="7" y="66"/>
                    <a:pt x="11" y="64"/>
                    <a:pt x="10" y="69"/>
                  </a:cubicBezTo>
                  <a:cubicBezTo>
                    <a:pt x="10" y="69"/>
                    <a:pt x="17" y="69"/>
                    <a:pt x="21" y="70"/>
                  </a:cubicBezTo>
                  <a:cubicBezTo>
                    <a:pt x="26" y="72"/>
                    <a:pt x="28" y="76"/>
                    <a:pt x="31" y="76"/>
                  </a:cubicBezTo>
                  <a:cubicBezTo>
                    <a:pt x="35" y="76"/>
                    <a:pt x="35" y="73"/>
                    <a:pt x="37" y="69"/>
                  </a:cubicBezTo>
                  <a:cubicBezTo>
                    <a:pt x="38" y="64"/>
                    <a:pt x="43" y="60"/>
                    <a:pt x="46" y="58"/>
                  </a:cubicBezTo>
                  <a:cubicBezTo>
                    <a:pt x="50" y="56"/>
                    <a:pt x="69" y="45"/>
                    <a:pt x="76" y="44"/>
                  </a:cubicBezTo>
                  <a:cubicBezTo>
                    <a:pt x="82" y="42"/>
                    <a:pt x="89" y="38"/>
                    <a:pt x="94" y="34"/>
                  </a:cubicBezTo>
                  <a:cubicBezTo>
                    <a:pt x="100" y="29"/>
                    <a:pt x="112" y="24"/>
                    <a:pt x="117" y="23"/>
                  </a:cubicBezTo>
                  <a:cubicBezTo>
                    <a:pt x="121" y="22"/>
                    <a:pt x="135" y="19"/>
                    <a:pt x="142" y="17"/>
                  </a:cubicBezTo>
                  <a:cubicBezTo>
                    <a:pt x="149" y="15"/>
                    <a:pt x="153" y="12"/>
                    <a:pt x="151" y="7"/>
                  </a:cubicBezTo>
                  <a:cubicBezTo>
                    <a:pt x="149" y="3"/>
                    <a:pt x="141" y="0"/>
                    <a:pt x="138" y="1"/>
                  </a:cubicBezTo>
                  <a:cubicBezTo>
                    <a:pt x="135" y="2"/>
                    <a:pt x="134" y="5"/>
                    <a:pt x="131" y="4"/>
                  </a:cubicBezTo>
                  <a:cubicBezTo>
                    <a:pt x="127" y="3"/>
                    <a:pt x="125" y="4"/>
                    <a:pt x="123" y="6"/>
                  </a:cubicBezTo>
                  <a:cubicBezTo>
                    <a:pt x="121" y="9"/>
                    <a:pt x="117" y="12"/>
                    <a:pt x="115" y="11"/>
                  </a:cubicBezTo>
                  <a:cubicBezTo>
                    <a:pt x="112" y="10"/>
                    <a:pt x="108" y="12"/>
                    <a:pt x="103" y="13"/>
                  </a:cubicBezTo>
                  <a:cubicBezTo>
                    <a:pt x="99" y="13"/>
                    <a:pt x="97" y="18"/>
                    <a:pt x="88" y="16"/>
                  </a:cubicBezTo>
                  <a:cubicBezTo>
                    <a:pt x="79" y="14"/>
                    <a:pt x="76" y="14"/>
                    <a:pt x="71" y="18"/>
                  </a:cubicBezTo>
                  <a:cubicBezTo>
                    <a:pt x="67" y="21"/>
                    <a:pt x="62" y="22"/>
                    <a:pt x="56" y="23"/>
                  </a:cubicBezTo>
                  <a:cubicBezTo>
                    <a:pt x="50" y="24"/>
                    <a:pt x="43" y="30"/>
                    <a:pt x="42" y="33"/>
                  </a:cubicBezTo>
                  <a:cubicBezTo>
                    <a:pt x="41" y="36"/>
                    <a:pt x="36" y="41"/>
                    <a:pt x="29" y="46"/>
                  </a:cubicBezTo>
                  <a:cubicBezTo>
                    <a:pt x="21" y="52"/>
                    <a:pt x="12" y="59"/>
                    <a:pt x="8" y="59"/>
                  </a:cubicBezTo>
                  <a:cubicBezTo>
                    <a:pt x="5" y="59"/>
                    <a:pt x="0" y="62"/>
                    <a:pt x="4" y="6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4" name="Freeform 185"/>
            <p:cNvSpPr>
              <a:spLocks/>
            </p:cNvSpPr>
            <p:nvPr/>
          </p:nvSpPr>
          <p:spPr bwMode="auto">
            <a:xfrm>
              <a:off x="1992561" y="2038594"/>
              <a:ext cx="70438" cy="33752"/>
            </a:xfrm>
            <a:custGeom>
              <a:avLst/>
              <a:gdLst>
                <a:gd name="T0" fmla="*/ 10 w 31"/>
                <a:gd name="T1" fmla="*/ 13 h 15"/>
                <a:gd name="T2" fmla="*/ 23 w 31"/>
                <a:gd name="T3" fmla="*/ 13 h 15"/>
                <a:gd name="T4" fmla="*/ 26 w 31"/>
                <a:gd name="T5" fmla="*/ 8 h 15"/>
                <a:gd name="T6" fmla="*/ 31 w 31"/>
                <a:gd name="T7" fmla="*/ 2 h 15"/>
                <a:gd name="T8" fmla="*/ 25 w 31"/>
                <a:gd name="T9" fmla="*/ 3 h 15"/>
                <a:gd name="T10" fmla="*/ 15 w 31"/>
                <a:gd name="T11" fmla="*/ 2 h 15"/>
                <a:gd name="T12" fmla="*/ 12 w 31"/>
                <a:gd name="T13" fmla="*/ 5 h 15"/>
                <a:gd name="T14" fmla="*/ 4 w 31"/>
                <a:gd name="T15" fmla="*/ 11 h 15"/>
                <a:gd name="T16" fmla="*/ 10 w 31"/>
                <a:gd name="T1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5">
                  <a:moveTo>
                    <a:pt x="10" y="13"/>
                  </a:moveTo>
                  <a:cubicBezTo>
                    <a:pt x="15" y="15"/>
                    <a:pt x="20" y="13"/>
                    <a:pt x="23" y="13"/>
                  </a:cubicBezTo>
                  <a:cubicBezTo>
                    <a:pt x="25" y="13"/>
                    <a:pt x="25" y="9"/>
                    <a:pt x="26" y="8"/>
                  </a:cubicBezTo>
                  <a:cubicBezTo>
                    <a:pt x="28" y="6"/>
                    <a:pt x="31" y="3"/>
                    <a:pt x="31" y="2"/>
                  </a:cubicBezTo>
                  <a:cubicBezTo>
                    <a:pt x="30" y="0"/>
                    <a:pt x="26" y="3"/>
                    <a:pt x="25" y="3"/>
                  </a:cubicBezTo>
                  <a:cubicBezTo>
                    <a:pt x="23" y="3"/>
                    <a:pt x="15" y="2"/>
                    <a:pt x="15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7" y="9"/>
                    <a:pt x="4" y="11"/>
                  </a:cubicBezTo>
                  <a:cubicBezTo>
                    <a:pt x="0" y="12"/>
                    <a:pt x="5" y="12"/>
                    <a:pt x="10" y="1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5" name="Freeform 186"/>
            <p:cNvSpPr>
              <a:spLocks/>
            </p:cNvSpPr>
            <p:nvPr/>
          </p:nvSpPr>
          <p:spPr bwMode="auto">
            <a:xfrm>
              <a:off x="1407044" y="2041529"/>
              <a:ext cx="218652" cy="95386"/>
            </a:xfrm>
            <a:custGeom>
              <a:avLst/>
              <a:gdLst>
                <a:gd name="T0" fmla="*/ 6 w 96"/>
                <a:gd name="T1" fmla="*/ 23 h 42"/>
                <a:gd name="T2" fmla="*/ 14 w 96"/>
                <a:gd name="T3" fmla="*/ 26 h 42"/>
                <a:gd name="T4" fmla="*/ 20 w 96"/>
                <a:gd name="T5" fmla="*/ 27 h 42"/>
                <a:gd name="T6" fmla="*/ 28 w 96"/>
                <a:gd name="T7" fmla="*/ 26 h 42"/>
                <a:gd name="T8" fmla="*/ 33 w 96"/>
                <a:gd name="T9" fmla="*/ 27 h 42"/>
                <a:gd name="T10" fmla="*/ 29 w 96"/>
                <a:gd name="T11" fmla="*/ 32 h 42"/>
                <a:gd name="T12" fmla="*/ 20 w 96"/>
                <a:gd name="T13" fmla="*/ 32 h 42"/>
                <a:gd name="T14" fmla="*/ 24 w 96"/>
                <a:gd name="T15" fmla="*/ 36 h 42"/>
                <a:gd name="T16" fmla="*/ 36 w 96"/>
                <a:gd name="T17" fmla="*/ 40 h 42"/>
                <a:gd name="T18" fmla="*/ 46 w 96"/>
                <a:gd name="T19" fmla="*/ 40 h 42"/>
                <a:gd name="T20" fmla="*/ 61 w 96"/>
                <a:gd name="T21" fmla="*/ 39 h 42"/>
                <a:gd name="T22" fmla="*/ 76 w 96"/>
                <a:gd name="T23" fmla="*/ 41 h 42"/>
                <a:gd name="T24" fmla="*/ 88 w 96"/>
                <a:gd name="T25" fmla="*/ 35 h 42"/>
                <a:gd name="T26" fmla="*/ 94 w 96"/>
                <a:gd name="T27" fmla="*/ 23 h 42"/>
                <a:gd name="T28" fmla="*/ 94 w 96"/>
                <a:gd name="T29" fmla="*/ 17 h 42"/>
                <a:gd name="T30" fmla="*/ 84 w 96"/>
                <a:gd name="T31" fmla="*/ 17 h 42"/>
                <a:gd name="T32" fmla="*/ 77 w 96"/>
                <a:gd name="T33" fmla="*/ 14 h 42"/>
                <a:gd name="T34" fmla="*/ 71 w 96"/>
                <a:gd name="T35" fmla="*/ 11 h 42"/>
                <a:gd name="T36" fmla="*/ 64 w 96"/>
                <a:gd name="T37" fmla="*/ 10 h 42"/>
                <a:gd name="T38" fmla="*/ 60 w 96"/>
                <a:gd name="T39" fmla="*/ 16 h 42"/>
                <a:gd name="T40" fmla="*/ 56 w 96"/>
                <a:gd name="T41" fmla="*/ 15 h 42"/>
                <a:gd name="T42" fmla="*/ 54 w 96"/>
                <a:gd name="T43" fmla="*/ 6 h 42"/>
                <a:gd name="T44" fmla="*/ 48 w 96"/>
                <a:gd name="T45" fmla="*/ 5 h 42"/>
                <a:gd name="T46" fmla="*/ 44 w 96"/>
                <a:gd name="T47" fmla="*/ 12 h 42"/>
                <a:gd name="T48" fmla="*/ 41 w 96"/>
                <a:gd name="T49" fmla="*/ 18 h 42"/>
                <a:gd name="T50" fmla="*/ 39 w 96"/>
                <a:gd name="T51" fmla="*/ 15 h 42"/>
                <a:gd name="T52" fmla="*/ 36 w 96"/>
                <a:gd name="T53" fmla="*/ 12 h 42"/>
                <a:gd name="T54" fmla="*/ 30 w 96"/>
                <a:gd name="T55" fmla="*/ 11 h 42"/>
                <a:gd name="T56" fmla="*/ 23 w 96"/>
                <a:gd name="T57" fmla="*/ 3 h 42"/>
                <a:gd name="T58" fmla="*/ 19 w 96"/>
                <a:gd name="T59" fmla="*/ 3 h 42"/>
                <a:gd name="T60" fmla="*/ 14 w 96"/>
                <a:gd name="T61" fmla="*/ 6 h 42"/>
                <a:gd name="T62" fmla="*/ 12 w 96"/>
                <a:gd name="T63" fmla="*/ 11 h 42"/>
                <a:gd name="T64" fmla="*/ 5 w 96"/>
                <a:gd name="T65" fmla="*/ 18 h 42"/>
                <a:gd name="T66" fmla="*/ 1 w 96"/>
                <a:gd name="T67" fmla="*/ 21 h 42"/>
                <a:gd name="T68" fmla="*/ 6 w 96"/>
                <a:gd name="T69" fmla="*/ 2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42">
                  <a:moveTo>
                    <a:pt x="6" y="23"/>
                  </a:moveTo>
                  <a:cubicBezTo>
                    <a:pt x="9" y="24"/>
                    <a:pt x="11" y="24"/>
                    <a:pt x="14" y="26"/>
                  </a:cubicBezTo>
                  <a:cubicBezTo>
                    <a:pt x="17" y="28"/>
                    <a:pt x="16" y="27"/>
                    <a:pt x="20" y="27"/>
                  </a:cubicBezTo>
                  <a:cubicBezTo>
                    <a:pt x="23" y="27"/>
                    <a:pt x="24" y="27"/>
                    <a:pt x="28" y="26"/>
                  </a:cubicBezTo>
                  <a:cubicBezTo>
                    <a:pt x="32" y="25"/>
                    <a:pt x="32" y="26"/>
                    <a:pt x="33" y="27"/>
                  </a:cubicBezTo>
                  <a:cubicBezTo>
                    <a:pt x="35" y="28"/>
                    <a:pt x="32" y="31"/>
                    <a:pt x="29" y="32"/>
                  </a:cubicBezTo>
                  <a:cubicBezTo>
                    <a:pt x="27" y="33"/>
                    <a:pt x="23" y="32"/>
                    <a:pt x="20" y="32"/>
                  </a:cubicBezTo>
                  <a:cubicBezTo>
                    <a:pt x="18" y="32"/>
                    <a:pt x="20" y="34"/>
                    <a:pt x="24" y="36"/>
                  </a:cubicBezTo>
                  <a:cubicBezTo>
                    <a:pt x="28" y="38"/>
                    <a:pt x="32" y="39"/>
                    <a:pt x="36" y="40"/>
                  </a:cubicBezTo>
                  <a:cubicBezTo>
                    <a:pt x="39" y="40"/>
                    <a:pt x="41" y="39"/>
                    <a:pt x="46" y="40"/>
                  </a:cubicBezTo>
                  <a:cubicBezTo>
                    <a:pt x="51" y="42"/>
                    <a:pt x="55" y="40"/>
                    <a:pt x="61" y="39"/>
                  </a:cubicBezTo>
                  <a:cubicBezTo>
                    <a:pt x="68" y="39"/>
                    <a:pt x="72" y="41"/>
                    <a:pt x="76" y="41"/>
                  </a:cubicBezTo>
                  <a:cubicBezTo>
                    <a:pt x="80" y="41"/>
                    <a:pt x="84" y="38"/>
                    <a:pt x="88" y="35"/>
                  </a:cubicBezTo>
                  <a:cubicBezTo>
                    <a:pt x="92" y="32"/>
                    <a:pt x="92" y="30"/>
                    <a:pt x="94" y="23"/>
                  </a:cubicBezTo>
                  <a:cubicBezTo>
                    <a:pt x="96" y="17"/>
                    <a:pt x="96" y="18"/>
                    <a:pt x="94" y="17"/>
                  </a:cubicBezTo>
                  <a:cubicBezTo>
                    <a:pt x="92" y="16"/>
                    <a:pt x="88" y="17"/>
                    <a:pt x="84" y="17"/>
                  </a:cubicBezTo>
                  <a:cubicBezTo>
                    <a:pt x="80" y="16"/>
                    <a:pt x="79" y="15"/>
                    <a:pt x="77" y="14"/>
                  </a:cubicBezTo>
                  <a:cubicBezTo>
                    <a:pt x="76" y="13"/>
                    <a:pt x="73" y="12"/>
                    <a:pt x="71" y="11"/>
                  </a:cubicBezTo>
                  <a:cubicBezTo>
                    <a:pt x="69" y="10"/>
                    <a:pt x="66" y="10"/>
                    <a:pt x="64" y="10"/>
                  </a:cubicBezTo>
                  <a:cubicBezTo>
                    <a:pt x="62" y="10"/>
                    <a:pt x="61" y="14"/>
                    <a:pt x="60" y="16"/>
                  </a:cubicBezTo>
                  <a:cubicBezTo>
                    <a:pt x="58" y="18"/>
                    <a:pt x="56" y="15"/>
                    <a:pt x="56" y="15"/>
                  </a:cubicBezTo>
                  <a:cubicBezTo>
                    <a:pt x="56" y="15"/>
                    <a:pt x="54" y="10"/>
                    <a:pt x="54" y="6"/>
                  </a:cubicBezTo>
                  <a:cubicBezTo>
                    <a:pt x="54" y="3"/>
                    <a:pt x="50" y="5"/>
                    <a:pt x="48" y="5"/>
                  </a:cubicBezTo>
                  <a:cubicBezTo>
                    <a:pt x="47" y="6"/>
                    <a:pt x="45" y="10"/>
                    <a:pt x="44" y="12"/>
                  </a:cubicBezTo>
                  <a:cubicBezTo>
                    <a:pt x="43" y="14"/>
                    <a:pt x="41" y="18"/>
                    <a:pt x="41" y="18"/>
                  </a:cubicBezTo>
                  <a:cubicBezTo>
                    <a:pt x="41" y="18"/>
                    <a:pt x="39" y="16"/>
                    <a:pt x="39" y="15"/>
                  </a:cubicBezTo>
                  <a:cubicBezTo>
                    <a:pt x="39" y="14"/>
                    <a:pt x="39" y="12"/>
                    <a:pt x="36" y="12"/>
                  </a:cubicBezTo>
                  <a:cubicBezTo>
                    <a:pt x="34" y="12"/>
                    <a:pt x="32" y="12"/>
                    <a:pt x="30" y="11"/>
                  </a:cubicBezTo>
                  <a:cubicBezTo>
                    <a:pt x="28" y="10"/>
                    <a:pt x="25" y="6"/>
                    <a:pt x="23" y="3"/>
                  </a:cubicBezTo>
                  <a:cubicBezTo>
                    <a:pt x="21" y="0"/>
                    <a:pt x="19" y="3"/>
                    <a:pt x="19" y="3"/>
                  </a:cubicBezTo>
                  <a:cubicBezTo>
                    <a:pt x="19" y="3"/>
                    <a:pt x="16" y="6"/>
                    <a:pt x="14" y="6"/>
                  </a:cubicBezTo>
                  <a:cubicBezTo>
                    <a:pt x="12" y="6"/>
                    <a:pt x="12" y="7"/>
                    <a:pt x="12" y="11"/>
                  </a:cubicBezTo>
                  <a:cubicBezTo>
                    <a:pt x="11" y="14"/>
                    <a:pt x="8" y="18"/>
                    <a:pt x="5" y="18"/>
                  </a:cubicBezTo>
                  <a:cubicBezTo>
                    <a:pt x="2" y="18"/>
                    <a:pt x="2" y="19"/>
                    <a:pt x="1" y="21"/>
                  </a:cubicBezTo>
                  <a:cubicBezTo>
                    <a:pt x="0" y="23"/>
                    <a:pt x="3" y="22"/>
                    <a:pt x="6" y="2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6" name="Freeform 187"/>
            <p:cNvSpPr>
              <a:spLocks/>
            </p:cNvSpPr>
            <p:nvPr/>
          </p:nvSpPr>
          <p:spPr bwMode="auto">
            <a:xfrm>
              <a:off x="2186266" y="2067943"/>
              <a:ext cx="33752" cy="20544"/>
            </a:xfrm>
            <a:custGeom>
              <a:avLst/>
              <a:gdLst>
                <a:gd name="T0" fmla="*/ 7 w 15"/>
                <a:gd name="T1" fmla="*/ 7 h 9"/>
                <a:gd name="T2" fmla="*/ 12 w 15"/>
                <a:gd name="T3" fmla="*/ 3 h 9"/>
                <a:gd name="T4" fmla="*/ 10 w 15"/>
                <a:gd name="T5" fmla="*/ 0 h 9"/>
                <a:gd name="T6" fmla="*/ 4 w 15"/>
                <a:gd name="T7" fmla="*/ 3 h 9"/>
                <a:gd name="T8" fmla="*/ 7 w 15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7" y="7"/>
                  </a:moveTo>
                  <a:cubicBezTo>
                    <a:pt x="10" y="9"/>
                    <a:pt x="10" y="6"/>
                    <a:pt x="12" y="3"/>
                  </a:cubicBezTo>
                  <a:cubicBezTo>
                    <a:pt x="15" y="1"/>
                    <a:pt x="10" y="0"/>
                    <a:pt x="10" y="0"/>
                  </a:cubicBezTo>
                  <a:cubicBezTo>
                    <a:pt x="10" y="0"/>
                    <a:pt x="7" y="0"/>
                    <a:pt x="4" y="3"/>
                  </a:cubicBezTo>
                  <a:cubicBezTo>
                    <a:pt x="0" y="6"/>
                    <a:pt x="5" y="5"/>
                    <a:pt x="7" y="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7" name="Freeform 188"/>
            <p:cNvSpPr>
              <a:spLocks/>
            </p:cNvSpPr>
            <p:nvPr/>
          </p:nvSpPr>
          <p:spPr bwMode="auto">
            <a:xfrm>
              <a:off x="1247090" y="2084084"/>
              <a:ext cx="316972" cy="174629"/>
            </a:xfrm>
            <a:custGeom>
              <a:avLst/>
              <a:gdLst>
                <a:gd name="T0" fmla="*/ 10 w 140"/>
                <a:gd name="T1" fmla="*/ 22 h 77"/>
                <a:gd name="T2" fmla="*/ 11 w 140"/>
                <a:gd name="T3" fmla="*/ 31 h 77"/>
                <a:gd name="T4" fmla="*/ 15 w 140"/>
                <a:gd name="T5" fmla="*/ 34 h 77"/>
                <a:gd name="T6" fmla="*/ 18 w 140"/>
                <a:gd name="T7" fmla="*/ 39 h 77"/>
                <a:gd name="T8" fmla="*/ 29 w 140"/>
                <a:gd name="T9" fmla="*/ 41 h 77"/>
                <a:gd name="T10" fmla="*/ 40 w 140"/>
                <a:gd name="T11" fmla="*/ 32 h 77"/>
                <a:gd name="T12" fmla="*/ 59 w 140"/>
                <a:gd name="T13" fmla="*/ 32 h 77"/>
                <a:gd name="T14" fmla="*/ 48 w 140"/>
                <a:gd name="T15" fmla="*/ 38 h 77"/>
                <a:gd name="T16" fmla="*/ 32 w 140"/>
                <a:gd name="T17" fmla="*/ 45 h 77"/>
                <a:gd name="T18" fmla="*/ 34 w 140"/>
                <a:gd name="T19" fmla="*/ 51 h 77"/>
                <a:gd name="T20" fmla="*/ 49 w 140"/>
                <a:gd name="T21" fmla="*/ 49 h 77"/>
                <a:gd name="T22" fmla="*/ 39 w 140"/>
                <a:gd name="T23" fmla="*/ 58 h 77"/>
                <a:gd name="T24" fmla="*/ 49 w 140"/>
                <a:gd name="T25" fmla="*/ 70 h 77"/>
                <a:gd name="T26" fmla="*/ 61 w 140"/>
                <a:gd name="T27" fmla="*/ 72 h 77"/>
                <a:gd name="T28" fmla="*/ 68 w 140"/>
                <a:gd name="T29" fmla="*/ 61 h 77"/>
                <a:gd name="T30" fmla="*/ 76 w 140"/>
                <a:gd name="T31" fmla="*/ 47 h 77"/>
                <a:gd name="T32" fmla="*/ 85 w 140"/>
                <a:gd name="T33" fmla="*/ 36 h 77"/>
                <a:gd name="T34" fmla="*/ 96 w 140"/>
                <a:gd name="T35" fmla="*/ 37 h 77"/>
                <a:gd name="T36" fmla="*/ 102 w 140"/>
                <a:gd name="T37" fmla="*/ 44 h 77"/>
                <a:gd name="T38" fmla="*/ 106 w 140"/>
                <a:gd name="T39" fmla="*/ 49 h 77"/>
                <a:gd name="T40" fmla="*/ 99 w 140"/>
                <a:gd name="T41" fmla="*/ 58 h 77"/>
                <a:gd name="T42" fmla="*/ 110 w 140"/>
                <a:gd name="T43" fmla="*/ 58 h 77"/>
                <a:gd name="T44" fmla="*/ 117 w 140"/>
                <a:gd name="T45" fmla="*/ 58 h 77"/>
                <a:gd name="T46" fmla="*/ 121 w 140"/>
                <a:gd name="T47" fmla="*/ 62 h 77"/>
                <a:gd name="T48" fmla="*/ 134 w 140"/>
                <a:gd name="T49" fmla="*/ 54 h 77"/>
                <a:gd name="T50" fmla="*/ 138 w 140"/>
                <a:gd name="T51" fmla="*/ 48 h 77"/>
                <a:gd name="T52" fmla="*/ 125 w 140"/>
                <a:gd name="T53" fmla="*/ 44 h 77"/>
                <a:gd name="T54" fmla="*/ 119 w 140"/>
                <a:gd name="T55" fmla="*/ 37 h 77"/>
                <a:gd name="T56" fmla="*/ 110 w 140"/>
                <a:gd name="T57" fmla="*/ 32 h 77"/>
                <a:gd name="T58" fmla="*/ 101 w 140"/>
                <a:gd name="T59" fmla="*/ 28 h 77"/>
                <a:gd name="T60" fmla="*/ 92 w 140"/>
                <a:gd name="T61" fmla="*/ 22 h 77"/>
                <a:gd name="T62" fmla="*/ 81 w 140"/>
                <a:gd name="T63" fmla="*/ 19 h 77"/>
                <a:gd name="T64" fmla="*/ 71 w 140"/>
                <a:gd name="T65" fmla="*/ 15 h 77"/>
                <a:gd name="T66" fmla="*/ 63 w 140"/>
                <a:gd name="T67" fmla="*/ 7 h 77"/>
                <a:gd name="T68" fmla="*/ 51 w 140"/>
                <a:gd name="T69" fmla="*/ 3 h 77"/>
                <a:gd name="T70" fmla="*/ 49 w 140"/>
                <a:gd name="T71" fmla="*/ 14 h 77"/>
                <a:gd name="T72" fmla="*/ 51 w 140"/>
                <a:gd name="T73" fmla="*/ 25 h 77"/>
                <a:gd name="T74" fmla="*/ 43 w 140"/>
                <a:gd name="T75" fmla="*/ 20 h 77"/>
                <a:gd name="T76" fmla="*/ 40 w 140"/>
                <a:gd name="T77" fmla="*/ 10 h 77"/>
                <a:gd name="T78" fmla="*/ 31 w 140"/>
                <a:gd name="T79" fmla="*/ 16 h 77"/>
                <a:gd name="T80" fmla="*/ 26 w 140"/>
                <a:gd name="T81" fmla="*/ 19 h 77"/>
                <a:gd name="T82" fmla="*/ 21 w 140"/>
                <a:gd name="T83" fmla="*/ 12 h 77"/>
                <a:gd name="T84" fmla="*/ 25 w 140"/>
                <a:gd name="T85" fmla="*/ 7 h 77"/>
                <a:gd name="T86" fmla="*/ 7 w 140"/>
                <a:gd name="T87" fmla="*/ 9 h 77"/>
                <a:gd name="T88" fmla="*/ 3 w 140"/>
                <a:gd name="T89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0" h="77">
                  <a:moveTo>
                    <a:pt x="3" y="22"/>
                  </a:moveTo>
                  <a:cubicBezTo>
                    <a:pt x="5" y="23"/>
                    <a:pt x="8" y="22"/>
                    <a:pt x="10" y="22"/>
                  </a:cubicBezTo>
                  <a:cubicBezTo>
                    <a:pt x="11" y="22"/>
                    <a:pt x="11" y="25"/>
                    <a:pt x="11" y="25"/>
                  </a:cubicBezTo>
                  <a:cubicBezTo>
                    <a:pt x="11" y="25"/>
                    <a:pt x="11" y="29"/>
                    <a:pt x="11" y="31"/>
                  </a:cubicBezTo>
                  <a:cubicBezTo>
                    <a:pt x="11" y="32"/>
                    <a:pt x="11" y="35"/>
                    <a:pt x="11" y="35"/>
                  </a:cubicBezTo>
                  <a:cubicBezTo>
                    <a:pt x="11" y="35"/>
                    <a:pt x="12" y="35"/>
                    <a:pt x="15" y="34"/>
                  </a:cubicBezTo>
                  <a:cubicBezTo>
                    <a:pt x="18" y="34"/>
                    <a:pt x="19" y="35"/>
                    <a:pt x="19" y="35"/>
                  </a:cubicBezTo>
                  <a:cubicBezTo>
                    <a:pt x="19" y="35"/>
                    <a:pt x="18" y="37"/>
                    <a:pt x="18" y="39"/>
                  </a:cubicBezTo>
                  <a:cubicBezTo>
                    <a:pt x="17" y="40"/>
                    <a:pt x="21" y="41"/>
                    <a:pt x="23" y="41"/>
                  </a:cubicBezTo>
                  <a:cubicBezTo>
                    <a:pt x="24" y="41"/>
                    <a:pt x="27" y="41"/>
                    <a:pt x="29" y="41"/>
                  </a:cubicBezTo>
                  <a:cubicBezTo>
                    <a:pt x="31" y="40"/>
                    <a:pt x="34" y="40"/>
                    <a:pt x="36" y="39"/>
                  </a:cubicBezTo>
                  <a:cubicBezTo>
                    <a:pt x="39" y="37"/>
                    <a:pt x="39" y="35"/>
                    <a:pt x="40" y="32"/>
                  </a:cubicBezTo>
                  <a:cubicBezTo>
                    <a:pt x="41" y="29"/>
                    <a:pt x="44" y="30"/>
                    <a:pt x="49" y="31"/>
                  </a:cubicBezTo>
                  <a:cubicBezTo>
                    <a:pt x="54" y="31"/>
                    <a:pt x="55" y="31"/>
                    <a:pt x="59" y="32"/>
                  </a:cubicBezTo>
                  <a:cubicBezTo>
                    <a:pt x="63" y="33"/>
                    <a:pt x="62" y="34"/>
                    <a:pt x="59" y="37"/>
                  </a:cubicBezTo>
                  <a:cubicBezTo>
                    <a:pt x="56" y="39"/>
                    <a:pt x="53" y="38"/>
                    <a:pt x="48" y="38"/>
                  </a:cubicBezTo>
                  <a:cubicBezTo>
                    <a:pt x="44" y="38"/>
                    <a:pt x="42" y="39"/>
                    <a:pt x="39" y="41"/>
                  </a:cubicBezTo>
                  <a:cubicBezTo>
                    <a:pt x="35" y="42"/>
                    <a:pt x="32" y="45"/>
                    <a:pt x="32" y="45"/>
                  </a:cubicBezTo>
                  <a:cubicBezTo>
                    <a:pt x="32" y="45"/>
                    <a:pt x="30" y="48"/>
                    <a:pt x="31" y="50"/>
                  </a:cubicBezTo>
                  <a:cubicBezTo>
                    <a:pt x="32" y="51"/>
                    <a:pt x="32" y="51"/>
                    <a:pt x="34" y="51"/>
                  </a:cubicBezTo>
                  <a:cubicBezTo>
                    <a:pt x="36" y="51"/>
                    <a:pt x="39" y="51"/>
                    <a:pt x="43" y="49"/>
                  </a:cubicBezTo>
                  <a:cubicBezTo>
                    <a:pt x="46" y="47"/>
                    <a:pt x="47" y="48"/>
                    <a:pt x="49" y="49"/>
                  </a:cubicBezTo>
                  <a:cubicBezTo>
                    <a:pt x="50" y="50"/>
                    <a:pt x="43" y="53"/>
                    <a:pt x="41" y="54"/>
                  </a:cubicBezTo>
                  <a:cubicBezTo>
                    <a:pt x="39" y="54"/>
                    <a:pt x="39" y="58"/>
                    <a:pt x="39" y="58"/>
                  </a:cubicBezTo>
                  <a:cubicBezTo>
                    <a:pt x="39" y="58"/>
                    <a:pt x="41" y="60"/>
                    <a:pt x="47" y="62"/>
                  </a:cubicBezTo>
                  <a:cubicBezTo>
                    <a:pt x="52" y="65"/>
                    <a:pt x="49" y="66"/>
                    <a:pt x="49" y="70"/>
                  </a:cubicBezTo>
                  <a:cubicBezTo>
                    <a:pt x="50" y="74"/>
                    <a:pt x="53" y="74"/>
                    <a:pt x="56" y="75"/>
                  </a:cubicBezTo>
                  <a:cubicBezTo>
                    <a:pt x="59" y="77"/>
                    <a:pt x="59" y="75"/>
                    <a:pt x="61" y="72"/>
                  </a:cubicBezTo>
                  <a:cubicBezTo>
                    <a:pt x="62" y="70"/>
                    <a:pt x="63" y="70"/>
                    <a:pt x="66" y="67"/>
                  </a:cubicBezTo>
                  <a:cubicBezTo>
                    <a:pt x="69" y="64"/>
                    <a:pt x="67" y="64"/>
                    <a:pt x="68" y="61"/>
                  </a:cubicBezTo>
                  <a:cubicBezTo>
                    <a:pt x="68" y="58"/>
                    <a:pt x="71" y="60"/>
                    <a:pt x="75" y="57"/>
                  </a:cubicBezTo>
                  <a:cubicBezTo>
                    <a:pt x="79" y="54"/>
                    <a:pt x="76" y="50"/>
                    <a:pt x="76" y="47"/>
                  </a:cubicBezTo>
                  <a:cubicBezTo>
                    <a:pt x="76" y="44"/>
                    <a:pt x="79" y="44"/>
                    <a:pt x="81" y="43"/>
                  </a:cubicBezTo>
                  <a:cubicBezTo>
                    <a:pt x="83" y="42"/>
                    <a:pt x="84" y="40"/>
                    <a:pt x="85" y="36"/>
                  </a:cubicBezTo>
                  <a:cubicBezTo>
                    <a:pt x="87" y="32"/>
                    <a:pt x="93" y="33"/>
                    <a:pt x="96" y="33"/>
                  </a:cubicBezTo>
                  <a:cubicBezTo>
                    <a:pt x="99" y="33"/>
                    <a:pt x="96" y="35"/>
                    <a:pt x="96" y="37"/>
                  </a:cubicBezTo>
                  <a:cubicBezTo>
                    <a:pt x="97" y="39"/>
                    <a:pt x="99" y="39"/>
                    <a:pt x="99" y="39"/>
                  </a:cubicBezTo>
                  <a:cubicBezTo>
                    <a:pt x="99" y="39"/>
                    <a:pt x="101" y="42"/>
                    <a:pt x="102" y="44"/>
                  </a:cubicBezTo>
                  <a:cubicBezTo>
                    <a:pt x="103" y="46"/>
                    <a:pt x="102" y="44"/>
                    <a:pt x="101" y="47"/>
                  </a:cubicBezTo>
                  <a:cubicBezTo>
                    <a:pt x="101" y="49"/>
                    <a:pt x="103" y="48"/>
                    <a:pt x="106" y="49"/>
                  </a:cubicBezTo>
                  <a:cubicBezTo>
                    <a:pt x="109" y="51"/>
                    <a:pt x="106" y="52"/>
                    <a:pt x="105" y="54"/>
                  </a:cubicBezTo>
                  <a:cubicBezTo>
                    <a:pt x="104" y="57"/>
                    <a:pt x="102" y="56"/>
                    <a:pt x="99" y="58"/>
                  </a:cubicBezTo>
                  <a:cubicBezTo>
                    <a:pt x="97" y="59"/>
                    <a:pt x="101" y="60"/>
                    <a:pt x="103" y="60"/>
                  </a:cubicBezTo>
                  <a:cubicBezTo>
                    <a:pt x="106" y="61"/>
                    <a:pt x="108" y="60"/>
                    <a:pt x="110" y="58"/>
                  </a:cubicBezTo>
                  <a:cubicBezTo>
                    <a:pt x="111" y="56"/>
                    <a:pt x="113" y="57"/>
                    <a:pt x="115" y="56"/>
                  </a:cubicBezTo>
                  <a:cubicBezTo>
                    <a:pt x="117" y="54"/>
                    <a:pt x="117" y="56"/>
                    <a:pt x="117" y="58"/>
                  </a:cubicBezTo>
                  <a:cubicBezTo>
                    <a:pt x="116" y="60"/>
                    <a:pt x="117" y="62"/>
                    <a:pt x="117" y="64"/>
                  </a:cubicBezTo>
                  <a:cubicBezTo>
                    <a:pt x="118" y="65"/>
                    <a:pt x="121" y="64"/>
                    <a:pt x="121" y="62"/>
                  </a:cubicBezTo>
                  <a:cubicBezTo>
                    <a:pt x="122" y="60"/>
                    <a:pt x="123" y="60"/>
                    <a:pt x="126" y="59"/>
                  </a:cubicBezTo>
                  <a:cubicBezTo>
                    <a:pt x="129" y="58"/>
                    <a:pt x="132" y="56"/>
                    <a:pt x="134" y="54"/>
                  </a:cubicBezTo>
                  <a:cubicBezTo>
                    <a:pt x="135" y="52"/>
                    <a:pt x="138" y="52"/>
                    <a:pt x="139" y="50"/>
                  </a:cubicBezTo>
                  <a:cubicBezTo>
                    <a:pt x="140" y="48"/>
                    <a:pt x="139" y="50"/>
                    <a:pt x="138" y="48"/>
                  </a:cubicBezTo>
                  <a:cubicBezTo>
                    <a:pt x="137" y="47"/>
                    <a:pt x="133" y="47"/>
                    <a:pt x="131" y="46"/>
                  </a:cubicBezTo>
                  <a:cubicBezTo>
                    <a:pt x="129" y="45"/>
                    <a:pt x="125" y="46"/>
                    <a:pt x="125" y="44"/>
                  </a:cubicBezTo>
                  <a:cubicBezTo>
                    <a:pt x="124" y="43"/>
                    <a:pt x="125" y="41"/>
                    <a:pt x="123" y="39"/>
                  </a:cubicBezTo>
                  <a:cubicBezTo>
                    <a:pt x="121" y="36"/>
                    <a:pt x="121" y="37"/>
                    <a:pt x="119" y="37"/>
                  </a:cubicBezTo>
                  <a:cubicBezTo>
                    <a:pt x="117" y="36"/>
                    <a:pt x="118" y="35"/>
                    <a:pt x="115" y="33"/>
                  </a:cubicBezTo>
                  <a:cubicBezTo>
                    <a:pt x="113" y="32"/>
                    <a:pt x="112" y="32"/>
                    <a:pt x="110" y="32"/>
                  </a:cubicBezTo>
                  <a:cubicBezTo>
                    <a:pt x="108" y="31"/>
                    <a:pt x="108" y="31"/>
                    <a:pt x="107" y="29"/>
                  </a:cubicBezTo>
                  <a:cubicBezTo>
                    <a:pt x="107" y="27"/>
                    <a:pt x="104" y="28"/>
                    <a:pt x="101" y="28"/>
                  </a:cubicBezTo>
                  <a:cubicBezTo>
                    <a:pt x="99" y="28"/>
                    <a:pt x="97" y="27"/>
                    <a:pt x="95" y="26"/>
                  </a:cubicBezTo>
                  <a:cubicBezTo>
                    <a:pt x="94" y="25"/>
                    <a:pt x="93" y="24"/>
                    <a:pt x="92" y="22"/>
                  </a:cubicBezTo>
                  <a:cubicBezTo>
                    <a:pt x="91" y="20"/>
                    <a:pt x="89" y="22"/>
                    <a:pt x="86" y="23"/>
                  </a:cubicBezTo>
                  <a:cubicBezTo>
                    <a:pt x="83" y="23"/>
                    <a:pt x="82" y="21"/>
                    <a:pt x="81" y="19"/>
                  </a:cubicBezTo>
                  <a:cubicBezTo>
                    <a:pt x="80" y="18"/>
                    <a:pt x="79" y="17"/>
                    <a:pt x="77" y="16"/>
                  </a:cubicBezTo>
                  <a:cubicBezTo>
                    <a:pt x="75" y="15"/>
                    <a:pt x="73" y="15"/>
                    <a:pt x="71" y="15"/>
                  </a:cubicBezTo>
                  <a:cubicBezTo>
                    <a:pt x="69" y="15"/>
                    <a:pt x="70" y="13"/>
                    <a:pt x="69" y="10"/>
                  </a:cubicBezTo>
                  <a:cubicBezTo>
                    <a:pt x="69" y="7"/>
                    <a:pt x="66" y="7"/>
                    <a:pt x="63" y="7"/>
                  </a:cubicBezTo>
                  <a:cubicBezTo>
                    <a:pt x="61" y="7"/>
                    <a:pt x="60" y="5"/>
                    <a:pt x="56" y="3"/>
                  </a:cubicBezTo>
                  <a:cubicBezTo>
                    <a:pt x="53" y="0"/>
                    <a:pt x="51" y="3"/>
                    <a:pt x="51" y="3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49" y="13"/>
                    <a:pt x="49" y="14"/>
                  </a:cubicBezTo>
                  <a:cubicBezTo>
                    <a:pt x="49" y="15"/>
                    <a:pt x="50" y="17"/>
                    <a:pt x="51" y="20"/>
                  </a:cubicBezTo>
                  <a:cubicBezTo>
                    <a:pt x="53" y="23"/>
                    <a:pt x="52" y="24"/>
                    <a:pt x="51" y="25"/>
                  </a:cubicBezTo>
                  <a:cubicBezTo>
                    <a:pt x="49" y="25"/>
                    <a:pt x="48" y="23"/>
                    <a:pt x="48" y="23"/>
                  </a:cubicBezTo>
                  <a:cubicBezTo>
                    <a:pt x="48" y="23"/>
                    <a:pt x="45" y="21"/>
                    <a:pt x="43" y="20"/>
                  </a:cubicBezTo>
                  <a:cubicBezTo>
                    <a:pt x="41" y="20"/>
                    <a:pt x="43" y="17"/>
                    <a:pt x="43" y="15"/>
                  </a:cubicBezTo>
                  <a:cubicBezTo>
                    <a:pt x="43" y="12"/>
                    <a:pt x="41" y="11"/>
                    <a:pt x="40" y="10"/>
                  </a:cubicBezTo>
                  <a:cubicBezTo>
                    <a:pt x="39" y="9"/>
                    <a:pt x="36" y="10"/>
                    <a:pt x="34" y="11"/>
                  </a:cubicBezTo>
                  <a:cubicBezTo>
                    <a:pt x="31" y="11"/>
                    <a:pt x="31" y="15"/>
                    <a:pt x="31" y="16"/>
                  </a:cubicBezTo>
                  <a:cubicBezTo>
                    <a:pt x="32" y="18"/>
                    <a:pt x="30" y="21"/>
                    <a:pt x="30" y="21"/>
                  </a:cubicBezTo>
                  <a:cubicBezTo>
                    <a:pt x="30" y="21"/>
                    <a:pt x="27" y="21"/>
                    <a:pt x="26" y="19"/>
                  </a:cubicBezTo>
                  <a:cubicBezTo>
                    <a:pt x="24" y="18"/>
                    <a:pt x="22" y="18"/>
                    <a:pt x="20" y="17"/>
                  </a:cubicBezTo>
                  <a:cubicBezTo>
                    <a:pt x="19" y="16"/>
                    <a:pt x="19" y="14"/>
                    <a:pt x="21" y="12"/>
                  </a:cubicBezTo>
                  <a:cubicBezTo>
                    <a:pt x="23" y="11"/>
                    <a:pt x="25" y="11"/>
                    <a:pt x="29" y="9"/>
                  </a:cubicBezTo>
                  <a:cubicBezTo>
                    <a:pt x="34" y="7"/>
                    <a:pt x="28" y="8"/>
                    <a:pt x="25" y="7"/>
                  </a:cubicBezTo>
                  <a:cubicBezTo>
                    <a:pt x="23" y="6"/>
                    <a:pt x="19" y="7"/>
                    <a:pt x="18" y="7"/>
                  </a:cubicBezTo>
                  <a:cubicBezTo>
                    <a:pt x="17" y="7"/>
                    <a:pt x="11" y="8"/>
                    <a:pt x="7" y="9"/>
                  </a:cubicBezTo>
                  <a:cubicBezTo>
                    <a:pt x="4" y="9"/>
                    <a:pt x="2" y="14"/>
                    <a:pt x="2" y="15"/>
                  </a:cubicBezTo>
                  <a:cubicBezTo>
                    <a:pt x="2" y="17"/>
                    <a:pt x="0" y="22"/>
                    <a:pt x="3" y="2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8" name="Freeform 189"/>
            <p:cNvSpPr>
              <a:spLocks/>
            </p:cNvSpPr>
            <p:nvPr/>
          </p:nvSpPr>
          <p:spPr bwMode="auto">
            <a:xfrm>
              <a:off x="2190669" y="2481767"/>
              <a:ext cx="20544" cy="20544"/>
            </a:xfrm>
            <a:custGeom>
              <a:avLst/>
              <a:gdLst>
                <a:gd name="T0" fmla="*/ 5 w 9"/>
                <a:gd name="T1" fmla="*/ 2 h 9"/>
                <a:gd name="T2" fmla="*/ 0 w 9"/>
                <a:gd name="T3" fmla="*/ 2 h 9"/>
                <a:gd name="T4" fmla="*/ 0 w 9"/>
                <a:gd name="T5" fmla="*/ 6 h 9"/>
                <a:gd name="T6" fmla="*/ 6 w 9"/>
                <a:gd name="T7" fmla="*/ 7 h 9"/>
                <a:gd name="T8" fmla="*/ 5 w 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5" y="2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0" y="2"/>
                    <a:pt x="0" y="2"/>
                    <a:pt x="0" y="6"/>
                  </a:cubicBezTo>
                  <a:cubicBezTo>
                    <a:pt x="0" y="6"/>
                    <a:pt x="3" y="9"/>
                    <a:pt x="6" y="7"/>
                  </a:cubicBezTo>
                  <a:cubicBezTo>
                    <a:pt x="9" y="6"/>
                    <a:pt x="8" y="4"/>
                    <a:pt x="5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89" name="Freeform 190"/>
            <p:cNvSpPr>
              <a:spLocks/>
            </p:cNvSpPr>
            <p:nvPr/>
          </p:nvSpPr>
          <p:spPr bwMode="auto">
            <a:xfrm>
              <a:off x="2171591" y="2406926"/>
              <a:ext cx="127670" cy="117397"/>
            </a:xfrm>
            <a:custGeom>
              <a:avLst/>
              <a:gdLst>
                <a:gd name="T0" fmla="*/ 4 w 56"/>
                <a:gd name="T1" fmla="*/ 29 h 52"/>
                <a:gd name="T2" fmla="*/ 15 w 56"/>
                <a:gd name="T3" fmla="*/ 29 h 52"/>
                <a:gd name="T4" fmla="*/ 25 w 56"/>
                <a:gd name="T5" fmla="*/ 35 h 52"/>
                <a:gd name="T6" fmla="*/ 18 w 56"/>
                <a:gd name="T7" fmla="*/ 40 h 52"/>
                <a:gd name="T8" fmla="*/ 26 w 56"/>
                <a:gd name="T9" fmla="*/ 48 h 52"/>
                <a:gd name="T10" fmla="*/ 46 w 56"/>
                <a:gd name="T11" fmla="*/ 49 h 52"/>
                <a:gd name="T12" fmla="*/ 56 w 56"/>
                <a:gd name="T13" fmla="*/ 46 h 52"/>
                <a:gd name="T14" fmla="*/ 46 w 56"/>
                <a:gd name="T15" fmla="*/ 35 h 52"/>
                <a:gd name="T16" fmla="*/ 39 w 56"/>
                <a:gd name="T17" fmla="*/ 19 h 52"/>
                <a:gd name="T18" fmla="*/ 43 w 56"/>
                <a:gd name="T19" fmla="*/ 5 h 52"/>
                <a:gd name="T20" fmla="*/ 37 w 56"/>
                <a:gd name="T21" fmla="*/ 0 h 52"/>
                <a:gd name="T22" fmla="*/ 26 w 56"/>
                <a:gd name="T23" fmla="*/ 0 h 52"/>
                <a:gd name="T24" fmla="*/ 14 w 56"/>
                <a:gd name="T25" fmla="*/ 4 h 52"/>
                <a:gd name="T26" fmla="*/ 9 w 56"/>
                <a:gd name="T27" fmla="*/ 10 h 52"/>
                <a:gd name="T28" fmla="*/ 10 w 56"/>
                <a:gd name="T29" fmla="*/ 17 h 52"/>
                <a:gd name="T30" fmla="*/ 4 w 56"/>
                <a:gd name="T31" fmla="*/ 19 h 52"/>
                <a:gd name="T32" fmla="*/ 0 w 56"/>
                <a:gd name="T33" fmla="*/ 25 h 52"/>
                <a:gd name="T34" fmla="*/ 4 w 56"/>
                <a:gd name="T35" fmla="*/ 2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4" y="29"/>
                  </a:moveTo>
                  <a:cubicBezTo>
                    <a:pt x="7" y="28"/>
                    <a:pt x="10" y="29"/>
                    <a:pt x="15" y="29"/>
                  </a:cubicBezTo>
                  <a:cubicBezTo>
                    <a:pt x="19" y="29"/>
                    <a:pt x="23" y="32"/>
                    <a:pt x="25" y="35"/>
                  </a:cubicBezTo>
                  <a:cubicBezTo>
                    <a:pt x="26" y="38"/>
                    <a:pt x="23" y="38"/>
                    <a:pt x="18" y="40"/>
                  </a:cubicBezTo>
                  <a:cubicBezTo>
                    <a:pt x="14" y="43"/>
                    <a:pt x="21" y="45"/>
                    <a:pt x="26" y="48"/>
                  </a:cubicBezTo>
                  <a:cubicBezTo>
                    <a:pt x="30" y="52"/>
                    <a:pt x="36" y="50"/>
                    <a:pt x="46" y="49"/>
                  </a:cubicBezTo>
                  <a:cubicBezTo>
                    <a:pt x="56" y="48"/>
                    <a:pt x="56" y="46"/>
                    <a:pt x="56" y="46"/>
                  </a:cubicBezTo>
                  <a:cubicBezTo>
                    <a:pt x="56" y="46"/>
                    <a:pt x="49" y="39"/>
                    <a:pt x="46" y="35"/>
                  </a:cubicBezTo>
                  <a:cubicBezTo>
                    <a:pt x="43" y="32"/>
                    <a:pt x="39" y="26"/>
                    <a:pt x="39" y="19"/>
                  </a:cubicBezTo>
                  <a:cubicBezTo>
                    <a:pt x="39" y="12"/>
                    <a:pt x="42" y="9"/>
                    <a:pt x="43" y="5"/>
                  </a:cubicBezTo>
                  <a:cubicBezTo>
                    <a:pt x="45" y="0"/>
                    <a:pt x="37" y="0"/>
                    <a:pt x="3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18" y="1"/>
                    <a:pt x="14" y="4"/>
                  </a:cubicBezTo>
                  <a:cubicBezTo>
                    <a:pt x="10" y="7"/>
                    <a:pt x="10" y="7"/>
                    <a:pt x="9" y="10"/>
                  </a:cubicBezTo>
                  <a:cubicBezTo>
                    <a:pt x="8" y="14"/>
                    <a:pt x="10" y="15"/>
                    <a:pt x="10" y="17"/>
                  </a:cubicBezTo>
                  <a:cubicBezTo>
                    <a:pt x="9" y="20"/>
                    <a:pt x="4" y="19"/>
                    <a:pt x="4" y="1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2" y="30"/>
                    <a:pt x="4" y="2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0" name="Freeform 191"/>
            <p:cNvSpPr>
              <a:spLocks/>
            </p:cNvSpPr>
            <p:nvPr/>
          </p:nvSpPr>
          <p:spPr bwMode="auto">
            <a:xfrm>
              <a:off x="2283119" y="1987232"/>
              <a:ext cx="66036" cy="42557"/>
            </a:xfrm>
            <a:custGeom>
              <a:avLst/>
              <a:gdLst>
                <a:gd name="T0" fmla="*/ 6 w 29"/>
                <a:gd name="T1" fmla="*/ 13 h 19"/>
                <a:gd name="T2" fmla="*/ 8 w 29"/>
                <a:gd name="T3" fmla="*/ 10 h 19"/>
                <a:gd name="T4" fmla="*/ 12 w 29"/>
                <a:gd name="T5" fmla="*/ 10 h 19"/>
                <a:gd name="T6" fmla="*/ 19 w 29"/>
                <a:gd name="T7" fmla="*/ 7 h 19"/>
                <a:gd name="T8" fmla="*/ 28 w 29"/>
                <a:gd name="T9" fmla="*/ 4 h 19"/>
                <a:gd name="T10" fmla="*/ 23 w 29"/>
                <a:gd name="T11" fmla="*/ 0 h 19"/>
                <a:gd name="T12" fmla="*/ 20 w 29"/>
                <a:gd name="T13" fmla="*/ 2 h 19"/>
                <a:gd name="T14" fmla="*/ 11 w 29"/>
                <a:gd name="T15" fmla="*/ 6 h 19"/>
                <a:gd name="T16" fmla="*/ 7 w 29"/>
                <a:gd name="T17" fmla="*/ 8 h 19"/>
                <a:gd name="T18" fmla="*/ 6 w 29"/>
                <a:gd name="T19" fmla="*/ 12 h 19"/>
                <a:gd name="T20" fmla="*/ 1 w 29"/>
                <a:gd name="T21" fmla="*/ 15 h 19"/>
                <a:gd name="T22" fmla="*/ 6 w 29"/>
                <a:gd name="T2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19">
                  <a:moveTo>
                    <a:pt x="6" y="13"/>
                  </a:moveTo>
                  <a:cubicBezTo>
                    <a:pt x="9" y="12"/>
                    <a:pt x="8" y="10"/>
                    <a:pt x="8" y="10"/>
                  </a:cubicBezTo>
                  <a:cubicBezTo>
                    <a:pt x="8" y="10"/>
                    <a:pt x="10" y="10"/>
                    <a:pt x="12" y="10"/>
                  </a:cubicBezTo>
                  <a:cubicBezTo>
                    <a:pt x="14" y="9"/>
                    <a:pt x="16" y="8"/>
                    <a:pt x="19" y="7"/>
                  </a:cubicBezTo>
                  <a:cubicBezTo>
                    <a:pt x="23" y="7"/>
                    <a:pt x="26" y="6"/>
                    <a:pt x="28" y="4"/>
                  </a:cubicBezTo>
                  <a:cubicBezTo>
                    <a:pt x="29" y="2"/>
                    <a:pt x="23" y="0"/>
                    <a:pt x="23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4" y="5"/>
                    <a:pt x="11" y="6"/>
                  </a:cubicBezTo>
                  <a:cubicBezTo>
                    <a:pt x="7" y="6"/>
                    <a:pt x="7" y="8"/>
                    <a:pt x="7" y="8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0" y="12"/>
                    <a:pt x="1" y="15"/>
                  </a:cubicBezTo>
                  <a:cubicBezTo>
                    <a:pt x="3" y="19"/>
                    <a:pt x="4" y="15"/>
                    <a:pt x="6" y="1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1" name="Freeform 192"/>
            <p:cNvSpPr>
              <a:spLocks/>
            </p:cNvSpPr>
            <p:nvPr/>
          </p:nvSpPr>
          <p:spPr bwMode="auto">
            <a:xfrm>
              <a:off x="947728" y="2889722"/>
              <a:ext cx="24947" cy="29349"/>
            </a:xfrm>
            <a:custGeom>
              <a:avLst/>
              <a:gdLst>
                <a:gd name="T0" fmla="*/ 7 w 11"/>
                <a:gd name="T1" fmla="*/ 12 h 13"/>
                <a:gd name="T2" fmla="*/ 9 w 11"/>
                <a:gd name="T3" fmla="*/ 5 h 13"/>
                <a:gd name="T4" fmla="*/ 3 w 11"/>
                <a:gd name="T5" fmla="*/ 3 h 13"/>
                <a:gd name="T6" fmla="*/ 2 w 11"/>
                <a:gd name="T7" fmla="*/ 7 h 13"/>
                <a:gd name="T8" fmla="*/ 7 w 11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12"/>
                  </a:moveTo>
                  <a:cubicBezTo>
                    <a:pt x="11" y="13"/>
                    <a:pt x="10" y="10"/>
                    <a:pt x="9" y="5"/>
                  </a:cubicBezTo>
                  <a:cubicBezTo>
                    <a:pt x="8" y="0"/>
                    <a:pt x="3" y="3"/>
                    <a:pt x="3" y="3"/>
                  </a:cubicBezTo>
                  <a:cubicBezTo>
                    <a:pt x="0" y="3"/>
                    <a:pt x="2" y="7"/>
                    <a:pt x="2" y="7"/>
                  </a:cubicBezTo>
                  <a:cubicBezTo>
                    <a:pt x="2" y="7"/>
                    <a:pt x="3" y="11"/>
                    <a:pt x="7" y="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2" name="Freeform 193"/>
            <p:cNvSpPr>
              <a:spLocks/>
            </p:cNvSpPr>
            <p:nvPr/>
          </p:nvSpPr>
          <p:spPr bwMode="auto">
            <a:xfrm>
              <a:off x="1285244" y="2618241"/>
              <a:ext cx="20544" cy="26414"/>
            </a:xfrm>
            <a:custGeom>
              <a:avLst/>
              <a:gdLst>
                <a:gd name="T0" fmla="*/ 8 w 9"/>
                <a:gd name="T1" fmla="*/ 3 h 12"/>
                <a:gd name="T2" fmla="*/ 6 w 9"/>
                <a:gd name="T3" fmla="*/ 0 h 12"/>
                <a:gd name="T4" fmla="*/ 3 w 9"/>
                <a:gd name="T5" fmla="*/ 4 h 12"/>
                <a:gd name="T6" fmla="*/ 0 w 9"/>
                <a:gd name="T7" fmla="*/ 8 h 12"/>
                <a:gd name="T8" fmla="*/ 3 w 9"/>
                <a:gd name="T9" fmla="*/ 11 h 12"/>
                <a:gd name="T10" fmla="*/ 6 w 9"/>
                <a:gd name="T11" fmla="*/ 8 h 12"/>
                <a:gd name="T12" fmla="*/ 8 w 9"/>
                <a:gd name="T1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8" y="3"/>
                  </a:moveTo>
                  <a:cubicBezTo>
                    <a:pt x="8" y="0"/>
                    <a:pt x="6" y="0"/>
                    <a:pt x="6" y="0"/>
                  </a:cubicBezTo>
                  <a:cubicBezTo>
                    <a:pt x="2" y="1"/>
                    <a:pt x="3" y="4"/>
                    <a:pt x="3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6" y="12"/>
                    <a:pt x="6" y="8"/>
                    <a:pt x="6" y="8"/>
                  </a:cubicBezTo>
                  <a:cubicBezTo>
                    <a:pt x="6" y="8"/>
                    <a:pt x="9" y="6"/>
                    <a:pt x="8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3" name="Freeform 194"/>
            <p:cNvSpPr>
              <a:spLocks/>
            </p:cNvSpPr>
            <p:nvPr/>
          </p:nvSpPr>
          <p:spPr bwMode="auto">
            <a:xfrm>
              <a:off x="1236818" y="2145718"/>
              <a:ext cx="44024" cy="41089"/>
            </a:xfrm>
            <a:custGeom>
              <a:avLst/>
              <a:gdLst>
                <a:gd name="T0" fmla="*/ 5 w 19"/>
                <a:gd name="T1" fmla="*/ 12 h 18"/>
                <a:gd name="T2" fmla="*/ 11 w 19"/>
                <a:gd name="T3" fmla="*/ 16 h 18"/>
                <a:gd name="T4" fmla="*/ 16 w 19"/>
                <a:gd name="T5" fmla="*/ 16 h 18"/>
                <a:gd name="T6" fmla="*/ 14 w 19"/>
                <a:gd name="T7" fmla="*/ 13 h 18"/>
                <a:gd name="T8" fmla="*/ 11 w 19"/>
                <a:gd name="T9" fmla="*/ 9 h 18"/>
                <a:gd name="T10" fmla="*/ 7 w 19"/>
                <a:gd name="T11" fmla="*/ 3 h 18"/>
                <a:gd name="T12" fmla="*/ 2 w 19"/>
                <a:gd name="T13" fmla="*/ 2 h 18"/>
                <a:gd name="T14" fmla="*/ 0 w 19"/>
                <a:gd name="T15" fmla="*/ 6 h 18"/>
                <a:gd name="T16" fmla="*/ 5 w 19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5" y="12"/>
                  </a:moveTo>
                  <a:cubicBezTo>
                    <a:pt x="8" y="13"/>
                    <a:pt x="9" y="15"/>
                    <a:pt x="11" y="16"/>
                  </a:cubicBezTo>
                  <a:cubicBezTo>
                    <a:pt x="13" y="18"/>
                    <a:pt x="14" y="17"/>
                    <a:pt x="16" y="16"/>
                  </a:cubicBezTo>
                  <a:cubicBezTo>
                    <a:pt x="19" y="16"/>
                    <a:pt x="16" y="15"/>
                    <a:pt x="14" y="13"/>
                  </a:cubicBezTo>
                  <a:cubicBezTo>
                    <a:pt x="12" y="11"/>
                    <a:pt x="11" y="10"/>
                    <a:pt x="11" y="9"/>
                  </a:cubicBezTo>
                  <a:cubicBezTo>
                    <a:pt x="10" y="8"/>
                    <a:pt x="9" y="6"/>
                    <a:pt x="7" y="3"/>
                  </a:cubicBezTo>
                  <a:cubicBezTo>
                    <a:pt x="5" y="0"/>
                    <a:pt x="2" y="2"/>
                    <a:pt x="2" y="2"/>
                  </a:cubicBezTo>
                  <a:cubicBezTo>
                    <a:pt x="2" y="2"/>
                    <a:pt x="1" y="5"/>
                    <a:pt x="0" y="6"/>
                  </a:cubicBezTo>
                  <a:cubicBezTo>
                    <a:pt x="0" y="8"/>
                    <a:pt x="2" y="10"/>
                    <a:pt x="5" y="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4" name="Oval 195"/>
            <p:cNvSpPr>
              <a:spLocks noChangeArrowheads="1"/>
            </p:cNvSpPr>
            <p:nvPr/>
          </p:nvSpPr>
          <p:spPr bwMode="auto">
            <a:xfrm>
              <a:off x="931586" y="2933746"/>
              <a:ext cx="5870" cy="8805"/>
            </a:xfrm>
            <a:prstGeom prst="ellipse">
              <a:avLst/>
            </a:pr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5" name="Oval 196"/>
            <p:cNvSpPr>
              <a:spLocks noChangeArrowheads="1"/>
            </p:cNvSpPr>
            <p:nvPr/>
          </p:nvSpPr>
          <p:spPr bwMode="auto">
            <a:xfrm>
              <a:off x="918378" y="2929343"/>
              <a:ext cx="5870" cy="5870"/>
            </a:xfrm>
            <a:prstGeom prst="ellipse">
              <a:avLst/>
            </a:pr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6" name="Oval 197"/>
            <p:cNvSpPr>
              <a:spLocks noChangeArrowheads="1"/>
            </p:cNvSpPr>
            <p:nvPr/>
          </p:nvSpPr>
          <p:spPr bwMode="auto">
            <a:xfrm>
              <a:off x="918378" y="2942551"/>
              <a:ext cx="5870" cy="5870"/>
            </a:xfrm>
            <a:prstGeom prst="ellipse">
              <a:avLst/>
            </a:pr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7" name="Freeform 198"/>
            <p:cNvSpPr>
              <a:spLocks/>
            </p:cNvSpPr>
            <p:nvPr/>
          </p:nvSpPr>
          <p:spPr bwMode="auto">
            <a:xfrm>
              <a:off x="1382097" y="2553673"/>
              <a:ext cx="23479" cy="27882"/>
            </a:xfrm>
            <a:custGeom>
              <a:avLst/>
              <a:gdLst>
                <a:gd name="T0" fmla="*/ 2 w 10"/>
                <a:gd name="T1" fmla="*/ 4 h 12"/>
                <a:gd name="T2" fmla="*/ 1 w 10"/>
                <a:gd name="T3" fmla="*/ 9 h 12"/>
                <a:gd name="T4" fmla="*/ 7 w 10"/>
                <a:gd name="T5" fmla="*/ 7 h 12"/>
                <a:gd name="T6" fmla="*/ 10 w 10"/>
                <a:gd name="T7" fmla="*/ 3 h 12"/>
                <a:gd name="T8" fmla="*/ 6 w 10"/>
                <a:gd name="T9" fmla="*/ 0 h 12"/>
                <a:gd name="T10" fmla="*/ 2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2" y="4"/>
                  </a:moveTo>
                  <a:cubicBezTo>
                    <a:pt x="1" y="6"/>
                    <a:pt x="0" y="7"/>
                    <a:pt x="1" y="9"/>
                  </a:cubicBezTo>
                  <a:cubicBezTo>
                    <a:pt x="2" y="12"/>
                    <a:pt x="5" y="8"/>
                    <a:pt x="7" y="7"/>
                  </a:cubicBezTo>
                  <a:cubicBezTo>
                    <a:pt x="8" y="6"/>
                    <a:pt x="9" y="5"/>
                    <a:pt x="10" y="3"/>
                  </a:cubicBezTo>
                  <a:cubicBezTo>
                    <a:pt x="10" y="0"/>
                    <a:pt x="6" y="0"/>
                    <a:pt x="6" y="0"/>
                  </a:cubicBezTo>
                  <a:cubicBezTo>
                    <a:pt x="4" y="0"/>
                    <a:pt x="3" y="3"/>
                    <a:pt x="2" y="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8" name="Freeform 199"/>
            <p:cNvSpPr>
              <a:spLocks/>
            </p:cNvSpPr>
            <p:nvPr/>
          </p:nvSpPr>
          <p:spPr bwMode="auto">
            <a:xfrm>
              <a:off x="1412914" y="2544868"/>
              <a:ext cx="13208" cy="11740"/>
            </a:xfrm>
            <a:custGeom>
              <a:avLst/>
              <a:gdLst>
                <a:gd name="T0" fmla="*/ 3 w 6"/>
                <a:gd name="T1" fmla="*/ 0 h 5"/>
                <a:gd name="T2" fmla="*/ 1 w 6"/>
                <a:gd name="T3" fmla="*/ 4 h 5"/>
                <a:gd name="T4" fmla="*/ 4 w 6"/>
                <a:gd name="T5" fmla="*/ 3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0" y="1"/>
                    <a:pt x="1" y="4"/>
                    <a:pt x="1" y="4"/>
                  </a:cubicBezTo>
                  <a:cubicBezTo>
                    <a:pt x="1" y="4"/>
                    <a:pt x="3" y="5"/>
                    <a:pt x="4" y="3"/>
                  </a:cubicBezTo>
                  <a:cubicBezTo>
                    <a:pt x="6" y="1"/>
                    <a:pt x="3" y="0"/>
                    <a:pt x="3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99" name="Freeform 200"/>
            <p:cNvSpPr>
              <a:spLocks/>
            </p:cNvSpPr>
            <p:nvPr/>
          </p:nvSpPr>
          <p:spPr bwMode="auto">
            <a:xfrm>
              <a:off x="1307256" y="2606501"/>
              <a:ext cx="23479" cy="36687"/>
            </a:xfrm>
            <a:custGeom>
              <a:avLst/>
              <a:gdLst>
                <a:gd name="T0" fmla="*/ 6 w 10"/>
                <a:gd name="T1" fmla="*/ 3 h 16"/>
                <a:gd name="T2" fmla="*/ 1 w 10"/>
                <a:gd name="T3" fmla="*/ 5 h 16"/>
                <a:gd name="T4" fmla="*/ 0 w 10"/>
                <a:gd name="T5" fmla="*/ 12 h 16"/>
                <a:gd name="T6" fmla="*/ 4 w 10"/>
                <a:gd name="T7" fmla="*/ 16 h 16"/>
                <a:gd name="T8" fmla="*/ 8 w 10"/>
                <a:gd name="T9" fmla="*/ 9 h 16"/>
                <a:gd name="T10" fmla="*/ 6 w 10"/>
                <a:gd name="T11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6">
                  <a:moveTo>
                    <a:pt x="6" y="3"/>
                  </a:moveTo>
                  <a:cubicBezTo>
                    <a:pt x="3" y="0"/>
                    <a:pt x="1" y="5"/>
                    <a:pt x="1" y="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3" y="16"/>
                    <a:pt x="4" y="16"/>
                  </a:cubicBezTo>
                  <a:cubicBezTo>
                    <a:pt x="6" y="15"/>
                    <a:pt x="8" y="12"/>
                    <a:pt x="8" y="9"/>
                  </a:cubicBezTo>
                  <a:cubicBezTo>
                    <a:pt x="7" y="5"/>
                    <a:pt x="10" y="5"/>
                    <a:pt x="6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0" name="Freeform 201"/>
            <p:cNvSpPr>
              <a:spLocks/>
            </p:cNvSpPr>
            <p:nvPr/>
          </p:nvSpPr>
          <p:spPr bwMode="auto">
            <a:xfrm>
              <a:off x="1326333" y="2569815"/>
              <a:ext cx="49894" cy="38154"/>
            </a:xfrm>
            <a:custGeom>
              <a:avLst/>
              <a:gdLst>
                <a:gd name="T0" fmla="*/ 20 w 22"/>
                <a:gd name="T1" fmla="*/ 12 h 17"/>
                <a:gd name="T2" fmla="*/ 19 w 22"/>
                <a:gd name="T3" fmla="*/ 7 h 17"/>
                <a:gd name="T4" fmla="*/ 18 w 22"/>
                <a:gd name="T5" fmla="*/ 3 h 17"/>
                <a:gd name="T6" fmla="*/ 15 w 22"/>
                <a:gd name="T7" fmla="*/ 0 h 17"/>
                <a:gd name="T8" fmla="*/ 11 w 22"/>
                <a:gd name="T9" fmla="*/ 3 h 17"/>
                <a:gd name="T10" fmla="*/ 8 w 22"/>
                <a:gd name="T11" fmla="*/ 6 h 17"/>
                <a:gd name="T12" fmla="*/ 5 w 22"/>
                <a:gd name="T13" fmla="*/ 8 h 17"/>
                <a:gd name="T14" fmla="*/ 1 w 22"/>
                <a:gd name="T15" fmla="*/ 11 h 17"/>
                <a:gd name="T16" fmla="*/ 4 w 22"/>
                <a:gd name="T17" fmla="*/ 14 h 17"/>
                <a:gd name="T18" fmla="*/ 8 w 22"/>
                <a:gd name="T19" fmla="*/ 12 h 17"/>
                <a:gd name="T20" fmla="*/ 8 w 22"/>
                <a:gd name="T21" fmla="*/ 16 h 17"/>
                <a:gd name="T22" fmla="*/ 15 w 22"/>
                <a:gd name="T23" fmla="*/ 16 h 17"/>
                <a:gd name="T24" fmla="*/ 16 w 22"/>
                <a:gd name="T25" fmla="*/ 13 h 17"/>
                <a:gd name="T26" fmla="*/ 20 w 22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7">
                  <a:moveTo>
                    <a:pt x="20" y="12"/>
                  </a:moveTo>
                  <a:cubicBezTo>
                    <a:pt x="22" y="10"/>
                    <a:pt x="20" y="8"/>
                    <a:pt x="19" y="7"/>
                  </a:cubicBezTo>
                  <a:cubicBezTo>
                    <a:pt x="17" y="6"/>
                    <a:pt x="17" y="5"/>
                    <a:pt x="18" y="3"/>
                  </a:cubicBezTo>
                  <a:cubicBezTo>
                    <a:pt x="19" y="0"/>
                    <a:pt x="15" y="0"/>
                    <a:pt x="15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9" y="4"/>
                    <a:pt x="8" y="6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3" y="9"/>
                    <a:pt x="1" y="11"/>
                  </a:cubicBezTo>
                  <a:cubicBezTo>
                    <a:pt x="0" y="13"/>
                    <a:pt x="4" y="14"/>
                    <a:pt x="4" y="14"/>
                  </a:cubicBezTo>
                  <a:cubicBezTo>
                    <a:pt x="4" y="14"/>
                    <a:pt x="6" y="12"/>
                    <a:pt x="8" y="12"/>
                  </a:cubicBezTo>
                  <a:cubicBezTo>
                    <a:pt x="10" y="12"/>
                    <a:pt x="8" y="14"/>
                    <a:pt x="8" y="16"/>
                  </a:cubicBezTo>
                  <a:cubicBezTo>
                    <a:pt x="8" y="17"/>
                    <a:pt x="12" y="16"/>
                    <a:pt x="15" y="16"/>
                  </a:cubicBezTo>
                  <a:cubicBezTo>
                    <a:pt x="17" y="15"/>
                    <a:pt x="16" y="13"/>
                    <a:pt x="16" y="13"/>
                  </a:cubicBezTo>
                  <a:cubicBezTo>
                    <a:pt x="16" y="13"/>
                    <a:pt x="18" y="13"/>
                    <a:pt x="20" y="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1" name="Freeform 202"/>
            <p:cNvSpPr>
              <a:spLocks/>
            </p:cNvSpPr>
            <p:nvPr/>
          </p:nvSpPr>
          <p:spPr bwMode="auto">
            <a:xfrm>
              <a:off x="1427588" y="2522856"/>
              <a:ext cx="27882" cy="24947"/>
            </a:xfrm>
            <a:custGeom>
              <a:avLst/>
              <a:gdLst>
                <a:gd name="T0" fmla="*/ 10 w 12"/>
                <a:gd name="T1" fmla="*/ 5 h 11"/>
                <a:gd name="T2" fmla="*/ 12 w 12"/>
                <a:gd name="T3" fmla="*/ 2 h 11"/>
                <a:gd name="T4" fmla="*/ 9 w 12"/>
                <a:gd name="T5" fmla="*/ 0 h 11"/>
                <a:gd name="T6" fmla="*/ 6 w 12"/>
                <a:gd name="T7" fmla="*/ 3 h 11"/>
                <a:gd name="T8" fmla="*/ 3 w 12"/>
                <a:gd name="T9" fmla="*/ 5 h 11"/>
                <a:gd name="T10" fmla="*/ 1 w 12"/>
                <a:gd name="T11" fmla="*/ 7 h 11"/>
                <a:gd name="T12" fmla="*/ 3 w 12"/>
                <a:gd name="T13" fmla="*/ 10 h 11"/>
                <a:gd name="T14" fmla="*/ 7 w 12"/>
                <a:gd name="T15" fmla="*/ 9 h 11"/>
                <a:gd name="T16" fmla="*/ 7 w 12"/>
                <a:gd name="T17" fmla="*/ 6 h 11"/>
                <a:gd name="T18" fmla="*/ 10 w 12"/>
                <a:gd name="T1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">
                  <a:moveTo>
                    <a:pt x="10" y="5"/>
                  </a:moveTo>
                  <a:cubicBezTo>
                    <a:pt x="12" y="5"/>
                    <a:pt x="12" y="4"/>
                    <a:pt x="12" y="2"/>
                  </a:cubicBezTo>
                  <a:cubicBezTo>
                    <a:pt x="11" y="1"/>
                    <a:pt x="9" y="0"/>
                    <a:pt x="9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5"/>
                    <a:pt x="3" y="5"/>
                  </a:cubicBezTo>
                  <a:cubicBezTo>
                    <a:pt x="3" y="5"/>
                    <a:pt x="1" y="5"/>
                    <a:pt x="1" y="7"/>
                  </a:cubicBezTo>
                  <a:cubicBezTo>
                    <a:pt x="0" y="8"/>
                    <a:pt x="2" y="10"/>
                    <a:pt x="3" y="10"/>
                  </a:cubicBezTo>
                  <a:cubicBezTo>
                    <a:pt x="4" y="10"/>
                    <a:pt x="7" y="11"/>
                    <a:pt x="7" y="9"/>
                  </a:cubicBezTo>
                  <a:cubicBezTo>
                    <a:pt x="6" y="8"/>
                    <a:pt x="7" y="6"/>
                    <a:pt x="7" y="6"/>
                  </a:cubicBezTo>
                  <a:cubicBezTo>
                    <a:pt x="7" y="6"/>
                    <a:pt x="8" y="6"/>
                    <a:pt x="10" y="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2" name="Freeform 203"/>
            <p:cNvSpPr>
              <a:spLocks/>
            </p:cNvSpPr>
            <p:nvPr/>
          </p:nvSpPr>
          <p:spPr bwMode="auto">
            <a:xfrm>
              <a:off x="2428398" y="1984297"/>
              <a:ext cx="23479" cy="17610"/>
            </a:xfrm>
            <a:custGeom>
              <a:avLst/>
              <a:gdLst>
                <a:gd name="T0" fmla="*/ 10 w 10"/>
                <a:gd name="T1" fmla="*/ 3 h 8"/>
                <a:gd name="T2" fmla="*/ 5 w 10"/>
                <a:gd name="T3" fmla="*/ 1 h 8"/>
                <a:gd name="T4" fmla="*/ 2 w 10"/>
                <a:gd name="T5" fmla="*/ 5 h 8"/>
                <a:gd name="T6" fmla="*/ 10 w 10"/>
                <a:gd name="T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10" y="3"/>
                  </a:moveTo>
                  <a:cubicBezTo>
                    <a:pt x="10" y="0"/>
                    <a:pt x="5" y="1"/>
                    <a:pt x="5" y="1"/>
                  </a:cubicBezTo>
                  <a:cubicBezTo>
                    <a:pt x="5" y="1"/>
                    <a:pt x="0" y="3"/>
                    <a:pt x="2" y="5"/>
                  </a:cubicBezTo>
                  <a:cubicBezTo>
                    <a:pt x="4" y="8"/>
                    <a:pt x="10" y="5"/>
                    <a:pt x="10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3" name="Freeform 204"/>
            <p:cNvSpPr>
              <a:spLocks/>
            </p:cNvSpPr>
            <p:nvPr/>
          </p:nvSpPr>
          <p:spPr bwMode="auto">
            <a:xfrm>
              <a:off x="2349155" y="2037126"/>
              <a:ext cx="86581" cy="35219"/>
            </a:xfrm>
            <a:custGeom>
              <a:avLst/>
              <a:gdLst>
                <a:gd name="T0" fmla="*/ 9 w 38"/>
                <a:gd name="T1" fmla="*/ 14 h 16"/>
                <a:gd name="T2" fmla="*/ 13 w 38"/>
                <a:gd name="T3" fmla="*/ 14 h 16"/>
                <a:gd name="T4" fmla="*/ 23 w 38"/>
                <a:gd name="T5" fmla="*/ 12 h 16"/>
                <a:gd name="T6" fmla="*/ 24 w 38"/>
                <a:gd name="T7" fmla="*/ 9 h 16"/>
                <a:gd name="T8" fmla="*/ 33 w 38"/>
                <a:gd name="T9" fmla="*/ 6 h 16"/>
                <a:gd name="T10" fmla="*/ 28 w 38"/>
                <a:gd name="T11" fmla="*/ 1 h 16"/>
                <a:gd name="T12" fmla="*/ 23 w 38"/>
                <a:gd name="T13" fmla="*/ 4 h 16"/>
                <a:gd name="T14" fmla="*/ 18 w 38"/>
                <a:gd name="T15" fmla="*/ 4 h 16"/>
                <a:gd name="T16" fmla="*/ 11 w 38"/>
                <a:gd name="T17" fmla="*/ 1 h 16"/>
                <a:gd name="T18" fmla="*/ 4 w 38"/>
                <a:gd name="T19" fmla="*/ 4 h 16"/>
                <a:gd name="T20" fmla="*/ 6 w 38"/>
                <a:gd name="T21" fmla="*/ 10 h 16"/>
                <a:gd name="T22" fmla="*/ 9 w 38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6">
                  <a:moveTo>
                    <a:pt x="9" y="14"/>
                  </a:moveTo>
                  <a:cubicBezTo>
                    <a:pt x="10" y="16"/>
                    <a:pt x="11" y="14"/>
                    <a:pt x="13" y="14"/>
                  </a:cubicBezTo>
                  <a:cubicBezTo>
                    <a:pt x="16" y="14"/>
                    <a:pt x="20" y="13"/>
                    <a:pt x="23" y="12"/>
                  </a:cubicBezTo>
                  <a:cubicBezTo>
                    <a:pt x="25" y="11"/>
                    <a:pt x="24" y="9"/>
                    <a:pt x="24" y="9"/>
                  </a:cubicBezTo>
                  <a:cubicBezTo>
                    <a:pt x="24" y="9"/>
                    <a:pt x="29" y="8"/>
                    <a:pt x="33" y="6"/>
                  </a:cubicBezTo>
                  <a:cubicBezTo>
                    <a:pt x="38" y="3"/>
                    <a:pt x="31" y="1"/>
                    <a:pt x="28" y="1"/>
                  </a:cubicBezTo>
                  <a:cubicBezTo>
                    <a:pt x="24" y="1"/>
                    <a:pt x="23" y="4"/>
                    <a:pt x="23" y="4"/>
                  </a:cubicBezTo>
                  <a:cubicBezTo>
                    <a:pt x="23" y="4"/>
                    <a:pt x="20" y="4"/>
                    <a:pt x="18" y="4"/>
                  </a:cubicBezTo>
                  <a:cubicBezTo>
                    <a:pt x="18" y="4"/>
                    <a:pt x="13" y="3"/>
                    <a:pt x="11" y="1"/>
                  </a:cubicBezTo>
                  <a:cubicBezTo>
                    <a:pt x="9" y="0"/>
                    <a:pt x="7" y="2"/>
                    <a:pt x="4" y="4"/>
                  </a:cubicBezTo>
                  <a:cubicBezTo>
                    <a:pt x="0" y="6"/>
                    <a:pt x="4" y="7"/>
                    <a:pt x="6" y="10"/>
                  </a:cubicBezTo>
                  <a:cubicBezTo>
                    <a:pt x="7" y="13"/>
                    <a:pt x="7" y="12"/>
                    <a:pt x="9" y="1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4" name="Freeform 205"/>
            <p:cNvSpPr>
              <a:spLocks/>
            </p:cNvSpPr>
            <p:nvPr/>
          </p:nvSpPr>
          <p:spPr bwMode="auto">
            <a:xfrm>
              <a:off x="2415190" y="2001907"/>
              <a:ext cx="79243" cy="55764"/>
            </a:xfrm>
            <a:custGeom>
              <a:avLst/>
              <a:gdLst>
                <a:gd name="T0" fmla="*/ 13 w 35"/>
                <a:gd name="T1" fmla="*/ 20 h 24"/>
                <a:gd name="T2" fmla="*/ 21 w 35"/>
                <a:gd name="T3" fmla="*/ 16 h 24"/>
                <a:gd name="T4" fmla="*/ 27 w 35"/>
                <a:gd name="T5" fmla="*/ 15 h 24"/>
                <a:gd name="T6" fmla="*/ 33 w 35"/>
                <a:gd name="T7" fmla="*/ 12 h 24"/>
                <a:gd name="T8" fmla="*/ 30 w 35"/>
                <a:gd name="T9" fmla="*/ 5 h 24"/>
                <a:gd name="T10" fmla="*/ 21 w 35"/>
                <a:gd name="T11" fmla="*/ 2 h 24"/>
                <a:gd name="T12" fmla="*/ 17 w 35"/>
                <a:gd name="T13" fmla="*/ 4 h 24"/>
                <a:gd name="T14" fmla="*/ 6 w 35"/>
                <a:gd name="T15" fmla="*/ 8 h 24"/>
                <a:gd name="T16" fmla="*/ 7 w 35"/>
                <a:gd name="T17" fmla="*/ 16 h 24"/>
                <a:gd name="T18" fmla="*/ 13 w 35"/>
                <a:gd name="T1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4">
                  <a:moveTo>
                    <a:pt x="13" y="20"/>
                  </a:moveTo>
                  <a:cubicBezTo>
                    <a:pt x="19" y="24"/>
                    <a:pt x="17" y="19"/>
                    <a:pt x="21" y="16"/>
                  </a:cubicBezTo>
                  <a:cubicBezTo>
                    <a:pt x="25" y="14"/>
                    <a:pt x="25" y="15"/>
                    <a:pt x="27" y="15"/>
                  </a:cubicBezTo>
                  <a:cubicBezTo>
                    <a:pt x="29" y="15"/>
                    <a:pt x="35" y="13"/>
                    <a:pt x="33" y="12"/>
                  </a:cubicBezTo>
                  <a:cubicBezTo>
                    <a:pt x="32" y="12"/>
                    <a:pt x="32" y="9"/>
                    <a:pt x="30" y="5"/>
                  </a:cubicBezTo>
                  <a:cubicBezTo>
                    <a:pt x="28" y="0"/>
                    <a:pt x="24" y="2"/>
                    <a:pt x="21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2" y="5"/>
                    <a:pt x="6" y="8"/>
                  </a:cubicBezTo>
                  <a:cubicBezTo>
                    <a:pt x="0" y="10"/>
                    <a:pt x="5" y="11"/>
                    <a:pt x="7" y="16"/>
                  </a:cubicBezTo>
                  <a:cubicBezTo>
                    <a:pt x="9" y="21"/>
                    <a:pt x="7" y="16"/>
                    <a:pt x="13" y="2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" name="Freeform 207"/>
            <p:cNvSpPr>
              <a:spLocks/>
            </p:cNvSpPr>
            <p:nvPr/>
          </p:nvSpPr>
          <p:spPr bwMode="auto">
            <a:xfrm>
              <a:off x="2246433" y="2062073"/>
              <a:ext cx="89516" cy="26414"/>
            </a:xfrm>
            <a:custGeom>
              <a:avLst/>
              <a:gdLst>
                <a:gd name="T0" fmla="*/ 38 w 39"/>
                <a:gd name="T1" fmla="*/ 0 h 12"/>
                <a:gd name="T2" fmla="*/ 31 w 39"/>
                <a:gd name="T3" fmla="*/ 1 h 12"/>
                <a:gd name="T4" fmla="*/ 25 w 39"/>
                <a:gd name="T5" fmla="*/ 2 h 12"/>
                <a:gd name="T6" fmla="*/ 20 w 39"/>
                <a:gd name="T7" fmla="*/ 3 h 12"/>
                <a:gd name="T8" fmla="*/ 9 w 39"/>
                <a:gd name="T9" fmla="*/ 8 h 12"/>
                <a:gd name="T10" fmla="*/ 12 w 39"/>
                <a:gd name="T11" fmla="*/ 11 h 12"/>
                <a:gd name="T12" fmla="*/ 16 w 39"/>
                <a:gd name="T13" fmla="*/ 8 h 12"/>
                <a:gd name="T14" fmla="*/ 22 w 39"/>
                <a:gd name="T15" fmla="*/ 6 h 12"/>
                <a:gd name="T16" fmla="*/ 27 w 39"/>
                <a:gd name="T17" fmla="*/ 8 h 12"/>
                <a:gd name="T18" fmla="*/ 30 w 39"/>
                <a:gd name="T19" fmla="*/ 6 h 12"/>
                <a:gd name="T20" fmla="*/ 35 w 39"/>
                <a:gd name="T21" fmla="*/ 3 h 12"/>
                <a:gd name="T22" fmla="*/ 38 w 39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2">
                  <a:moveTo>
                    <a:pt x="38" y="0"/>
                  </a:moveTo>
                  <a:cubicBezTo>
                    <a:pt x="36" y="0"/>
                    <a:pt x="31" y="1"/>
                    <a:pt x="31" y="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2" y="4"/>
                    <a:pt x="20" y="3"/>
                  </a:cubicBezTo>
                  <a:cubicBezTo>
                    <a:pt x="18" y="3"/>
                    <a:pt x="17" y="3"/>
                    <a:pt x="9" y="8"/>
                  </a:cubicBezTo>
                  <a:cubicBezTo>
                    <a:pt x="0" y="12"/>
                    <a:pt x="9" y="10"/>
                    <a:pt x="12" y="11"/>
                  </a:cubicBezTo>
                  <a:cubicBezTo>
                    <a:pt x="15" y="12"/>
                    <a:pt x="16" y="8"/>
                    <a:pt x="16" y="8"/>
                  </a:cubicBezTo>
                  <a:cubicBezTo>
                    <a:pt x="16" y="8"/>
                    <a:pt x="20" y="6"/>
                    <a:pt x="22" y="6"/>
                  </a:cubicBezTo>
                  <a:cubicBezTo>
                    <a:pt x="25" y="6"/>
                    <a:pt x="25" y="8"/>
                    <a:pt x="27" y="8"/>
                  </a:cubicBezTo>
                  <a:cubicBezTo>
                    <a:pt x="29" y="9"/>
                    <a:pt x="30" y="6"/>
                    <a:pt x="30" y="6"/>
                  </a:cubicBezTo>
                  <a:cubicBezTo>
                    <a:pt x="30" y="6"/>
                    <a:pt x="33" y="4"/>
                    <a:pt x="35" y="3"/>
                  </a:cubicBezTo>
                  <a:cubicBezTo>
                    <a:pt x="36" y="3"/>
                    <a:pt x="39" y="0"/>
                    <a:pt x="38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6" name="Freeform 208"/>
            <p:cNvSpPr>
              <a:spLocks/>
            </p:cNvSpPr>
            <p:nvPr/>
          </p:nvSpPr>
          <p:spPr bwMode="auto">
            <a:xfrm>
              <a:off x="2319806" y="2076748"/>
              <a:ext cx="51362" cy="19077"/>
            </a:xfrm>
            <a:custGeom>
              <a:avLst/>
              <a:gdLst>
                <a:gd name="T0" fmla="*/ 7 w 23"/>
                <a:gd name="T1" fmla="*/ 8 h 8"/>
                <a:gd name="T2" fmla="*/ 12 w 23"/>
                <a:gd name="T3" fmla="*/ 6 h 8"/>
                <a:gd name="T4" fmla="*/ 16 w 23"/>
                <a:gd name="T5" fmla="*/ 7 h 8"/>
                <a:gd name="T6" fmla="*/ 21 w 23"/>
                <a:gd name="T7" fmla="*/ 3 h 8"/>
                <a:gd name="T8" fmla="*/ 17 w 23"/>
                <a:gd name="T9" fmla="*/ 1 h 8"/>
                <a:gd name="T10" fmla="*/ 11 w 23"/>
                <a:gd name="T11" fmla="*/ 0 h 8"/>
                <a:gd name="T12" fmla="*/ 3 w 23"/>
                <a:gd name="T13" fmla="*/ 3 h 8"/>
                <a:gd name="T14" fmla="*/ 3 w 23"/>
                <a:gd name="T15" fmla="*/ 8 h 8"/>
                <a:gd name="T16" fmla="*/ 7 w 23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8">
                  <a:moveTo>
                    <a:pt x="7" y="8"/>
                  </a:moveTo>
                  <a:cubicBezTo>
                    <a:pt x="7" y="8"/>
                    <a:pt x="9" y="7"/>
                    <a:pt x="12" y="6"/>
                  </a:cubicBezTo>
                  <a:cubicBezTo>
                    <a:pt x="14" y="5"/>
                    <a:pt x="16" y="7"/>
                    <a:pt x="16" y="7"/>
                  </a:cubicBezTo>
                  <a:cubicBezTo>
                    <a:pt x="16" y="7"/>
                    <a:pt x="19" y="5"/>
                    <a:pt x="21" y="3"/>
                  </a:cubicBezTo>
                  <a:cubicBezTo>
                    <a:pt x="23" y="1"/>
                    <a:pt x="17" y="1"/>
                    <a:pt x="17" y="1"/>
                  </a:cubicBezTo>
                  <a:cubicBezTo>
                    <a:pt x="17" y="1"/>
                    <a:pt x="13" y="0"/>
                    <a:pt x="11" y="0"/>
                  </a:cubicBezTo>
                  <a:cubicBezTo>
                    <a:pt x="11" y="0"/>
                    <a:pt x="6" y="2"/>
                    <a:pt x="3" y="3"/>
                  </a:cubicBezTo>
                  <a:cubicBezTo>
                    <a:pt x="0" y="4"/>
                    <a:pt x="3" y="8"/>
                    <a:pt x="3" y="8"/>
                  </a:cubicBezTo>
                  <a:lnTo>
                    <a:pt x="7" y="8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7" name="Freeform 209"/>
            <p:cNvSpPr>
              <a:spLocks/>
            </p:cNvSpPr>
            <p:nvPr/>
          </p:nvSpPr>
          <p:spPr bwMode="auto">
            <a:xfrm>
              <a:off x="2291923" y="2025386"/>
              <a:ext cx="57232" cy="32284"/>
            </a:xfrm>
            <a:custGeom>
              <a:avLst/>
              <a:gdLst>
                <a:gd name="T0" fmla="*/ 18 w 25"/>
                <a:gd name="T1" fmla="*/ 6 h 14"/>
                <a:gd name="T2" fmla="*/ 12 w 25"/>
                <a:gd name="T3" fmla="*/ 6 h 14"/>
                <a:gd name="T4" fmla="*/ 9 w 25"/>
                <a:gd name="T5" fmla="*/ 3 h 14"/>
                <a:gd name="T6" fmla="*/ 5 w 25"/>
                <a:gd name="T7" fmla="*/ 1 h 14"/>
                <a:gd name="T8" fmla="*/ 5 w 25"/>
                <a:gd name="T9" fmla="*/ 5 h 14"/>
                <a:gd name="T10" fmla="*/ 11 w 25"/>
                <a:gd name="T11" fmla="*/ 11 h 14"/>
                <a:gd name="T12" fmla="*/ 18 w 25"/>
                <a:gd name="T13" fmla="*/ 12 h 14"/>
                <a:gd name="T14" fmla="*/ 24 w 25"/>
                <a:gd name="T15" fmla="*/ 8 h 14"/>
                <a:gd name="T16" fmla="*/ 18 w 25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4">
                  <a:moveTo>
                    <a:pt x="18" y="6"/>
                  </a:moveTo>
                  <a:cubicBezTo>
                    <a:pt x="15" y="6"/>
                    <a:pt x="12" y="6"/>
                    <a:pt x="12" y="6"/>
                  </a:cubicBezTo>
                  <a:cubicBezTo>
                    <a:pt x="12" y="6"/>
                    <a:pt x="10" y="5"/>
                    <a:pt x="9" y="3"/>
                  </a:cubicBezTo>
                  <a:cubicBezTo>
                    <a:pt x="8" y="1"/>
                    <a:pt x="6" y="1"/>
                    <a:pt x="5" y="1"/>
                  </a:cubicBezTo>
                  <a:cubicBezTo>
                    <a:pt x="0" y="0"/>
                    <a:pt x="2" y="3"/>
                    <a:pt x="5" y="5"/>
                  </a:cubicBezTo>
                  <a:cubicBezTo>
                    <a:pt x="9" y="7"/>
                    <a:pt x="8" y="8"/>
                    <a:pt x="11" y="11"/>
                  </a:cubicBezTo>
                  <a:cubicBezTo>
                    <a:pt x="15" y="14"/>
                    <a:pt x="15" y="11"/>
                    <a:pt x="18" y="12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2" y="6"/>
                    <a:pt x="18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8" name="Freeform 210"/>
            <p:cNvSpPr>
              <a:spLocks/>
            </p:cNvSpPr>
            <p:nvPr/>
          </p:nvSpPr>
          <p:spPr bwMode="auto">
            <a:xfrm>
              <a:off x="2240563" y="2026854"/>
              <a:ext cx="54297" cy="24947"/>
            </a:xfrm>
            <a:custGeom>
              <a:avLst/>
              <a:gdLst>
                <a:gd name="T0" fmla="*/ 14 w 24"/>
                <a:gd name="T1" fmla="*/ 10 h 11"/>
                <a:gd name="T2" fmla="*/ 15 w 24"/>
                <a:gd name="T3" fmla="*/ 11 h 11"/>
                <a:gd name="T4" fmla="*/ 15 w 24"/>
                <a:gd name="T5" fmla="*/ 10 h 11"/>
                <a:gd name="T6" fmla="*/ 17 w 24"/>
                <a:gd name="T7" fmla="*/ 10 h 11"/>
                <a:gd name="T8" fmla="*/ 22 w 24"/>
                <a:gd name="T9" fmla="*/ 7 h 11"/>
                <a:gd name="T10" fmla="*/ 17 w 24"/>
                <a:gd name="T11" fmla="*/ 2 h 11"/>
                <a:gd name="T12" fmla="*/ 12 w 24"/>
                <a:gd name="T13" fmla="*/ 0 h 11"/>
                <a:gd name="T14" fmla="*/ 4 w 24"/>
                <a:gd name="T15" fmla="*/ 2 h 11"/>
                <a:gd name="T16" fmla="*/ 6 w 24"/>
                <a:gd name="T17" fmla="*/ 4 h 11"/>
                <a:gd name="T18" fmla="*/ 14 w 24"/>
                <a:gd name="T1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1">
                  <a:moveTo>
                    <a:pt x="14" y="10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20" y="11"/>
                    <a:pt x="20" y="8"/>
                    <a:pt x="22" y="7"/>
                  </a:cubicBezTo>
                  <a:cubicBezTo>
                    <a:pt x="24" y="5"/>
                    <a:pt x="20" y="5"/>
                    <a:pt x="17" y="2"/>
                  </a:cubicBezTo>
                  <a:cubicBezTo>
                    <a:pt x="14" y="0"/>
                    <a:pt x="12" y="0"/>
                    <a:pt x="12" y="0"/>
                  </a:cubicBezTo>
                  <a:cubicBezTo>
                    <a:pt x="12" y="0"/>
                    <a:pt x="9" y="0"/>
                    <a:pt x="4" y="2"/>
                  </a:cubicBezTo>
                  <a:cubicBezTo>
                    <a:pt x="0" y="4"/>
                    <a:pt x="4" y="2"/>
                    <a:pt x="6" y="4"/>
                  </a:cubicBezTo>
                  <a:cubicBezTo>
                    <a:pt x="8" y="7"/>
                    <a:pt x="10" y="6"/>
                    <a:pt x="14" y="1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9" name="Freeform 211"/>
            <p:cNvSpPr>
              <a:spLocks/>
            </p:cNvSpPr>
            <p:nvPr/>
          </p:nvSpPr>
          <p:spPr bwMode="auto">
            <a:xfrm>
              <a:off x="840603" y="2954290"/>
              <a:ext cx="195173" cy="271481"/>
            </a:xfrm>
            <a:custGeom>
              <a:avLst/>
              <a:gdLst>
                <a:gd name="T0" fmla="*/ 4 w 86"/>
                <a:gd name="T1" fmla="*/ 22 h 120"/>
                <a:gd name="T2" fmla="*/ 11 w 86"/>
                <a:gd name="T3" fmla="*/ 17 h 120"/>
                <a:gd name="T4" fmla="*/ 10 w 86"/>
                <a:gd name="T5" fmla="*/ 27 h 120"/>
                <a:gd name="T6" fmla="*/ 6 w 86"/>
                <a:gd name="T7" fmla="*/ 40 h 120"/>
                <a:gd name="T8" fmla="*/ 10 w 86"/>
                <a:gd name="T9" fmla="*/ 49 h 120"/>
                <a:gd name="T10" fmla="*/ 17 w 86"/>
                <a:gd name="T11" fmla="*/ 56 h 120"/>
                <a:gd name="T12" fmla="*/ 22 w 86"/>
                <a:gd name="T13" fmla="*/ 54 h 120"/>
                <a:gd name="T14" fmla="*/ 33 w 86"/>
                <a:gd name="T15" fmla="*/ 60 h 120"/>
                <a:gd name="T16" fmla="*/ 37 w 86"/>
                <a:gd name="T17" fmla="*/ 67 h 120"/>
                <a:gd name="T18" fmla="*/ 31 w 86"/>
                <a:gd name="T19" fmla="*/ 77 h 120"/>
                <a:gd name="T20" fmla="*/ 20 w 86"/>
                <a:gd name="T21" fmla="*/ 87 h 120"/>
                <a:gd name="T22" fmla="*/ 22 w 86"/>
                <a:gd name="T23" fmla="*/ 92 h 120"/>
                <a:gd name="T24" fmla="*/ 13 w 86"/>
                <a:gd name="T25" fmla="*/ 97 h 120"/>
                <a:gd name="T26" fmla="*/ 23 w 86"/>
                <a:gd name="T27" fmla="*/ 103 h 120"/>
                <a:gd name="T28" fmla="*/ 10 w 86"/>
                <a:gd name="T29" fmla="*/ 114 h 120"/>
                <a:gd name="T30" fmla="*/ 22 w 86"/>
                <a:gd name="T31" fmla="*/ 117 h 120"/>
                <a:gd name="T32" fmla="*/ 35 w 86"/>
                <a:gd name="T33" fmla="*/ 116 h 120"/>
                <a:gd name="T34" fmla="*/ 50 w 86"/>
                <a:gd name="T35" fmla="*/ 114 h 120"/>
                <a:gd name="T36" fmla="*/ 58 w 86"/>
                <a:gd name="T37" fmla="*/ 113 h 120"/>
                <a:gd name="T38" fmla="*/ 73 w 86"/>
                <a:gd name="T39" fmla="*/ 108 h 120"/>
                <a:gd name="T40" fmla="*/ 84 w 86"/>
                <a:gd name="T41" fmla="*/ 98 h 120"/>
                <a:gd name="T42" fmla="*/ 79 w 86"/>
                <a:gd name="T43" fmla="*/ 85 h 120"/>
                <a:gd name="T44" fmla="*/ 72 w 86"/>
                <a:gd name="T45" fmla="*/ 81 h 120"/>
                <a:gd name="T46" fmla="*/ 64 w 86"/>
                <a:gd name="T47" fmla="*/ 62 h 120"/>
                <a:gd name="T48" fmla="*/ 51 w 86"/>
                <a:gd name="T49" fmla="*/ 53 h 120"/>
                <a:gd name="T50" fmla="*/ 38 w 86"/>
                <a:gd name="T51" fmla="*/ 36 h 120"/>
                <a:gd name="T52" fmla="*/ 47 w 86"/>
                <a:gd name="T53" fmla="*/ 26 h 120"/>
                <a:gd name="T54" fmla="*/ 46 w 86"/>
                <a:gd name="T55" fmla="*/ 19 h 120"/>
                <a:gd name="T56" fmla="*/ 33 w 86"/>
                <a:gd name="T57" fmla="*/ 18 h 120"/>
                <a:gd name="T58" fmla="*/ 31 w 86"/>
                <a:gd name="T59" fmla="*/ 10 h 120"/>
                <a:gd name="T60" fmla="*/ 33 w 86"/>
                <a:gd name="T61" fmla="*/ 1 h 120"/>
                <a:gd name="T62" fmla="*/ 21 w 86"/>
                <a:gd name="T63" fmla="*/ 3 h 120"/>
                <a:gd name="T64" fmla="*/ 14 w 86"/>
                <a:gd name="T65" fmla="*/ 9 h 120"/>
                <a:gd name="T66" fmla="*/ 9 w 86"/>
                <a:gd name="T67" fmla="*/ 15 h 120"/>
                <a:gd name="T68" fmla="*/ 1 w 86"/>
                <a:gd name="T69" fmla="*/ 1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" h="120">
                  <a:moveTo>
                    <a:pt x="0" y="21"/>
                  </a:moveTo>
                  <a:cubicBezTo>
                    <a:pt x="0" y="22"/>
                    <a:pt x="3" y="23"/>
                    <a:pt x="4" y="22"/>
                  </a:cubicBezTo>
                  <a:cubicBezTo>
                    <a:pt x="6" y="22"/>
                    <a:pt x="6" y="20"/>
                    <a:pt x="7" y="19"/>
                  </a:cubicBezTo>
                  <a:cubicBezTo>
                    <a:pt x="7" y="17"/>
                    <a:pt x="9" y="17"/>
                    <a:pt x="11" y="17"/>
                  </a:cubicBezTo>
                  <a:cubicBezTo>
                    <a:pt x="12" y="17"/>
                    <a:pt x="11" y="21"/>
                    <a:pt x="12" y="22"/>
                  </a:cubicBezTo>
                  <a:cubicBezTo>
                    <a:pt x="12" y="23"/>
                    <a:pt x="12" y="26"/>
                    <a:pt x="10" y="27"/>
                  </a:cubicBezTo>
                  <a:cubicBezTo>
                    <a:pt x="8" y="27"/>
                    <a:pt x="7" y="31"/>
                    <a:pt x="7" y="33"/>
                  </a:cubicBezTo>
                  <a:cubicBezTo>
                    <a:pt x="7" y="34"/>
                    <a:pt x="7" y="38"/>
                    <a:pt x="6" y="40"/>
                  </a:cubicBezTo>
                  <a:cubicBezTo>
                    <a:pt x="5" y="42"/>
                    <a:pt x="5" y="45"/>
                    <a:pt x="5" y="46"/>
                  </a:cubicBezTo>
                  <a:cubicBezTo>
                    <a:pt x="6" y="47"/>
                    <a:pt x="7" y="47"/>
                    <a:pt x="10" y="49"/>
                  </a:cubicBezTo>
                  <a:cubicBezTo>
                    <a:pt x="13" y="51"/>
                    <a:pt x="13" y="50"/>
                    <a:pt x="14" y="53"/>
                  </a:cubicBezTo>
                  <a:cubicBezTo>
                    <a:pt x="15" y="55"/>
                    <a:pt x="15" y="56"/>
                    <a:pt x="17" y="56"/>
                  </a:cubicBezTo>
                  <a:cubicBezTo>
                    <a:pt x="19" y="57"/>
                    <a:pt x="17" y="53"/>
                    <a:pt x="19" y="52"/>
                  </a:cubicBezTo>
                  <a:cubicBezTo>
                    <a:pt x="22" y="51"/>
                    <a:pt x="22" y="52"/>
                    <a:pt x="22" y="54"/>
                  </a:cubicBezTo>
                  <a:cubicBezTo>
                    <a:pt x="22" y="57"/>
                    <a:pt x="25" y="57"/>
                    <a:pt x="28" y="57"/>
                  </a:cubicBezTo>
                  <a:cubicBezTo>
                    <a:pt x="31" y="57"/>
                    <a:pt x="32" y="58"/>
                    <a:pt x="33" y="60"/>
                  </a:cubicBezTo>
                  <a:cubicBezTo>
                    <a:pt x="34" y="62"/>
                    <a:pt x="32" y="63"/>
                    <a:pt x="32" y="66"/>
                  </a:cubicBezTo>
                  <a:cubicBezTo>
                    <a:pt x="32" y="70"/>
                    <a:pt x="34" y="66"/>
                    <a:pt x="37" y="67"/>
                  </a:cubicBezTo>
                  <a:cubicBezTo>
                    <a:pt x="40" y="67"/>
                    <a:pt x="39" y="72"/>
                    <a:pt x="37" y="74"/>
                  </a:cubicBezTo>
                  <a:cubicBezTo>
                    <a:pt x="34" y="77"/>
                    <a:pt x="33" y="77"/>
                    <a:pt x="31" y="77"/>
                  </a:cubicBezTo>
                  <a:cubicBezTo>
                    <a:pt x="28" y="76"/>
                    <a:pt x="25" y="78"/>
                    <a:pt x="22" y="78"/>
                  </a:cubicBezTo>
                  <a:cubicBezTo>
                    <a:pt x="19" y="78"/>
                    <a:pt x="19" y="86"/>
                    <a:pt x="20" y="87"/>
                  </a:cubicBezTo>
                  <a:cubicBezTo>
                    <a:pt x="21" y="88"/>
                    <a:pt x="26" y="90"/>
                    <a:pt x="26" y="90"/>
                  </a:cubicBezTo>
                  <a:cubicBezTo>
                    <a:pt x="26" y="90"/>
                    <a:pt x="25" y="92"/>
                    <a:pt x="22" y="92"/>
                  </a:cubicBezTo>
                  <a:cubicBezTo>
                    <a:pt x="19" y="93"/>
                    <a:pt x="20" y="93"/>
                    <a:pt x="16" y="94"/>
                  </a:cubicBezTo>
                  <a:cubicBezTo>
                    <a:pt x="13" y="94"/>
                    <a:pt x="14" y="95"/>
                    <a:pt x="13" y="97"/>
                  </a:cubicBezTo>
                  <a:cubicBezTo>
                    <a:pt x="13" y="99"/>
                    <a:pt x="15" y="98"/>
                    <a:pt x="19" y="98"/>
                  </a:cubicBezTo>
                  <a:cubicBezTo>
                    <a:pt x="22" y="97"/>
                    <a:pt x="22" y="101"/>
                    <a:pt x="23" y="103"/>
                  </a:cubicBezTo>
                  <a:cubicBezTo>
                    <a:pt x="24" y="106"/>
                    <a:pt x="21" y="108"/>
                    <a:pt x="19" y="111"/>
                  </a:cubicBezTo>
                  <a:cubicBezTo>
                    <a:pt x="18" y="114"/>
                    <a:pt x="14" y="113"/>
                    <a:pt x="10" y="114"/>
                  </a:cubicBezTo>
                  <a:cubicBezTo>
                    <a:pt x="7" y="114"/>
                    <a:pt x="7" y="116"/>
                    <a:pt x="11" y="117"/>
                  </a:cubicBezTo>
                  <a:cubicBezTo>
                    <a:pt x="15" y="118"/>
                    <a:pt x="19" y="117"/>
                    <a:pt x="22" y="117"/>
                  </a:cubicBezTo>
                  <a:cubicBezTo>
                    <a:pt x="26" y="117"/>
                    <a:pt x="26" y="118"/>
                    <a:pt x="29" y="119"/>
                  </a:cubicBezTo>
                  <a:cubicBezTo>
                    <a:pt x="33" y="120"/>
                    <a:pt x="33" y="116"/>
                    <a:pt x="35" y="116"/>
                  </a:cubicBezTo>
                  <a:cubicBezTo>
                    <a:pt x="37" y="116"/>
                    <a:pt x="43" y="116"/>
                    <a:pt x="46" y="115"/>
                  </a:cubicBezTo>
                  <a:cubicBezTo>
                    <a:pt x="48" y="114"/>
                    <a:pt x="48" y="114"/>
                    <a:pt x="50" y="114"/>
                  </a:cubicBezTo>
                  <a:cubicBezTo>
                    <a:pt x="51" y="114"/>
                    <a:pt x="50" y="116"/>
                    <a:pt x="51" y="116"/>
                  </a:cubicBezTo>
                  <a:cubicBezTo>
                    <a:pt x="53" y="117"/>
                    <a:pt x="57" y="115"/>
                    <a:pt x="58" y="113"/>
                  </a:cubicBezTo>
                  <a:cubicBezTo>
                    <a:pt x="59" y="110"/>
                    <a:pt x="62" y="112"/>
                    <a:pt x="66" y="113"/>
                  </a:cubicBezTo>
                  <a:cubicBezTo>
                    <a:pt x="70" y="113"/>
                    <a:pt x="71" y="110"/>
                    <a:pt x="73" y="108"/>
                  </a:cubicBezTo>
                  <a:cubicBezTo>
                    <a:pt x="75" y="106"/>
                    <a:pt x="78" y="109"/>
                    <a:pt x="82" y="106"/>
                  </a:cubicBezTo>
                  <a:cubicBezTo>
                    <a:pt x="86" y="103"/>
                    <a:pt x="84" y="101"/>
                    <a:pt x="84" y="98"/>
                  </a:cubicBezTo>
                  <a:cubicBezTo>
                    <a:pt x="83" y="95"/>
                    <a:pt x="84" y="92"/>
                    <a:pt x="85" y="90"/>
                  </a:cubicBezTo>
                  <a:cubicBezTo>
                    <a:pt x="85" y="88"/>
                    <a:pt x="83" y="86"/>
                    <a:pt x="79" y="85"/>
                  </a:cubicBezTo>
                  <a:cubicBezTo>
                    <a:pt x="76" y="83"/>
                    <a:pt x="73" y="84"/>
                    <a:pt x="73" y="84"/>
                  </a:cubicBezTo>
                  <a:cubicBezTo>
                    <a:pt x="73" y="84"/>
                    <a:pt x="73" y="82"/>
                    <a:pt x="72" y="81"/>
                  </a:cubicBezTo>
                  <a:cubicBezTo>
                    <a:pt x="72" y="79"/>
                    <a:pt x="68" y="75"/>
                    <a:pt x="65" y="71"/>
                  </a:cubicBezTo>
                  <a:cubicBezTo>
                    <a:pt x="63" y="67"/>
                    <a:pt x="63" y="66"/>
                    <a:pt x="64" y="62"/>
                  </a:cubicBezTo>
                  <a:cubicBezTo>
                    <a:pt x="65" y="58"/>
                    <a:pt x="61" y="59"/>
                    <a:pt x="59" y="59"/>
                  </a:cubicBezTo>
                  <a:cubicBezTo>
                    <a:pt x="56" y="59"/>
                    <a:pt x="53" y="56"/>
                    <a:pt x="51" y="53"/>
                  </a:cubicBezTo>
                  <a:cubicBezTo>
                    <a:pt x="50" y="50"/>
                    <a:pt x="49" y="47"/>
                    <a:pt x="46" y="45"/>
                  </a:cubicBezTo>
                  <a:cubicBezTo>
                    <a:pt x="42" y="43"/>
                    <a:pt x="39" y="41"/>
                    <a:pt x="38" y="36"/>
                  </a:cubicBezTo>
                  <a:cubicBezTo>
                    <a:pt x="37" y="32"/>
                    <a:pt x="41" y="34"/>
                    <a:pt x="41" y="31"/>
                  </a:cubicBezTo>
                  <a:cubicBezTo>
                    <a:pt x="41" y="27"/>
                    <a:pt x="43" y="27"/>
                    <a:pt x="47" y="26"/>
                  </a:cubicBezTo>
                  <a:cubicBezTo>
                    <a:pt x="51" y="26"/>
                    <a:pt x="51" y="24"/>
                    <a:pt x="51" y="21"/>
                  </a:cubicBezTo>
                  <a:cubicBezTo>
                    <a:pt x="52" y="19"/>
                    <a:pt x="49" y="19"/>
                    <a:pt x="46" y="19"/>
                  </a:cubicBezTo>
                  <a:cubicBezTo>
                    <a:pt x="43" y="19"/>
                    <a:pt x="42" y="19"/>
                    <a:pt x="40" y="18"/>
                  </a:cubicBezTo>
                  <a:cubicBezTo>
                    <a:pt x="38" y="17"/>
                    <a:pt x="37" y="17"/>
                    <a:pt x="33" y="18"/>
                  </a:cubicBezTo>
                  <a:cubicBezTo>
                    <a:pt x="30" y="19"/>
                    <a:pt x="27" y="16"/>
                    <a:pt x="27" y="15"/>
                  </a:cubicBezTo>
                  <a:cubicBezTo>
                    <a:pt x="27" y="13"/>
                    <a:pt x="29" y="11"/>
                    <a:pt x="31" y="10"/>
                  </a:cubicBezTo>
                  <a:cubicBezTo>
                    <a:pt x="33" y="8"/>
                    <a:pt x="35" y="6"/>
                    <a:pt x="36" y="3"/>
                  </a:cubicBezTo>
                  <a:cubicBezTo>
                    <a:pt x="37" y="0"/>
                    <a:pt x="33" y="1"/>
                    <a:pt x="33" y="1"/>
                  </a:cubicBezTo>
                  <a:cubicBezTo>
                    <a:pt x="33" y="1"/>
                    <a:pt x="30" y="0"/>
                    <a:pt x="27" y="2"/>
                  </a:cubicBezTo>
                  <a:cubicBezTo>
                    <a:pt x="23" y="3"/>
                    <a:pt x="23" y="3"/>
                    <a:pt x="21" y="3"/>
                  </a:cubicBezTo>
                  <a:cubicBezTo>
                    <a:pt x="19" y="3"/>
                    <a:pt x="16" y="3"/>
                    <a:pt x="14" y="4"/>
                  </a:cubicBezTo>
                  <a:cubicBezTo>
                    <a:pt x="12" y="6"/>
                    <a:pt x="14" y="7"/>
                    <a:pt x="14" y="9"/>
                  </a:cubicBezTo>
                  <a:cubicBezTo>
                    <a:pt x="15" y="11"/>
                    <a:pt x="13" y="11"/>
                    <a:pt x="11" y="12"/>
                  </a:cubicBezTo>
                  <a:cubicBezTo>
                    <a:pt x="10" y="13"/>
                    <a:pt x="10" y="15"/>
                    <a:pt x="9" y="15"/>
                  </a:cubicBezTo>
                  <a:cubicBezTo>
                    <a:pt x="7" y="16"/>
                    <a:pt x="4" y="16"/>
                    <a:pt x="4" y="16"/>
                  </a:cubicBezTo>
                  <a:cubicBezTo>
                    <a:pt x="4" y="16"/>
                    <a:pt x="3" y="17"/>
                    <a:pt x="1" y="18"/>
                  </a:cubicBezTo>
                  <a:cubicBezTo>
                    <a:pt x="0" y="19"/>
                    <a:pt x="0" y="19"/>
                    <a:pt x="0" y="2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0" name="Freeform 212"/>
            <p:cNvSpPr>
              <a:spLocks/>
            </p:cNvSpPr>
            <p:nvPr/>
          </p:nvSpPr>
          <p:spPr bwMode="auto">
            <a:xfrm>
              <a:off x="1012296" y="3528068"/>
              <a:ext cx="24947" cy="22012"/>
            </a:xfrm>
            <a:custGeom>
              <a:avLst/>
              <a:gdLst>
                <a:gd name="T0" fmla="*/ 3 w 11"/>
                <a:gd name="T1" fmla="*/ 1 h 10"/>
                <a:gd name="T2" fmla="*/ 6 w 11"/>
                <a:gd name="T3" fmla="*/ 9 h 10"/>
                <a:gd name="T4" fmla="*/ 8 w 11"/>
                <a:gd name="T5" fmla="*/ 5 h 10"/>
                <a:gd name="T6" fmla="*/ 3 w 11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0">
                  <a:moveTo>
                    <a:pt x="3" y="1"/>
                  </a:moveTo>
                  <a:cubicBezTo>
                    <a:pt x="0" y="0"/>
                    <a:pt x="2" y="8"/>
                    <a:pt x="6" y="9"/>
                  </a:cubicBezTo>
                  <a:cubicBezTo>
                    <a:pt x="10" y="10"/>
                    <a:pt x="11" y="9"/>
                    <a:pt x="8" y="5"/>
                  </a:cubicBezTo>
                  <a:cubicBezTo>
                    <a:pt x="6" y="1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1" name="Freeform 213"/>
            <p:cNvSpPr>
              <a:spLocks/>
            </p:cNvSpPr>
            <p:nvPr/>
          </p:nvSpPr>
          <p:spPr bwMode="auto">
            <a:xfrm>
              <a:off x="1069528" y="3495784"/>
              <a:ext cx="23479" cy="24947"/>
            </a:xfrm>
            <a:custGeom>
              <a:avLst/>
              <a:gdLst>
                <a:gd name="T0" fmla="*/ 6 w 10"/>
                <a:gd name="T1" fmla="*/ 1 h 11"/>
                <a:gd name="T2" fmla="*/ 4 w 10"/>
                <a:gd name="T3" fmla="*/ 8 h 11"/>
                <a:gd name="T4" fmla="*/ 10 w 10"/>
                <a:gd name="T5" fmla="*/ 5 h 11"/>
                <a:gd name="T6" fmla="*/ 6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6" y="1"/>
                  </a:moveTo>
                  <a:cubicBezTo>
                    <a:pt x="0" y="0"/>
                    <a:pt x="1" y="5"/>
                    <a:pt x="4" y="8"/>
                  </a:cubicBezTo>
                  <a:cubicBezTo>
                    <a:pt x="8" y="11"/>
                    <a:pt x="10" y="8"/>
                    <a:pt x="10" y="5"/>
                  </a:cubicBezTo>
                  <a:cubicBezTo>
                    <a:pt x="9" y="1"/>
                    <a:pt x="6" y="1"/>
                    <a:pt x="6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2" name="Freeform 214"/>
            <p:cNvSpPr>
              <a:spLocks/>
            </p:cNvSpPr>
            <p:nvPr/>
          </p:nvSpPr>
          <p:spPr bwMode="auto">
            <a:xfrm>
              <a:off x="1525908" y="3619050"/>
              <a:ext cx="79243" cy="26414"/>
            </a:xfrm>
            <a:custGeom>
              <a:avLst/>
              <a:gdLst>
                <a:gd name="T0" fmla="*/ 27 w 35"/>
                <a:gd name="T1" fmla="*/ 2 h 12"/>
                <a:gd name="T2" fmla="*/ 17 w 35"/>
                <a:gd name="T3" fmla="*/ 2 h 12"/>
                <a:gd name="T4" fmla="*/ 4 w 35"/>
                <a:gd name="T5" fmla="*/ 1 h 12"/>
                <a:gd name="T6" fmla="*/ 0 w 35"/>
                <a:gd name="T7" fmla="*/ 4 h 12"/>
                <a:gd name="T8" fmla="*/ 7 w 35"/>
                <a:gd name="T9" fmla="*/ 6 h 12"/>
                <a:gd name="T10" fmla="*/ 14 w 35"/>
                <a:gd name="T11" fmla="*/ 10 h 12"/>
                <a:gd name="T12" fmla="*/ 21 w 35"/>
                <a:gd name="T13" fmla="*/ 7 h 12"/>
                <a:gd name="T14" fmla="*/ 31 w 35"/>
                <a:gd name="T15" fmla="*/ 6 h 12"/>
                <a:gd name="T16" fmla="*/ 27 w 35"/>
                <a:gd name="T1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2">
                  <a:moveTo>
                    <a:pt x="27" y="2"/>
                  </a:moveTo>
                  <a:cubicBezTo>
                    <a:pt x="23" y="2"/>
                    <a:pt x="17" y="2"/>
                    <a:pt x="17" y="2"/>
                  </a:cubicBezTo>
                  <a:cubicBezTo>
                    <a:pt x="17" y="2"/>
                    <a:pt x="8" y="1"/>
                    <a:pt x="4" y="1"/>
                  </a:cubicBezTo>
                  <a:cubicBezTo>
                    <a:pt x="0" y="0"/>
                    <a:pt x="0" y="1"/>
                    <a:pt x="0" y="4"/>
                  </a:cubicBezTo>
                  <a:cubicBezTo>
                    <a:pt x="1" y="7"/>
                    <a:pt x="5" y="6"/>
                    <a:pt x="7" y="6"/>
                  </a:cubicBezTo>
                  <a:cubicBezTo>
                    <a:pt x="10" y="7"/>
                    <a:pt x="10" y="8"/>
                    <a:pt x="14" y="10"/>
                  </a:cubicBezTo>
                  <a:cubicBezTo>
                    <a:pt x="18" y="12"/>
                    <a:pt x="19" y="9"/>
                    <a:pt x="21" y="7"/>
                  </a:cubicBezTo>
                  <a:cubicBezTo>
                    <a:pt x="23" y="5"/>
                    <a:pt x="27" y="7"/>
                    <a:pt x="31" y="6"/>
                  </a:cubicBezTo>
                  <a:cubicBezTo>
                    <a:pt x="35" y="5"/>
                    <a:pt x="30" y="2"/>
                    <a:pt x="27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3" name="Freeform 215"/>
            <p:cNvSpPr>
              <a:spLocks/>
            </p:cNvSpPr>
            <p:nvPr/>
          </p:nvSpPr>
          <p:spPr bwMode="auto">
            <a:xfrm>
              <a:off x="1172250" y="3475239"/>
              <a:ext cx="45492" cy="64568"/>
            </a:xfrm>
            <a:custGeom>
              <a:avLst/>
              <a:gdLst>
                <a:gd name="T0" fmla="*/ 15 w 20"/>
                <a:gd name="T1" fmla="*/ 0 h 28"/>
                <a:gd name="T2" fmla="*/ 9 w 20"/>
                <a:gd name="T3" fmla="*/ 2 h 28"/>
                <a:gd name="T4" fmla="*/ 2 w 20"/>
                <a:gd name="T5" fmla="*/ 4 h 28"/>
                <a:gd name="T6" fmla="*/ 4 w 20"/>
                <a:gd name="T7" fmla="*/ 11 h 28"/>
                <a:gd name="T8" fmla="*/ 5 w 20"/>
                <a:gd name="T9" fmla="*/ 25 h 28"/>
                <a:gd name="T10" fmla="*/ 12 w 20"/>
                <a:gd name="T11" fmla="*/ 27 h 28"/>
                <a:gd name="T12" fmla="*/ 19 w 20"/>
                <a:gd name="T13" fmla="*/ 18 h 28"/>
                <a:gd name="T14" fmla="*/ 20 w 20"/>
                <a:gd name="T15" fmla="*/ 5 h 28"/>
                <a:gd name="T16" fmla="*/ 15 w 20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8">
                  <a:moveTo>
                    <a:pt x="15" y="0"/>
                  </a:moveTo>
                  <a:cubicBezTo>
                    <a:pt x="13" y="1"/>
                    <a:pt x="9" y="2"/>
                    <a:pt x="9" y="2"/>
                  </a:cubicBezTo>
                  <a:cubicBezTo>
                    <a:pt x="9" y="2"/>
                    <a:pt x="4" y="3"/>
                    <a:pt x="2" y="4"/>
                  </a:cubicBezTo>
                  <a:cubicBezTo>
                    <a:pt x="0" y="6"/>
                    <a:pt x="2" y="8"/>
                    <a:pt x="4" y="11"/>
                  </a:cubicBezTo>
                  <a:cubicBezTo>
                    <a:pt x="7" y="13"/>
                    <a:pt x="4" y="22"/>
                    <a:pt x="5" y="25"/>
                  </a:cubicBezTo>
                  <a:cubicBezTo>
                    <a:pt x="6" y="28"/>
                    <a:pt x="7" y="28"/>
                    <a:pt x="12" y="27"/>
                  </a:cubicBezTo>
                  <a:cubicBezTo>
                    <a:pt x="17" y="26"/>
                    <a:pt x="18" y="21"/>
                    <a:pt x="19" y="18"/>
                  </a:cubicBezTo>
                  <a:cubicBezTo>
                    <a:pt x="20" y="15"/>
                    <a:pt x="20" y="7"/>
                    <a:pt x="20" y="5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4" name="Freeform 216"/>
            <p:cNvSpPr>
              <a:spLocks/>
            </p:cNvSpPr>
            <p:nvPr/>
          </p:nvSpPr>
          <p:spPr bwMode="auto">
            <a:xfrm>
              <a:off x="1264700" y="3541275"/>
              <a:ext cx="79243" cy="61633"/>
            </a:xfrm>
            <a:custGeom>
              <a:avLst/>
              <a:gdLst>
                <a:gd name="T0" fmla="*/ 31 w 35"/>
                <a:gd name="T1" fmla="*/ 11 h 27"/>
                <a:gd name="T2" fmla="*/ 32 w 35"/>
                <a:gd name="T3" fmla="*/ 4 h 27"/>
                <a:gd name="T4" fmla="*/ 22 w 35"/>
                <a:gd name="T5" fmla="*/ 3 h 27"/>
                <a:gd name="T6" fmla="*/ 14 w 35"/>
                <a:gd name="T7" fmla="*/ 4 h 27"/>
                <a:gd name="T8" fmla="*/ 2 w 35"/>
                <a:gd name="T9" fmla="*/ 5 h 27"/>
                <a:gd name="T10" fmla="*/ 6 w 35"/>
                <a:gd name="T11" fmla="*/ 11 h 27"/>
                <a:gd name="T12" fmla="*/ 13 w 35"/>
                <a:gd name="T13" fmla="*/ 15 h 27"/>
                <a:gd name="T14" fmla="*/ 20 w 35"/>
                <a:gd name="T15" fmla="*/ 19 h 27"/>
                <a:gd name="T16" fmla="*/ 26 w 35"/>
                <a:gd name="T17" fmla="*/ 21 h 27"/>
                <a:gd name="T18" fmla="*/ 31 w 35"/>
                <a:gd name="T19" fmla="*/ 27 h 27"/>
                <a:gd name="T20" fmla="*/ 33 w 35"/>
                <a:gd name="T21" fmla="*/ 18 h 27"/>
                <a:gd name="T22" fmla="*/ 31 w 35"/>
                <a:gd name="T2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27">
                  <a:moveTo>
                    <a:pt x="31" y="11"/>
                  </a:moveTo>
                  <a:cubicBezTo>
                    <a:pt x="31" y="11"/>
                    <a:pt x="34" y="7"/>
                    <a:pt x="32" y="4"/>
                  </a:cubicBezTo>
                  <a:cubicBezTo>
                    <a:pt x="30" y="0"/>
                    <a:pt x="25" y="1"/>
                    <a:pt x="22" y="3"/>
                  </a:cubicBezTo>
                  <a:cubicBezTo>
                    <a:pt x="19" y="4"/>
                    <a:pt x="14" y="4"/>
                    <a:pt x="14" y="4"/>
                  </a:cubicBezTo>
                  <a:cubicBezTo>
                    <a:pt x="14" y="4"/>
                    <a:pt x="4" y="4"/>
                    <a:pt x="2" y="5"/>
                  </a:cubicBezTo>
                  <a:cubicBezTo>
                    <a:pt x="0" y="6"/>
                    <a:pt x="3" y="11"/>
                    <a:pt x="6" y="11"/>
                  </a:cubicBezTo>
                  <a:cubicBezTo>
                    <a:pt x="9" y="11"/>
                    <a:pt x="11" y="12"/>
                    <a:pt x="13" y="15"/>
                  </a:cubicBezTo>
                  <a:cubicBezTo>
                    <a:pt x="15" y="18"/>
                    <a:pt x="17" y="19"/>
                    <a:pt x="20" y="19"/>
                  </a:cubicBezTo>
                  <a:cubicBezTo>
                    <a:pt x="22" y="19"/>
                    <a:pt x="26" y="19"/>
                    <a:pt x="26" y="21"/>
                  </a:cubicBezTo>
                  <a:cubicBezTo>
                    <a:pt x="25" y="23"/>
                    <a:pt x="27" y="27"/>
                    <a:pt x="31" y="27"/>
                  </a:cubicBezTo>
                  <a:cubicBezTo>
                    <a:pt x="35" y="27"/>
                    <a:pt x="35" y="21"/>
                    <a:pt x="33" y="18"/>
                  </a:cubicBezTo>
                  <a:cubicBezTo>
                    <a:pt x="32" y="15"/>
                    <a:pt x="31" y="11"/>
                    <a:pt x="31" y="1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5" name="Freeform 217"/>
            <p:cNvSpPr>
              <a:spLocks/>
            </p:cNvSpPr>
            <p:nvPr/>
          </p:nvSpPr>
          <p:spPr bwMode="auto">
            <a:xfrm>
              <a:off x="822994" y="2958692"/>
              <a:ext cx="22012" cy="30817"/>
            </a:xfrm>
            <a:custGeom>
              <a:avLst/>
              <a:gdLst>
                <a:gd name="T0" fmla="*/ 8 w 10"/>
                <a:gd name="T1" fmla="*/ 10 h 14"/>
                <a:gd name="T2" fmla="*/ 10 w 10"/>
                <a:gd name="T3" fmla="*/ 3 h 14"/>
                <a:gd name="T4" fmla="*/ 7 w 10"/>
                <a:gd name="T5" fmla="*/ 0 h 14"/>
                <a:gd name="T6" fmla="*/ 5 w 10"/>
                <a:gd name="T7" fmla="*/ 1 h 14"/>
                <a:gd name="T8" fmla="*/ 2 w 10"/>
                <a:gd name="T9" fmla="*/ 6 h 14"/>
                <a:gd name="T10" fmla="*/ 3 w 10"/>
                <a:gd name="T11" fmla="*/ 12 h 14"/>
                <a:gd name="T12" fmla="*/ 8 w 10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8" y="9"/>
                    <a:pt x="10" y="6"/>
                    <a:pt x="10" y="3"/>
                  </a:cubicBezTo>
                  <a:cubicBezTo>
                    <a:pt x="9" y="1"/>
                    <a:pt x="7" y="0"/>
                    <a:pt x="7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4"/>
                    <a:pt x="2" y="6"/>
                  </a:cubicBezTo>
                  <a:cubicBezTo>
                    <a:pt x="0" y="8"/>
                    <a:pt x="1" y="10"/>
                    <a:pt x="3" y="12"/>
                  </a:cubicBezTo>
                  <a:cubicBezTo>
                    <a:pt x="5" y="14"/>
                    <a:pt x="7" y="11"/>
                    <a:pt x="8" y="1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6" name="Freeform 218"/>
            <p:cNvSpPr>
              <a:spLocks/>
            </p:cNvSpPr>
            <p:nvPr/>
          </p:nvSpPr>
          <p:spPr bwMode="auto">
            <a:xfrm>
              <a:off x="434116" y="2672537"/>
              <a:ext cx="249469" cy="130605"/>
            </a:xfrm>
            <a:custGeom>
              <a:avLst/>
              <a:gdLst>
                <a:gd name="T0" fmla="*/ 106 w 110"/>
                <a:gd name="T1" fmla="*/ 25 h 58"/>
                <a:gd name="T2" fmla="*/ 102 w 110"/>
                <a:gd name="T3" fmla="*/ 17 h 58"/>
                <a:gd name="T4" fmla="*/ 95 w 110"/>
                <a:gd name="T5" fmla="*/ 10 h 58"/>
                <a:gd name="T6" fmla="*/ 83 w 110"/>
                <a:gd name="T7" fmla="*/ 8 h 58"/>
                <a:gd name="T8" fmla="*/ 70 w 110"/>
                <a:gd name="T9" fmla="*/ 9 h 58"/>
                <a:gd name="T10" fmla="*/ 57 w 110"/>
                <a:gd name="T11" fmla="*/ 8 h 58"/>
                <a:gd name="T12" fmla="*/ 48 w 110"/>
                <a:gd name="T13" fmla="*/ 14 h 58"/>
                <a:gd name="T14" fmla="*/ 42 w 110"/>
                <a:gd name="T15" fmla="*/ 23 h 58"/>
                <a:gd name="T16" fmla="*/ 33 w 110"/>
                <a:gd name="T17" fmla="*/ 21 h 58"/>
                <a:gd name="T18" fmla="*/ 30 w 110"/>
                <a:gd name="T19" fmla="*/ 15 h 58"/>
                <a:gd name="T20" fmla="*/ 24 w 110"/>
                <a:gd name="T21" fmla="*/ 6 h 58"/>
                <a:gd name="T22" fmla="*/ 20 w 110"/>
                <a:gd name="T23" fmla="*/ 2 h 58"/>
                <a:gd name="T24" fmla="*/ 15 w 110"/>
                <a:gd name="T25" fmla="*/ 1 h 58"/>
                <a:gd name="T26" fmla="*/ 15 w 110"/>
                <a:gd name="T27" fmla="*/ 5 h 58"/>
                <a:gd name="T28" fmla="*/ 18 w 110"/>
                <a:gd name="T29" fmla="*/ 8 h 58"/>
                <a:gd name="T30" fmla="*/ 18 w 110"/>
                <a:gd name="T31" fmla="*/ 12 h 58"/>
                <a:gd name="T32" fmla="*/ 12 w 110"/>
                <a:gd name="T33" fmla="*/ 12 h 58"/>
                <a:gd name="T34" fmla="*/ 10 w 110"/>
                <a:gd name="T35" fmla="*/ 18 h 58"/>
                <a:gd name="T36" fmla="*/ 4 w 110"/>
                <a:gd name="T37" fmla="*/ 18 h 58"/>
                <a:gd name="T38" fmla="*/ 0 w 110"/>
                <a:gd name="T39" fmla="*/ 23 h 58"/>
                <a:gd name="T40" fmla="*/ 6 w 110"/>
                <a:gd name="T41" fmla="*/ 25 h 58"/>
                <a:gd name="T42" fmla="*/ 15 w 110"/>
                <a:gd name="T43" fmla="*/ 22 h 58"/>
                <a:gd name="T44" fmla="*/ 22 w 110"/>
                <a:gd name="T45" fmla="*/ 20 h 58"/>
                <a:gd name="T46" fmla="*/ 25 w 110"/>
                <a:gd name="T47" fmla="*/ 22 h 58"/>
                <a:gd name="T48" fmla="*/ 25 w 110"/>
                <a:gd name="T49" fmla="*/ 26 h 58"/>
                <a:gd name="T50" fmla="*/ 22 w 110"/>
                <a:gd name="T51" fmla="*/ 27 h 58"/>
                <a:gd name="T52" fmla="*/ 16 w 110"/>
                <a:gd name="T53" fmla="*/ 27 h 58"/>
                <a:gd name="T54" fmla="*/ 8 w 110"/>
                <a:gd name="T55" fmla="*/ 30 h 58"/>
                <a:gd name="T56" fmla="*/ 8 w 110"/>
                <a:gd name="T57" fmla="*/ 35 h 58"/>
                <a:gd name="T58" fmla="*/ 15 w 110"/>
                <a:gd name="T59" fmla="*/ 35 h 58"/>
                <a:gd name="T60" fmla="*/ 21 w 110"/>
                <a:gd name="T61" fmla="*/ 37 h 58"/>
                <a:gd name="T62" fmla="*/ 20 w 110"/>
                <a:gd name="T63" fmla="*/ 41 h 58"/>
                <a:gd name="T64" fmla="*/ 20 w 110"/>
                <a:gd name="T65" fmla="*/ 48 h 58"/>
                <a:gd name="T66" fmla="*/ 25 w 110"/>
                <a:gd name="T67" fmla="*/ 51 h 58"/>
                <a:gd name="T68" fmla="*/ 31 w 110"/>
                <a:gd name="T69" fmla="*/ 49 h 58"/>
                <a:gd name="T70" fmla="*/ 34 w 110"/>
                <a:gd name="T71" fmla="*/ 50 h 58"/>
                <a:gd name="T72" fmla="*/ 40 w 110"/>
                <a:gd name="T73" fmla="*/ 53 h 58"/>
                <a:gd name="T74" fmla="*/ 47 w 110"/>
                <a:gd name="T75" fmla="*/ 54 h 58"/>
                <a:gd name="T76" fmla="*/ 52 w 110"/>
                <a:gd name="T77" fmla="*/ 57 h 58"/>
                <a:gd name="T78" fmla="*/ 57 w 110"/>
                <a:gd name="T79" fmla="*/ 56 h 58"/>
                <a:gd name="T80" fmla="*/ 64 w 110"/>
                <a:gd name="T81" fmla="*/ 55 h 58"/>
                <a:gd name="T82" fmla="*/ 68 w 110"/>
                <a:gd name="T83" fmla="*/ 51 h 58"/>
                <a:gd name="T84" fmla="*/ 73 w 110"/>
                <a:gd name="T85" fmla="*/ 49 h 58"/>
                <a:gd name="T86" fmla="*/ 83 w 110"/>
                <a:gd name="T87" fmla="*/ 47 h 58"/>
                <a:gd name="T88" fmla="*/ 92 w 110"/>
                <a:gd name="T89" fmla="*/ 41 h 58"/>
                <a:gd name="T90" fmla="*/ 101 w 110"/>
                <a:gd name="T91" fmla="*/ 36 h 58"/>
                <a:gd name="T92" fmla="*/ 108 w 110"/>
                <a:gd name="T93" fmla="*/ 31 h 58"/>
                <a:gd name="T94" fmla="*/ 106 w 110"/>
                <a:gd name="T95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" h="58">
                  <a:moveTo>
                    <a:pt x="106" y="25"/>
                  </a:moveTo>
                  <a:cubicBezTo>
                    <a:pt x="106" y="25"/>
                    <a:pt x="102" y="19"/>
                    <a:pt x="102" y="17"/>
                  </a:cubicBezTo>
                  <a:cubicBezTo>
                    <a:pt x="101" y="15"/>
                    <a:pt x="98" y="13"/>
                    <a:pt x="95" y="10"/>
                  </a:cubicBezTo>
                  <a:cubicBezTo>
                    <a:pt x="92" y="7"/>
                    <a:pt x="89" y="10"/>
                    <a:pt x="83" y="8"/>
                  </a:cubicBezTo>
                  <a:cubicBezTo>
                    <a:pt x="78" y="7"/>
                    <a:pt x="75" y="9"/>
                    <a:pt x="70" y="9"/>
                  </a:cubicBezTo>
                  <a:cubicBezTo>
                    <a:pt x="64" y="9"/>
                    <a:pt x="58" y="8"/>
                    <a:pt x="57" y="8"/>
                  </a:cubicBezTo>
                  <a:cubicBezTo>
                    <a:pt x="55" y="9"/>
                    <a:pt x="49" y="13"/>
                    <a:pt x="48" y="14"/>
                  </a:cubicBezTo>
                  <a:cubicBezTo>
                    <a:pt x="46" y="15"/>
                    <a:pt x="42" y="20"/>
                    <a:pt x="42" y="23"/>
                  </a:cubicBezTo>
                  <a:cubicBezTo>
                    <a:pt x="41" y="25"/>
                    <a:pt x="34" y="22"/>
                    <a:pt x="33" y="21"/>
                  </a:cubicBezTo>
                  <a:cubicBezTo>
                    <a:pt x="33" y="21"/>
                    <a:pt x="31" y="17"/>
                    <a:pt x="30" y="15"/>
                  </a:cubicBezTo>
                  <a:cubicBezTo>
                    <a:pt x="29" y="12"/>
                    <a:pt x="24" y="8"/>
                    <a:pt x="24" y="6"/>
                  </a:cubicBezTo>
                  <a:cubicBezTo>
                    <a:pt x="23" y="3"/>
                    <a:pt x="20" y="2"/>
                    <a:pt x="20" y="2"/>
                  </a:cubicBezTo>
                  <a:cubicBezTo>
                    <a:pt x="20" y="2"/>
                    <a:pt x="18" y="0"/>
                    <a:pt x="15" y="1"/>
                  </a:cubicBezTo>
                  <a:cubicBezTo>
                    <a:pt x="12" y="1"/>
                    <a:pt x="14" y="3"/>
                    <a:pt x="15" y="5"/>
                  </a:cubicBezTo>
                  <a:cubicBezTo>
                    <a:pt x="17" y="6"/>
                    <a:pt x="18" y="8"/>
                    <a:pt x="18" y="8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6" y="12"/>
                    <a:pt x="12" y="12"/>
                  </a:cubicBezTo>
                  <a:cubicBezTo>
                    <a:pt x="8" y="13"/>
                    <a:pt x="10" y="18"/>
                    <a:pt x="10" y="18"/>
                  </a:cubicBezTo>
                  <a:cubicBezTo>
                    <a:pt x="10" y="18"/>
                    <a:pt x="7" y="18"/>
                    <a:pt x="4" y="18"/>
                  </a:cubicBezTo>
                  <a:cubicBezTo>
                    <a:pt x="0" y="19"/>
                    <a:pt x="0" y="20"/>
                    <a:pt x="0" y="23"/>
                  </a:cubicBezTo>
                  <a:cubicBezTo>
                    <a:pt x="0" y="25"/>
                    <a:pt x="2" y="24"/>
                    <a:pt x="6" y="25"/>
                  </a:cubicBezTo>
                  <a:cubicBezTo>
                    <a:pt x="11" y="26"/>
                    <a:pt x="12" y="24"/>
                    <a:pt x="15" y="22"/>
                  </a:cubicBezTo>
                  <a:cubicBezTo>
                    <a:pt x="18" y="19"/>
                    <a:pt x="20" y="19"/>
                    <a:pt x="22" y="20"/>
                  </a:cubicBezTo>
                  <a:cubicBezTo>
                    <a:pt x="25" y="20"/>
                    <a:pt x="24" y="21"/>
                    <a:pt x="25" y="22"/>
                  </a:cubicBezTo>
                  <a:cubicBezTo>
                    <a:pt x="26" y="23"/>
                    <a:pt x="25" y="26"/>
                    <a:pt x="25" y="26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1" y="28"/>
                    <a:pt x="8" y="30"/>
                  </a:cubicBezTo>
                  <a:cubicBezTo>
                    <a:pt x="4" y="32"/>
                    <a:pt x="6" y="32"/>
                    <a:pt x="8" y="35"/>
                  </a:cubicBezTo>
                  <a:cubicBezTo>
                    <a:pt x="9" y="38"/>
                    <a:pt x="11" y="36"/>
                    <a:pt x="15" y="35"/>
                  </a:cubicBezTo>
                  <a:cubicBezTo>
                    <a:pt x="19" y="35"/>
                    <a:pt x="19" y="36"/>
                    <a:pt x="21" y="37"/>
                  </a:cubicBezTo>
                  <a:cubicBezTo>
                    <a:pt x="23" y="39"/>
                    <a:pt x="24" y="39"/>
                    <a:pt x="20" y="41"/>
                  </a:cubicBezTo>
                  <a:cubicBezTo>
                    <a:pt x="17" y="43"/>
                    <a:pt x="20" y="43"/>
                    <a:pt x="20" y="48"/>
                  </a:cubicBezTo>
                  <a:cubicBezTo>
                    <a:pt x="20" y="52"/>
                    <a:pt x="21" y="51"/>
                    <a:pt x="25" y="51"/>
                  </a:cubicBezTo>
                  <a:cubicBezTo>
                    <a:pt x="28" y="51"/>
                    <a:pt x="26" y="51"/>
                    <a:pt x="31" y="49"/>
                  </a:cubicBezTo>
                  <a:cubicBezTo>
                    <a:pt x="35" y="48"/>
                    <a:pt x="34" y="50"/>
                    <a:pt x="34" y="50"/>
                  </a:cubicBezTo>
                  <a:cubicBezTo>
                    <a:pt x="34" y="50"/>
                    <a:pt x="37" y="52"/>
                    <a:pt x="40" y="53"/>
                  </a:cubicBezTo>
                  <a:cubicBezTo>
                    <a:pt x="42" y="54"/>
                    <a:pt x="46" y="55"/>
                    <a:pt x="47" y="54"/>
                  </a:cubicBezTo>
                  <a:cubicBezTo>
                    <a:pt x="48" y="53"/>
                    <a:pt x="50" y="55"/>
                    <a:pt x="52" y="57"/>
                  </a:cubicBezTo>
                  <a:cubicBezTo>
                    <a:pt x="54" y="58"/>
                    <a:pt x="56" y="58"/>
                    <a:pt x="57" y="56"/>
                  </a:cubicBezTo>
                  <a:cubicBezTo>
                    <a:pt x="58" y="55"/>
                    <a:pt x="59" y="55"/>
                    <a:pt x="64" y="55"/>
                  </a:cubicBezTo>
                  <a:cubicBezTo>
                    <a:pt x="68" y="55"/>
                    <a:pt x="68" y="54"/>
                    <a:pt x="68" y="51"/>
                  </a:cubicBezTo>
                  <a:cubicBezTo>
                    <a:pt x="68" y="49"/>
                    <a:pt x="69" y="48"/>
                    <a:pt x="73" y="49"/>
                  </a:cubicBezTo>
                  <a:cubicBezTo>
                    <a:pt x="77" y="50"/>
                    <a:pt x="80" y="47"/>
                    <a:pt x="83" y="47"/>
                  </a:cubicBezTo>
                  <a:cubicBezTo>
                    <a:pt x="86" y="47"/>
                    <a:pt x="89" y="44"/>
                    <a:pt x="92" y="41"/>
                  </a:cubicBezTo>
                  <a:cubicBezTo>
                    <a:pt x="96" y="39"/>
                    <a:pt x="97" y="37"/>
                    <a:pt x="101" y="36"/>
                  </a:cubicBezTo>
                  <a:cubicBezTo>
                    <a:pt x="105" y="35"/>
                    <a:pt x="105" y="34"/>
                    <a:pt x="108" y="31"/>
                  </a:cubicBezTo>
                  <a:cubicBezTo>
                    <a:pt x="110" y="29"/>
                    <a:pt x="106" y="25"/>
                    <a:pt x="106" y="2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7" name="Freeform 219"/>
            <p:cNvSpPr>
              <a:spLocks/>
            </p:cNvSpPr>
            <p:nvPr/>
          </p:nvSpPr>
          <p:spPr bwMode="auto">
            <a:xfrm>
              <a:off x="881692" y="3089297"/>
              <a:ext cx="13208" cy="23479"/>
            </a:xfrm>
            <a:custGeom>
              <a:avLst/>
              <a:gdLst>
                <a:gd name="T0" fmla="*/ 4 w 6"/>
                <a:gd name="T1" fmla="*/ 8 h 10"/>
                <a:gd name="T2" fmla="*/ 4 w 6"/>
                <a:gd name="T3" fmla="*/ 3 h 10"/>
                <a:gd name="T4" fmla="*/ 1 w 6"/>
                <a:gd name="T5" fmla="*/ 3 h 10"/>
                <a:gd name="T6" fmla="*/ 0 w 6"/>
                <a:gd name="T7" fmla="*/ 6 h 10"/>
                <a:gd name="T8" fmla="*/ 4 w 6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4" y="8"/>
                  </a:moveTo>
                  <a:cubicBezTo>
                    <a:pt x="6" y="6"/>
                    <a:pt x="5" y="7"/>
                    <a:pt x="4" y="3"/>
                  </a:cubicBezTo>
                  <a:cubicBezTo>
                    <a:pt x="3" y="0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10"/>
                    <a:pt x="4" y="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8" name="Freeform 220"/>
            <p:cNvSpPr>
              <a:spLocks/>
            </p:cNvSpPr>
            <p:nvPr/>
          </p:nvSpPr>
          <p:spPr bwMode="auto">
            <a:xfrm>
              <a:off x="347536" y="2499377"/>
              <a:ext cx="86581" cy="24947"/>
            </a:xfrm>
            <a:custGeom>
              <a:avLst/>
              <a:gdLst>
                <a:gd name="T0" fmla="*/ 27 w 38"/>
                <a:gd name="T1" fmla="*/ 3 h 11"/>
                <a:gd name="T2" fmla="*/ 22 w 38"/>
                <a:gd name="T3" fmla="*/ 0 h 11"/>
                <a:gd name="T4" fmla="*/ 19 w 38"/>
                <a:gd name="T5" fmla="*/ 4 h 11"/>
                <a:gd name="T6" fmla="*/ 14 w 38"/>
                <a:gd name="T7" fmla="*/ 4 h 11"/>
                <a:gd name="T8" fmla="*/ 2 w 38"/>
                <a:gd name="T9" fmla="*/ 7 h 11"/>
                <a:gd name="T10" fmla="*/ 11 w 38"/>
                <a:gd name="T11" fmla="*/ 9 h 11"/>
                <a:gd name="T12" fmla="*/ 22 w 38"/>
                <a:gd name="T13" fmla="*/ 9 h 11"/>
                <a:gd name="T14" fmla="*/ 32 w 38"/>
                <a:gd name="T15" fmla="*/ 7 h 11"/>
                <a:gd name="T16" fmla="*/ 27 w 38"/>
                <a:gd name="T1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1">
                  <a:moveTo>
                    <a:pt x="27" y="3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5" y="6"/>
                    <a:pt x="2" y="7"/>
                  </a:cubicBezTo>
                  <a:cubicBezTo>
                    <a:pt x="0" y="7"/>
                    <a:pt x="5" y="7"/>
                    <a:pt x="11" y="9"/>
                  </a:cubicBezTo>
                  <a:cubicBezTo>
                    <a:pt x="17" y="11"/>
                    <a:pt x="19" y="9"/>
                    <a:pt x="22" y="9"/>
                  </a:cubicBezTo>
                  <a:cubicBezTo>
                    <a:pt x="24" y="9"/>
                    <a:pt x="25" y="9"/>
                    <a:pt x="32" y="7"/>
                  </a:cubicBezTo>
                  <a:cubicBezTo>
                    <a:pt x="38" y="6"/>
                    <a:pt x="27" y="3"/>
                    <a:pt x="27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9" name="Freeform 221"/>
            <p:cNvSpPr>
              <a:spLocks/>
            </p:cNvSpPr>
            <p:nvPr/>
          </p:nvSpPr>
          <p:spPr bwMode="auto">
            <a:xfrm>
              <a:off x="1085669" y="3159735"/>
              <a:ext cx="67503" cy="60166"/>
            </a:xfrm>
            <a:custGeom>
              <a:avLst/>
              <a:gdLst>
                <a:gd name="T0" fmla="*/ 29 w 30"/>
                <a:gd name="T1" fmla="*/ 15 h 26"/>
                <a:gd name="T2" fmla="*/ 24 w 30"/>
                <a:gd name="T3" fmla="*/ 10 h 26"/>
                <a:gd name="T4" fmla="*/ 22 w 30"/>
                <a:gd name="T5" fmla="*/ 4 h 26"/>
                <a:gd name="T6" fmla="*/ 18 w 30"/>
                <a:gd name="T7" fmla="*/ 0 h 26"/>
                <a:gd name="T8" fmla="*/ 13 w 30"/>
                <a:gd name="T9" fmla="*/ 5 h 26"/>
                <a:gd name="T10" fmla="*/ 8 w 30"/>
                <a:gd name="T11" fmla="*/ 3 h 26"/>
                <a:gd name="T12" fmla="*/ 2 w 30"/>
                <a:gd name="T13" fmla="*/ 3 h 26"/>
                <a:gd name="T14" fmla="*/ 1 w 30"/>
                <a:gd name="T15" fmla="*/ 5 h 26"/>
                <a:gd name="T16" fmla="*/ 1 w 30"/>
                <a:gd name="T17" fmla="*/ 7 h 26"/>
                <a:gd name="T18" fmla="*/ 1 w 30"/>
                <a:gd name="T19" fmla="*/ 10 h 26"/>
                <a:gd name="T20" fmla="*/ 7 w 30"/>
                <a:gd name="T21" fmla="*/ 11 h 26"/>
                <a:gd name="T22" fmla="*/ 9 w 30"/>
                <a:gd name="T23" fmla="*/ 14 h 26"/>
                <a:gd name="T24" fmla="*/ 14 w 30"/>
                <a:gd name="T25" fmla="*/ 16 h 26"/>
                <a:gd name="T26" fmla="*/ 16 w 30"/>
                <a:gd name="T27" fmla="*/ 20 h 26"/>
                <a:gd name="T28" fmla="*/ 20 w 30"/>
                <a:gd name="T29" fmla="*/ 20 h 26"/>
                <a:gd name="T30" fmla="*/ 25 w 30"/>
                <a:gd name="T31" fmla="*/ 26 h 26"/>
                <a:gd name="T32" fmla="*/ 29 w 30"/>
                <a:gd name="T3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26">
                  <a:moveTo>
                    <a:pt x="29" y="15"/>
                  </a:moveTo>
                  <a:cubicBezTo>
                    <a:pt x="28" y="12"/>
                    <a:pt x="26" y="12"/>
                    <a:pt x="24" y="10"/>
                  </a:cubicBezTo>
                  <a:cubicBezTo>
                    <a:pt x="23" y="8"/>
                    <a:pt x="23" y="6"/>
                    <a:pt x="22" y="4"/>
                  </a:cubicBezTo>
                  <a:cubicBezTo>
                    <a:pt x="21" y="2"/>
                    <a:pt x="19" y="0"/>
                    <a:pt x="18" y="0"/>
                  </a:cubicBezTo>
                  <a:cubicBezTo>
                    <a:pt x="15" y="0"/>
                    <a:pt x="16" y="4"/>
                    <a:pt x="13" y="5"/>
                  </a:cubicBezTo>
                  <a:cubicBezTo>
                    <a:pt x="12" y="5"/>
                    <a:pt x="10" y="2"/>
                    <a:pt x="8" y="3"/>
                  </a:cubicBezTo>
                  <a:cubicBezTo>
                    <a:pt x="6" y="3"/>
                    <a:pt x="3" y="5"/>
                    <a:pt x="2" y="3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9"/>
                    <a:pt x="0" y="10"/>
                    <a:pt x="1" y="10"/>
                  </a:cubicBezTo>
                  <a:cubicBezTo>
                    <a:pt x="3" y="11"/>
                    <a:pt x="6" y="10"/>
                    <a:pt x="7" y="11"/>
                  </a:cubicBezTo>
                  <a:cubicBezTo>
                    <a:pt x="8" y="12"/>
                    <a:pt x="7" y="13"/>
                    <a:pt x="9" y="14"/>
                  </a:cubicBezTo>
                  <a:cubicBezTo>
                    <a:pt x="11" y="14"/>
                    <a:pt x="13" y="14"/>
                    <a:pt x="14" y="16"/>
                  </a:cubicBezTo>
                  <a:cubicBezTo>
                    <a:pt x="15" y="17"/>
                    <a:pt x="14" y="19"/>
                    <a:pt x="16" y="20"/>
                  </a:cubicBezTo>
                  <a:cubicBezTo>
                    <a:pt x="17" y="21"/>
                    <a:pt x="18" y="19"/>
                    <a:pt x="20" y="20"/>
                  </a:cubicBezTo>
                  <a:cubicBezTo>
                    <a:pt x="23" y="21"/>
                    <a:pt x="23" y="25"/>
                    <a:pt x="25" y="26"/>
                  </a:cubicBezTo>
                  <a:cubicBezTo>
                    <a:pt x="26" y="22"/>
                    <a:pt x="30" y="19"/>
                    <a:pt x="29" y="1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0" name="Freeform 222"/>
            <p:cNvSpPr>
              <a:spLocks/>
            </p:cNvSpPr>
            <p:nvPr/>
          </p:nvSpPr>
          <p:spPr bwMode="auto">
            <a:xfrm>
              <a:off x="4249518" y="5391745"/>
              <a:ext cx="16143" cy="17610"/>
            </a:xfrm>
            <a:custGeom>
              <a:avLst/>
              <a:gdLst>
                <a:gd name="T0" fmla="*/ 3 w 7"/>
                <a:gd name="T1" fmla="*/ 0 h 8"/>
                <a:gd name="T2" fmla="*/ 0 w 7"/>
                <a:gd name="T3" fmla="*/ 5 h 8"/>
                <a:gd name="T4" fmla="*/ 5 w 7"/>
                <a:gd name="T5" fmla="*/ 8 h 8"/>
                <a:gd name="T6" fmla="*/ 6 w 7"/>
                <a:gd name="T7" fmla="*/ 4 h 8"/>
                <a:gd name="T8" fmla="*/ 3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cubicBezTo>
                    <a:pt x="3" y="0"/>
                    <a:pt x="0" y="3"/>
                    <a:pt x="0" y="5"/>
                  </a:cubicBezTo>
                  <a:cubicBezTo>
                    <a:pt x="0" y="7"/>
                    <a:pt x="2" y="8"/>
                    <a:pt x="5" y="8"/>
                  </a:cubicBezTo>
                  <a:cubicBezTo>
                    <a:pt x="7" y="8"/>
                    <a:pt x="6" y="7"/>
                    <a:pt x="6" y="4"/>
                  </a:cubicBezTo>
                  <a:cubicBezTo>
                    <a:pt x="6" y="1"/>
                    <a:pt x="3" y="0"/>
                    <a:pt x="3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1" name="Freeform 223"/>
            <p:cNvSpPr>
              <a:spLocks/>
            </p:cNvSpPr>
            <p:nvPr/>
          </p:nvSpPr>
          <p:spPr bwMode="auto">
            <a:xfrm>
              <a:off x="3969234" y="4454037"/>
              <a:ext cx="240664" cy="199575"/>
            </a:xfrm>
            <a:custGeom>
              <a:avLst/>
              <a:gdLst>
                <a:gd name="T0" fmla="*/ 4 w 106"/>
                <a:gd name="T1" fmla="*/ 16 h 88"/>
                <a:gd name="T2" fmla="*/ 8 w 106"/>
                <a:gd name="T3" fmla="*/ 22 h 88"/>
                <a:gd name="T4" fmla="*/ 19 w 106"/>
                <a:gd name="T5" fmla="*/ 24 h 88"/>
                <a:gd name="T6" fmla="*/ 11 w 106"/>
                <a:gd name="T7" fmla="*/ 26 h 88"/>
                <a:gd name="T8" fmla="*/ 13 w 106"/>
                <a:gd name="T9" fmla="*/ 32 h 88"/>
                <a:gd name="T10" fmla="*/ 14 w 106"/>
                <a:gd name="T11" fmla="*/ 38 h 88"/>
                <a:gd name="T12" fmla="*/ 17 w 106"/>
                <a:gd name="T13" fmla="*/ 43 h 88"/>
                <a:gd name="T14" fmla="*/ 22 w 106"/>
                <a:gd name="T15" fmla="*/ 40 h 88"/>
                <a:gd name="T16" fmla="*/ 29 w 106"/>
                <a:gd name="T17" fmla="*/ 39 h 88"/>
                <a:gd name="T18" fmla="*/ 42 w 106"/>
                <a:gd name="T19" fmla="*/ 45 h 88"/>
                <a:gd name="T20" fmla="*/ 56 w 106"/>
                <a:gd name="T21" fmla="*/ 47 h 88"/>
                <a:gd name="T22" fmla="*/ 64 w 106"/>
                <a:gd name="T23" fmla="*/ 53 h 88"/>
                <a:gd name="T24" fmla="*/ 74 w 106"/>
                <a:gd name="T25" fmla="*/ 64 h 88"/>
                <a:gd name="T26" fmla="*/ 70 w 106"/>
                <a:gd name="T27" fmla="*/ 76 h 88"/>
                <a:gd name="T28" fmla="*/ 64 w 106"/>
                <a:gd name="T29" fmla="*/ 86 h 88"/>
                <a:gd name="T30" fmla="*/ 74 w 106"/>
                <a:gd name="T31" fmla="*/ 83 h 88"/>
                <a:gd name="T32" fmla="*/ 89 w 106"/>
                <a:gd name="T33" fmla="*/ 83 h 88"/>
                <a:gd name="T34" fmla="*/ 94 w 106"/>
                <a:gd name="T35" fmla="*/ 85 h 88"/>
                <a:gd name="T36" fmla="*/ 94 w 106"/>
                <a:gd name="T37" fmla="*/ 85 h 88"/>
                <a:gd name="T38" fmla="*/ 96 w 106"/>
                <a:gd name="T39" fmla="*/ 78 h 88"/>
                <a:gd name="T40" fmla="*/ 99 w 106"/>
                <a:gd name="T41" fmla="*/ 67 h 88"/>
                <a:gd name="T42" fmla="*/ 101 w 106"/>
                <a:gd name="T43" fmla="*/ 54 h 88"/>
                <a:gd name="T44" fmla="*/ 106 w 106"/>
                <a:gd name="T45" fmla="*/ 29 h 88"/>
                <a:gd name="T46" fmla="*/ 100 w 106"/>
                <a:gd name="T47" fmla="*/ 25 h 88"/>
                <a:gd name="T48" fmla="*/ 84 w 106"/>
                <a:gd name="T49" fmla="*/ 21 h 88"/>
                <a:gd name="T50" fmla="*/ 72 w 106"/>
                <a:gd name="T51" fmla="*/ 16 h 88"/>
                <a:gd name="T52" fmla="*/ 61 w 106"/>
                <a:gd name="T53" fmla="*/ 18 h 88"/>
                <a:gd name="T54" fmla="*/ 51 w 106"/>
                <a:gd name="T55" fmla="*/ 25 h 88"/>
                <a:gd name="T56" fmla="*/ 45 w 106"/>
                <a:gd name="T57" fmla="*/ 29 h 88"/>
                <a:gd name="T58" fmla="*/ 39 w 106"/>
                <a:gd name="T59" fmla="*/ 24 h 88"/>
                <a:gd name="T60" fmla="*/ 33 w 106"/>
                <a:gd name="T61" fmla="*/ 22 h 88"/>
                <a:gd name="T62" fmla="*/ 32 w 106"/>
                <a:gd name="T63" fmla="*/ 22 h 88"/>
                <a:gd name="T64" fmla="*/ 31 w 106"/>
                <a:gd name="T65" fmla="*/ 14 h 88"/>
                <a:gd name="T66" fmla="*/ 27 w 106"/>
                <a:gd name="T67" fmla="*/ 7 h 88"/>
                <a:gd name="T68" fmla="*/ 20 w 106"/>
                <a:gd name="T69" fmla="*/ 4 h 88"/>
                <a:gd name="T70" fmla="*/ 12 w 106"/>
                <a:gd name="T71" fmla="*/ 2 h 88"/>
                <a:gd name="T72" fmla="*/ 4 w 106"/>
                <a:gd name="T73" fmla="*/ 6 h 88"/>
                <a:gd name="T74" fmla="*/ 2 w 106"/>
                <a:gd name="T75" fmla="*/ 12 h 88"/>
                <a:gd name="T76" fmla="*/ 4 w 106"/>
                <a:gd name="T7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88">
                  <a:moveTo>
                    <a:pt x="4" y="16"/>
                  </a:moveTo>
                  <a:cubicBezTo>
                    <a:pt x="4" y="19"/>
                    <a:pt x="5" y="19"/>
                    <a:pt x="8" y="22"/>
                  </a:cubicBezTo>
                  <a:cubicBezTo>
                    <a:pt x="11" y="24"/>
                    <a:pt x="14" y="23"/>
                    <a:pt x="19" y="24"/>
                  </a:cubicBezTo>
                  <a:cubicBezTo>
                    <a:pt x="23" y="25"/>
                    <a:pt x="17" y="26"/>
                    <a:pt x="11" y="26"/>
                  </a:cubicBezTo>
                  <a:cubicBezTo>
                    <a:pt x="6" y="27"/>
                    <a:pt x="10" y="28"/>
                    <a:pt x="13" y="32"/>
                  </a:cubicBezTo>
                  <a:cubicBezTo>
                    <a:pt x="16" y="37"/>
                    <a:pt x="13" y="35"/>
                    <a:pt x="14" y="38"/>
                  </a:cubicBezTo>
                  <a:cubicBezTo>
                    <a:pt x="14" y="40"/>
                    <a:pt x="17" y="41"/>
                    <a:pt x="17" y="43"/>
                  </a:cubicBezTo>
                  <a:cubicBezTo>
                    <a:pt x="17" y="43"/>
                    <a:pt x="20" y="43"/>
                    <a:pt x="22" y="40"/>
                  </a:cubicBezTo>
                  <a:cubicBezTo>
                    <a:pt x="24" y="36"/>
                    <a:pt x="26" y="37"/>
                    <a:pt x="29" y="39"/>
                  </a:cubicBezTo>
                  <a:cubicBezTo>
                    <a:pt x="32" y="41"/>
                    <a:pt x="35" y="44"/>
                    <a:pt x="42" y="45"/>
                  </a:cubicBezTo>
                  <a:cubicBezTo>
                    <a:pt x="49" y="47"/>
                    <a:pt x="51" y="47"/>
                    <a:pt x="56" y="47"/>
                  </a:cubicBezTo>
                  <a:cubicBezTo>
                    <a:pt x="62" y="48"/>
                    <a:pt x="62" y="49"/>
                    <a:pt x="64" y="53"/>
                  </a:cubicBezTo>
                  <a:cubicBezTo>
                    <a:pt x="65" y="56"/>
                    <a:pt x="69" y="60"/>
                    <a:pt x="74" y="64"/>
                  </a:cubicBezTo>
                  <a:cubicBezTo>
                    <a:pt x="78" y="69"/>
                    <a:pt x="74" y="69"/>
                    <a:pt x="70" y="76"/>
                  </a:cubicBezTo>
                  <a:cubicBezTo>
                    <a:pt x="67" y="82"/>
                    <a:pt x="64" y="83"/>
                    <a:pt x="64" y="86"/>
                  </a:cubicBezTo>
                  <a:cubicBezTo>
                    <a:pt x="65" y="88"/>
                    <a:pt x="70" y="86"/>
                    <a:pt x="74" y="83"/>
                  </a:cubicBezTo>
                  <a:cubicBezTo>
                    <a:pt x="78" y="80"/>
                    <a:pt x="83" y="83"/>
                    <a:pt x="89" y="83"/>
                  </a:cubicBezTo>
                  <a:cubicBezTo>
                    <a:pt x="91" y="84"/>
                    <a:pt x="93" y="84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3"/>
                    <a:pt x="95" y="80"/>
                    <a:pt x="96" y="78"/>
                  </a:cubicBezTo>
                  <a:cubicBezTo>
                    <a:pt x="97" y="74"/>
                    <a:pt x="98" y="71"/>
                    <a:pt x="99" y="67"/>
                  </a:cubicBezTo>
                  <a:cubicBezTo>
                    <a:pt x="101" y="63"/>
                    <a:pt x="101" y="59"/>
                    <a:pt x="101" y="54"/>
                  </a:cubicBezTo>
                  <a:cubicBezTo>
                    <a:pt x="102" y="46"/>
                    <a:pt x="106" y="38"/>
                    <a:pt x="106" y="29"/>
                  </a:cubicBezTo>
                  <a:cubicBezTo>
                    <a:pt x="104" y="27"/>
                    <a:pt x="102" y="26"/>
                    <a:pt x="100" y="25"/>
                  </a:cubicBezTo>
                  <a:cubicBezTo>
                    <a:pt x="98" y="23"/>
                    <a:pt x="88" y="21"/>
                    <a:pt x="84" y="21"/>
                  </a:cubicBezTo>
                  <a:cubicBezTo>
                    <a:pt x="80" y="20"/>
                    <a:pt x="80" y="18"/>
                    <a:pt x="72" y="16"/>
                  </a:cubicBezTo>
                  <a:cubicBezTo>
                    <a:pt x="65" y="13"/>
                    <a:pt x="64" y="16"/>
                    <a:pt x="61" y="18"/>
                  </a:cubicBezTo>
                  <a:cubicBezTo>
                    <a:pt x="57" y="21"/>
                    <a:pt x="55" y="24"/>
                    <a:pt x="51" y="25"/>
                  </a:cubicBezTo>
                  <a:cubicBezTo>
                    <a:pt x="48" y="25"/>
                    <a:pt x="48" y="29"/>
                    <a:pt x="45" y="29"/>
                  </a:cubicBezTo>
                  <a:cubicBezTo>
                    <a:pt x="42" y="30"/>
                    <a:pt x="40" y="27"/>
                    <a:pt x="39" y="24"/>
                  </a:cubicBezTo>
                  <a:cubicBezTo>
                    <a:pt x="39" y="21"/>
                    <a:pt x="33" y="22"/>
                    <a:pt x="33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2"/>
                    <a:pt x="30" y="18"/>
                    <a:pt x="31" y="14"/>
                  </a:cubicBezTo>
                  <a:cubicBezTo>
                    <a:pt x="32" y="10"/>
                    <a:pt x="31" y="8"/>
                    <a:pt x="27" y="7"/>
                  </a:cubicBezTo>
                  <a:cubicBezTo>
                    <a:pt x="23" y="6"/>
                    <a:pt x="21" y="6"/>
                    <a:pt x="20" y="4"/>
                  </a:cubicBezTo>
                  <a:cubicBezTo>
                    <a:pt x="19" y="2"/>
                    <a:pt x="16" y="0"/>
                    <a:pt x="12" y="2"/>
                  </a:cubicBezTo>
                  <a:cubicBezTo>
                    <a:pt x="8" y="3"/>
                    <a:pt x="7" y="4"/>
                    <a:pt x="4" y="6"/>
                  </a:cubicBezTo>
                  <a:cubicBezTo>
                    <a:pt x="0" y="8"/>
                    <a:pt x="0" y="10"/>
                    <a:pt x="2" y="12"/>
                  </a:cubicBezTo>
                  <a:cubicBezTo>
                    <a:pt x="4" y="14"/>
                    <a:pt x="4" y="14"/>
                    <a:pt x="4" y="1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2" name="Freeform 224"/>
            <p:cNvSpPr>
              <a:spLocks/>
            </p:cNvSpPr>
            <p:nvPr/>
          </p:nvSpPr>
          <p:spPr bwMode="auto">
            <a:xfrm>
              <a:off x="4182015" y="4520073"/>
              <a:ext cx="218652" cy="170226"/>
            </a:xfrm>
            <a:custGeom>
              <a:avLst/>
              <a:gdLst>
                <a:gd name="T0" fmla="*/ 5 w 96"/>
                <a:gd name="T1" fmla="*/ 38 h 75"/>
                <a:gd name="T2" fmla="*/ 2 w 96"/>
                <a:gd name="T3" fmla="*/ 49 h 75"/>
                <a:gd name="T4" fmla="*/ 0 w 96"/>
                <a:gd name="T5" fmla="*/ 56 h 75"/>
                <a:gd name="T6" fmla="*/ 4 w 96"/>
                <a:gd name="T7" fmla="*/ 62 h 75"/>
                <a:gd name="T8" fmla="*/ 18 w 96"/>
                <a:gd name="T9" fmla="*/ 64 h 75"/>
                <a:gd name="T10" fmla="*/ 26 w 96"/>
                <a:gd name="T11" fmla="*/ 60 h 75"/>
                <a:gd name="T12" fmla="*/ 27 w 96"/>
                <a:gd name="T13" fmla="*/ 52 h 75"/>
                <a:gd name="T14" fmla="*/ 41 w 96"/>
                <a:gd name="T15" fmla="*/ 48 h 75"/>
                <a:gd name="T16" fmla="*/ 52 w 96"/>
                <a:gd name="T17" fmla="*/ 53 h 75"/>
                <a:gd name="T18" fmla="*/ 61 w 96"/>
                <a:gd name="T19" fmla="*/ 61 h 75"/>
                <a:gd name="T20" fmla="*/ 76 w 96"/>
                <a:gd name="T21" fmla="*/ 73 h 75"/>
                <a:gd name="T22" fmla="*/ 90 w 96"/>
                <a:gd name="T23" fmla="*/ 74 h 75"/>
                <a:gd name="T24" fmla="*/ 89 w 96"/>
                <a:gd name="T25" fmla="*/ 63 h 75"/>
                <a:gd name="T26" fmla="*/ 76 w 96"/>
                <a:gd name="T27" fmla="*/ 53 h 75"/>
                <a:gd name="T28" fmla="*/ 66 w 96"/>
                <a:gd name="T29" fmla="*/ 34 h 75"/>
                <a:gd name="T30" fmla="*/ 58 w 96"/>
                <a:gd name="T31" fmla="*/ 24 h 75"/>
                <a:gd name="T32" fmla="*/ 48 w 96"/>
                <a:gd name="T33" fmla="*/ 15 h 75"/>
                <a:gd name="T34" fmla="*/ 34 w 96"/>
                <a:gd name="T35" fmla="*/ 6 h 75"/>
                <a:gd name="T36" fmla="*/ 20 w 96"/>
                <a:gd name="T37" fmla="*/ 3 h 75"/>
                <a:gd name="T38" fmla="*/ 12 w 96"/>
                <a:gd name="T39" fmla="*/ 0 h 75"/>
                <a:gd name="T40" fmla="*/ 12 w 96"/>
                <a:gd name="T41" fmla="*/ 0 h 75"/>
                <a:gd name="T42" fmla="*/ 7 w 96"/>
                <a:gd name="T43" fmla="*/ 25 h 75"/>
                <a:gd name="T44" fmla="*/ 5 w 96"/>
                <a:gd name="T45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75">
                  <a:moveTo>
                    <a:pt x="5" y="38"/>
                  </a:moveTo>
                  <a:cubicBezTo>
                    <a:pt x="4" y="42"/>
                    <a:pt x="3" y="45"/>
                    <a:pt x="2" y="49"/>
                  </a:cubicBezTo>
                  <a:cubicBezTo>
                    <a:pt x="1" y="51"/>
                    <a:pt x="0" y="54"/>
                    <a:pt x="0" y="56"/>
                  </a:cubicBezTo>
                  <a:cubicBezTo>
                    <a:pt x="2" y="58"/>
                    <a:pt x="2" y="60"/>
                    <a:pt x="4" y="62"/>
                  </a:cubicBezTo>
                  <a:cubicBezTo>
                    <a:pt x="8" y="66"/>
                    <a:pt x="12" y="63"/>
                    <a:pt x="18" y="64"/>
                  </a:cubicBezTo>
                  <a:cubicBezTo>
                    <a:pt x="23" y="64"/>
                    <a:pt x="26" y="63"/>
                    <a:pt x="26" y="60"/>
                  </a:cubicBezTo>
                  <a:cubicBezTo>
                    <a:pt x="25" y="56"/>
                    <a:pt x="24" y="55"/>
                    <a:pt x="27" y="52"/>
                  </a:cubicBezTo>
                  <a:cubicBezTo>
                    <a:pt x="30" y="49"/>
                    <a:pt x="35" y="47"/>
                    <a:pt x="41" y="48"/>
                  </a:cubicBezTo>
                  <a:cubicBezTo>
                    <a:pt x="47" y="48"/>
                    <a:pt x="50" y="50"/>
                    <a:pt x="52" y="53"/>
                  </a:cubicBezTo>
                  <a:cubicBezTo>
                    <a:pt x="55" y="57"/>
                    <a:pt x="57" y="59"/>
                    <a:pt x="61" y="61"/>
                  </a:cubicBezTo>
                  <a:cubicBezTo>
                    <a:pt x="66" y="63"/>
                    <a:pt x="71" y="72"/>
                    <a:pt x="76" y="73"/>
                  </a:cubicBezTo>
                  <a:cubicBezTo>
                    <a:pt x="80" y="75"/>
                    <a:pt x="84" y="74"/>
                    <a:pt x="90" y="74"/>
                  </a:cubicBezTo>
                  <a:cubicBezTo>
                    <a:pt x="96" y="73"/>
                    <a:pt x="92" y="70"/>
                    <a:pt x="89" y="63"/>
                  </a:cubicBezTo>
                  <a:cubicBezTo>
                    <a:pt x="87" y="57"/>
                    <a:pt x="80" y="57"/>
                    <a:pt x="76" y="53"/>
                  </a:cubicBezTo>
                  <a:cubicBezTo>
                    <a:pt x="71" y="48"/>
                    <a:pt x="66" y="37"/>
                    <a:pt x="66" y="34"/>
                  </a:cubicBezTo>
                  <a:cubicBezTo>
                    <a:pt x="65" y="30"/>
                    <a:pt x="61" y="27"/>
                    <a:pt x="58" y="24"/>
                  </a:cubicBezTo>
                  <a:cubicBezTo>
                    <a:pt x="56" y="21"/>
                    <a:pt x="52" y="16"/>
                    <a:pt x="48" y="15"/>
                  </a:cubicBezTo>
                  <a:cubicBezTo>
                    <a:pt x="45" y="14"/>
                    <a:pt x="40" y="9"/>
                    <a:pt x="34" y="6"/>
                  </a:cubicBezTo>
                  <a:cubicBezTo>
                    <a:pt x="28" y="3"/>
                    <a:pt x="25" y="3"/>
                    <a:pt x="20" y="3"/>
                  </a:cubicBezTo>
                  <a:cubicBezTo>
                    <a:pt x="17" y="3"/>
                    <a:pt x="15" y="1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9"/>
                    <a:pt x="8" y="17"/>
                    <a:pt x="7" y="25"/>
                  </a:cubicBezTo>
                  <a:cubicBezTo>
                    <a:pt x="7" y="30"/>
                    <a:pt x="7" y="34"/>
                    <a:pt x="5" y="3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3" name="Freeform 225"/>
            <p:cNvSpPr>
              <a:spLocks/>
            </p:cNvSpPr>
            <p:nvPr/>
          </p:nvSpPr>
          <p:spPr bwMode="auto">
            <a:xfrm>
              <a:off x="4405069" y="4500996"/>
              <a:ext cx="60166" cy="61633"/>
            </a:xfrm>
            <a:custGeom>
              <a:avLst/>
              <a:gdLst>
                <a:gd name="T0" fmla="*/ 4 w 27"/>
                <a:gd name="T1" fmla="*/ 5 h 27"/>
                <a:gd name="T2" fmla="*/ 14 w 27"/>
                <a:gd name="T3" fmla="*/ 12 h 27"/>
                <a:gd name="T4" fmla="*/ 21 w 27"/>
                <a:gd name="T5" fmla="*/ 23 h 27"/>
                <a:gd name="T6" fmla="*/ 26 w 27"/>
                <a:gd name="T7" fmla="*/ 21 h 27"/>
                <a:gd name="T8" fmla="*/ 20 w 27"/>
                <a:gd name="T9" fmla="*/ 11 h 27"/>
                <a:gd name="T10" fmla="*/ 13 w 27"/>
                <a:gd name="T11" fmla="*/ 4 h 27"/>
                <a:gd name="T12" fmla="*/ 2 w 27"/>
                <a:gd name="T13" fmla="*/ 1 h 27"/>
                <a:gd name="T14" fmla="*/ 4 w 27"/>
                <a:gd name="T15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27">
                  <a:moveTo>
                    <a:pt x="4" y="5"/>
                  </a:moveTo>
                  <a:cubicBezTo>
                    <a:pt x="7" y="7"/>
                    <a:pt x="9" y="8"/>
                    <a:pt x="14" y="12"/>
                  </a:cubicBezTo>
                  <a:cubicBezTo>
                    <a:pt x="18" y="16"/>
                    <a:pt x="17" y="18"/>
                    <a:pt x="21" y="23"/>
                  </a:cubicBezTo>
                  <a:cubicBezTo>
                    <a:pt x="26" y="27"/>
                    <a:pt x="26" y="24"/>
                    <a:pt x="26" y="21"/>
                  </a:cubicBezTo>
                  <a:cubicBezTo>
                    <a:pt x="27" y="18"/>
                    <a:pt x="24" y="16"/>
                    <a:pt x="20" y="11"/>
                  </a:cubicBezTo>
                  <a:cubicBezTo>
                    <a:pt x="16" y="7"/>
                    <a:pt x="15" y="7"/>
                    <a:pt x="13" y="4"/>
                  </a:cubicBezTo>
                  <a:cubicBezTo>
                    <a:pt x="10" y="0"/>
                    <a:pt x="2" y="1"/>
                    <a:pt x="2" y="1"/>
                  </a:cubicBezTo>
                  <a:cubicBezTo>
                    <a:pt x="2" y="1"/>
                    <a:pt x="0" y="3"/>
                    <a:pt x="4" y="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4" name="Freeform 226"/>
            <p:cNvSpPr>
              <a:spLocks/>
            </p:cNvSpPr>
            <p:nvPr/>
          </p:nvSpPr>
          <p:spPr bwMode="auto">
            <a:xfrm>
              <a:off x="4349306" y="4549422"/>
              <a:ext cx="93918" cy="45492"/>
            </a:xfrm>
            <a:custGeom>
              <a:avLst/>
              <a:gdLst>
                <a:gd name="T0" fmla="*/ 16 w 41"/>
                <a:gd name="T1" fmla="*/ 17 h 20"/>
                <a:gd name="T2" fmla="*/ 31 w 41"/>
                <a:gd name="T3" fmla="*/ 16 h 20"/>
                <a:gd name="T4" fmla="*/ 39 w 41"/>
                <a:gd name="T5" fmla="*/ 7 h 20"/>
                <a:gd name="T6" fmla="*/ 38 w 41"/>
                <a:gd name="T7" fmla="*/ 2 h 20"/>
                <a:gd name="T8" fmla="*/ 34 w 41"/>
                <a:gd name="T9" fmla="*/ 6 h 20"/>
                <a:gd name="T10" fmla="*/ 25 w 41"/>
                <a:gd name="T11" fmla="*/ 8 h 20"/>
                <a:gd name="T12" fmla="*/ 16 w 41"/>
                <a:gd name="T13" fmla="*/ 11 h 20"/>
                <a:gd name="T14" fmla="*/ 6 w 41"/>
                <a:gd name="T15" fmla="*/ 9 h 20"/>
                <a:gd name="T16" fmla="*/ 16 w 41"/>
                <a:gd name="T1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20">
                  <a:moveTo>
                    <a:pt x="16" y="17"/>
                  </a:moveTo>
                  <a:cubicBezTo>
                    <a:pt x="23" y="20"/>
                    <a:pt x="24" y="18"/>
                    <a:pt x="31" y="16"/>
                  </a:cubicBezTo>
                  <a:cubicBezTo>
                    <a:pt x="37" y="15"/>
                    <a:pt x="38" y="11"/>
                    <a:pt x="39" y="7"/>
                  </a:cubicBezTo>
                  <a:cubicBezTo>
                    <a:pt x="41" y="3"/>
                    <a:pt x="41" y="3"/>
                    <a:pt x="38" y="2"/>
                  </a:cubicBezTo>
                  <a:cubicBezTo>
                    <a:pt x="36" y="0"/>
                    <a:pt x="35" y="3"/>
                    <a:pt x="34" y="6"/>
                  </a:cubicBezTo>
                  <a:cubicBezTo>
                    <a:pt x="32" y="10"/>
                    <a:pt x="25" y="8"/>
                    <a:pt x="25" y="8"/>
                  </a:cubicBezTo>
                  <a:cubicBezTo>
                    <a:pt x="25" y="8"/>
                    <a:pt x="19" y="11"/>
                    <a:pt x="16" y="11"/>
                  </a:cubicBezTo>
                  <a:cubicBezTo>
                    <a:pt x="12" y="11"/>
                    <a:pt x="11" y="9"/>
                    <a:pt x="6" y="9"/>
                  </a:cubicBezTo>
                  <a:cubicBezTo>
                    <a:pt x="0" y="9"/>
                    <a:pt x="9" y="14"/>
                    <a:pt x="16" y="1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5" name="Freeform 227"/>
            <p:cNvSpPr>
              <a:spLocks/>
            </p:cNvSpPr>
            <p:nvPr/>
          </p:nvSpPr>
          <p:spPr bwMode="auto">
            <a:xfrm>
              <a:off x="4268596" y="5418160"/>
              <a:ext cx="90983" cy="90983"/>
            </a:xfrm>
            <a:custGeom>
              <a:avLst/>
              <a:gdLst>
                <a:gd name="T0" fmla="*/ 30 w 40"/>
                <a:gd name="T1" fmla="*/ 3 h 40"/>
                <a:gd name="T2" fmla="*/ 20 w 40"/>
                <a:gd name="T3" fmla="*/ 7 h 40"/>
                <a:gd name="T4" fmla="*/ 10 w 40"/>
                <a:gd name="T5" fmla="*/ 4 h 40"/>
                <a:gd name="T6" fmla="*/ 4 w 40"/>
                <a:gd name="T7" fmla="*/ 1 h 40"/>
                <a:gd name="T8" fmla="*/ 1 w 40"/>
                <a:gd name="T9" fmla="*/ 5 h 40"/>
                <a:gd name="T10" fmla="*/ 6 w 40"/>
                <a:gd name="T11" fmla="*/ 10 h 40"/>
                <a:gd name="T12" fmla="*/ 10 w 40"/>
                <a:gd name="T13" fmla="*/ 16 h 40"/>
                <a:gd name="T14" fmla="*/ 9 w 40"/>
                <a:gd name="T15" fmla="*/ 25 h 40"/>
                <a:gd name="T16" fmla="*/ 17 w 40"/>
                <a:gd name="T17" fmla="*/ 35 h 40"/>
                <a:gd name="T18" fmla="*/ 25 w 40"/>
                <a:gd name="T19" fmla="*/ 39 h 40"/>
                <a:gd name="T20" fmla="*/ 28 w 40"/>
                <a:gd name="T21" fmla="*/ 32 h 40"/>
                <a:gd name="T22" fmla="*/ 32 w 40"/>
                <a:gd name="T23" fmla="*/ 27 h 40"/>
                <a:gd name="T24" fmla="*/ 35 w 40"/>
                <a:gd name="T25" fmla="*/ 31 h 40"/>
                <a:gd name="T26" fmla="*/ 38 w 40"/>
                <a:gd name="T27" fmla="*/ 26 h 40"/>
                <a:gd name="T28" fmla="*/ 40 w 40"/>
                <a:gd name="T29" fmla="*/ 12 h 40"/>
                <a:gd name="T30" fmla="*/ 39 w 40"/>
                <a:gd name="T31" fmla="*/ 2 h 40"/>
                <a:gd name="T32" fmla="*/ 30 w 40"/>
                <a:gd name="T33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0">
                  <a:moveTo>
                    <a:pt x="30" y="3"/>
                  </a:moveTo>
                  <a:cubicBezTo>
                    <a:pt x="28" y="4"/>
                    <a:pt x="23" y="7"/>
                    <a:pt x="20" y="7"/>
                  </a:cubicBezTo>
                  <a:cubicBezTo>
                    <a:pt x="16" y="8"/>
                    <a:pt x="13" y="6"/>
                    <a:pt x="10" y="4"/>
                  </a:cubicBezTo>
                  <a:cubicBezTo>
                    <a:pt x="7" y="3"/>
                    <a:pt x="4" y="1"/>
                    <a:pt x="4" y="1"/>
                  </a:cubicBezTo>
                  <a:cubicBezTo>
                    <a:pt x="4" y="1"/>
                    <a:pt x="0" y="3"/>
                    <a:pt x="1" y="5"/>
                  </a:cubicBezTo>
                  <a:cubicBezTo>
                    <a:pt x="1" y="7"/>
                    <a:pt x="3" y="8"/>
                    <a:pt x="6" y="10"/>
                  </a:cubicBezTo>
                  <a:cubicBezTo>
                    <a:pt x="10" y="13"/>
                    <a:pt x="9" y="13"/>
                    <a:pt x="10" y="16"/>
                  </a:cubicBezTo>
                  <a:cubicBezTo>
                    <a:pt x="11" y="19"/>
                    <a:pt x="9" y="20"/>
                    <a:pt x="9" y="25"/>
                  </a:cubicBezTo>
                  <a:cubicBezTo>
                    <a:pt x="9" y="30"/>
                    <a:pt x="14" y="32"/>
                    <a:pt x="17" y="35"/>
                  </a:cubicBezTo>
                  <a:cubicBezTo>
                    <a:pt x="20" y="39"/>
                    <a:pt x="23" y="40"/>
                    <a:pt x="25" y="39"/>
                  </a:cubicBezTo>
                  <a:cubicBezTo>
                    <a:pt x="28" y="39"/>
                    <a:pt x="26" y="35"/>
                    <a:pt x="28" y="32"/>
                  </a:cubicBezTo>
                  <a:cubicBezTo>
                    <a:pt x="29" y="29"/>
                    <a:pt x="30" y="27"/>
                    <a:pt x="32" y="27"/>
                  </a:cubicBezTo>
                  <a:cubicBezTo>
                    <a:pt x="34" y="26"/>
                    <a:pt x="35" y="31"/>
                    <a:pt x="35" y="31"/>
                  </a:cubicBezTo>
                  <a:cubicBezTo>
                    <a:pt x="35" y="31"/>
                    <a:pt x="36" y="29"/>
                    <a:pt x="38" y="26"/>
                  </a:cubicBezTo>
                  <a:cubicBezTo>
                    <a:pt x="40" y="24"/>
                    <a:pt x="40" y="17"/>
                    <a:pt x="40" y="12"/>
                  </a:cubicBezTo>
                  <a:cubicBezTo>
                    <a:pt x="40" y="7"/>
                    <a:pt x="40" y="4"/>
                    <a:pt x="39" y="2"/>
                  </a:cubicBezTo>
                  <a:cubicBezTo>
                    <a:pt x="38" y="0"/>
                    <a:pt x="33" y="1"/>
                    <a:pt x="30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6" name="Freeform 228"/>
            <p:cNvSpPr>
              <a:spLocks/>
            </p:cNvSpPr>
            <p:nvPr/>
          </p:nvSpPr>
          <p:spPr bwMode="auto">
            <a:xfrm>
              <a:off x="4895202" y="5239129"/>
              <a:ext cx="139409" cy="189303"/>
            </a:xfrm>
            <a:custGeom>
              <a:avLst/>
              <a:gdLst>
                <a:gd name="T0" fmla="*/ 55 w 62"/>
                <a:gd name="T1" fmla="*/ 44 h 83"/>
                <a:gd name="T2" fmla="*/ 49 w 62"/>
                <a:gd name="T3" fmla="*/ 46 h 83"/>
                <a:gd name="T4" fmla="*/ 43 w 62"/>
                <a:gd name="T5" fmla="*/ 49 h 83"/>
                <a:gd name="T6" fmla="*/ 38 w 62"/>
                <a:gd name="T7" fmla="*/ 44 h 83"/>
                <a:gd name="T8" fmla="*/ 37 w 62"/>
                <a:gd name="T9" fmla="*/ 36 h 83"/>
                <a:gd name="T10" fmla="*/ 32 w 62"/>
                <a:gd name="T11" fmla="*/ 34 h 83"/>
                <a:gd name="T12" fmla="*/ 29 w 62"/>
                <a:gd name="T13" fmla="*/ 38 h 83"/>
                <a:gd name="T14" fmla="*/ 24 w 62"/>
                <a:gd name="T15" fmla="*/ 26 h 83"/>
                <a:gd name="T16" fmla="*/ 13 w 62"/>
                <a:gd name="T17" fmla="*/ 16 h 83"/>
                <a:gd name="T18" fmla="*/ 7 w 62"/>
                <a:gd name="T19" fmla="*/ 7 h 83"/>
                <a:gd name="T20" fmla="*/ 0 w 62"/>
                <a:gd name="T21" fmla="*/ 7 h 83"/>
                <a:gd name="T22" fmla="*/ 3 w 62"/>
                <a:gd name="T23" fmla="*/ 12 h 83"/>
                <a:gd name="T24" fmla="*/ 7 w 62"/>
                <a:gd name="T25" fmla="*/ 19 h 83"/>
                <a:gd name="T26" fmla="*/ 14 w 62"/>
                <a:gd name="T27" fmla="*/ 23 h 83"/>
                <a:gd name="T28" fmla="*/ 19 w 62"/>
                <a:gd name="T29" fmla="*/ 31 h 83"/>
                <a:gd name="T30" fmla="*/ 23 w 62"/>
                <a:gd name="T31" fmla="*/ 39 h 83"/>
                <a:gd name="T32" fmla="*/ 24 w 62"/>
                <a:gd name="T33" fmla="*/ 50 h 83"/>
                <a:gd name="T34" fmla="*/ 20 w 62"/>
                <a:gd name="T35" fmla="*/ 57 h 83"/>
                <a:gd name="T36" fmla="*/ 16 w 62"/>
                <a:gd name="T37" fmla="*/ 63 h 83"/>
                <a:gd name="T38" fmla="*/ 20 w 62"/>
                <a:gd name="T39" fmla="*/ 64 h 83"/>
                <a:gd name="T40" fmla="*/ 26 w 62"/>
                <a:gd name="T41" fmla="*/ 70 h 83"/>
                <a:gd name="T42" fmla="*/ 31 w 62"/>
                <a:gd name="T43" fmla="*/ 81 h 83"/>
                <a:gd name="T44" fmla="*/ 35 w 62"/>
                <a:gd name="T45" fmla="*/ 83 h 83"/>
                <a:gd name="T46" fmla="*/ 40 w 62"/>
                <a:gd name="T47" fmla="*/ 77 h 83"/>
                <a:gd name="T48" fmla="*/ 43 w 62"/>
                <a:gd name="T49" fmla="*/ 70 h 83"/>
                <a:gd name="T50" fmla="*/ 49 w 62"/>
                <a:gd name="T51" fmla="*/ 63 h 83"/>
                <a:gd name="T52" fmla="*/ 54 w 62"/>
                <a:gd name="T53" fmla="*/ 63 h 83"/>
                <a:gd name="T54" fmla="*/ 57 w 62"/>
                <a:gd name="T55" fmla="*/ 55 h 83"/>
                <a:gd name="T56" fmla="*/ 61 w 62"/>
                <a:gd name="T57" fmla="*/ 46 h 83"/>
                <a:gd name="T58" fmla="*/ 55 w 62"/>
                <a:gd name="T59" fmla="*/ 4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83">
                  <a:moveTo>
                    <a:pt x="55" y="44"/>
                  </a:moveTo>
                  <a:cubicBezTo>
                    <a:pt x="52" y="44"/>
                    <a:pt x="51" y="42"/>
                    <a:pt x="49" y="46"/>
                  </a:cubicBezTo>
                  <a:cubicBezTo>
                    <a:pt x="47" y="50"/>
                    <a:pt x="45" y="49"/>
                    <a:pt x="43" y="49"/>
                  </a:cubicBezTo>
                  <a:cubicBezTo>
                    <a:pt x="41" y="49"/>
                    <a:pt x="39" y="47"/>
                    <a:pt x="38" y="44"/>
                  </a:cubicBezTo>
                  <a:cubicBezTo>
                    <a:pt x="36" y="41"/>
                    <a:pt x="36" y="38"/>
                    <a:pt x="37" y="36"/>
                  </a:cubicBezTo>
                  <a:cubicBezTo>
                    <a:pt x="38" y="34"/>
                    <a:pt x="33" y="32"/>
                    <a:pt x="32" y="34"/>
                  </a:cubicBezTo>
                  <a:cubicBezTo>
                    <a:pt x="32" y="36"/>
                    <a:pt x="29" y="38"/>
                    <a:pt x="29" y="38"/>
                  </a:cubicBezTo>
                  <a:cubicBezTo>
                    <a:pt x="29" y="38"/>
                    <a:pt x="25" y="29"/>
                    <a:pt x="24" y="26"/>
                  </a:cubicBezTo>
                  <a:cubicBezTo>
                    <a:pt x="23" y="23"/>
                    <a:pt x="18" y="19"/>
                    <a:pt x="13" y="16"/>
                  </a:cubicBezTo>
                  <a:cubicBezTo>
                    <a:pt x="7" y="12"/>
                    <a:pt x="7" y="7"/>
                    <a:pt x="7" y="7"/>
                  </a:cubicBezTo>
                  <a:cubicBezTo>
                    <a:pt x="2" y="0"/>
                    <a:pt x="0" y="7"/>
                    <a:pt x="0" y="7"/>
                  </a:cubicBezTo>
                  <a:cubicBezTo>
                    <a:pt x="0" y="7"/>
                    <a:pt x="2" y="10"/>
                    <a:pt x="3" y="12"/>
                  </a:cubicBezTo>
                  <a:cubicBezTo>
                    <a:pt x="4" y="14"/>
                    <a:pt x="5" y="18"/>
                    <a:pt x="7" y="19"/>
                  </a:cubicBezTo>
                  <a:cubicBezTo>
                    <a:pt x="9" y="21"/>
                    <a:pt x="9" y="21"/>
                    <a:pt x="14" y="23"/>
                  </a:cubicBezTo>
                  <a:cubicBezTo>
                    <a:pt x="19" y="26"/>
                    <a:pt x="17" y="28"/>
                    <a:pt x="19" y="31"/>
                  </a:cubicBezTo>
                  <a:cubicBezTo>
                    <a:pt x="22" y="35"/>
                    <a:pt x="21" y="36"/>
                    <a:pt x="23" y="39"/>
                  </a:cubicBezTo>
                  <a:cubicBezTo>
                    <a:pt x="25" y="43"/>
                    <a:pt x="24" y="45"/>
                    <a:pt x="24" y="50"/>
                  </a:cubicBezTo>
                  <a:cubicBezTo>
                    <a:pt x="24" y="55"/>
                    <a:pt x="23" y="55"/>
                    <a:pt x="20" y="5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8" y="63"/>
                    <a:pt x="20" y="64"/>
                  </a:cubicBezTo>
                  <a:cubicBezTo>
                    <a:pt x="23" y="65"/>
                    <a:pt x="23" y="67"/>
                    <a:pt x="26" y="70"/>
                  </a:cubicBezTo>
                  <a:cubicBezTo>
                    <a:pt x="28" y="73"/>
                    <a:pt x="30" y="79"/>
                    <a:pt x="31" y="81"/>
                  </a:cubicBezTo>
                  <a:cubicBezTo>
                    <a:pt x="31" y="83"/>
                    <a:pt x="35" y="83"/>
                    <a:pt x="35" y="83"/>
                  </a:cubicBezTo>
                  <a:cubicBezTo>
                    <a:pt x="35" y="83"/>
                    <a:pt x="38" y="80"/>
                    <a:pt x="40" y="77"/>
                  </a:cubicBezTo>
                  <a:cubicBezTo>
                    <a:pt x="42" y="74"/>
                    <a:pt x="42" y="73"/>
                    <a:pt x="43" y="70"/>
                  </a:cubicBezTo>
                  <a:cubicBezTo>
                    <a:pt x="44" y="68"/>
                    <a:pt x="46" y="67"/>
                    <a:pt x="49" y="63"/>
                  </a:cubicBezTo>
                  <a:cubicBezTo>
                    <a:pt x="52" y="59"/>
                    <a:pt x="52" y="64"/>
                    <a:pt x="54" y="63"/>
                  </a:cubicBezTo>
                  <a:cubicBezTo>
                    <a:pt x="57" y="61"/>
                    <a:pt x="56" y="58"/>
                    <a:pt x="57" y="55"/>
                  </a:cubicBezTo>
                  <a:cubicBezTo>
                    <a:pt x="58" y="53"/>
                    <a:pt x="60" y="49"/>
                    <a:pt x="61" y="46"/>
                  </a:cubicBezTo>
                  <a:cubicBezTo>
                    <a:pt x="62" y="43"/>
                    <a:pt x="57" y="44"/>
                    <a:pt x="55" y="4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7" name="Freeform 229"/>
            <p:cNvSpPr>
              <a:spLocks/>
            </p:cNvSpPr>
            <p:nvPr/>
          </p:nvSpPr>
          <p:spPr bwMode="auto">
            <a:xfrm>
              <a:off x="4788078" y="5586918"/>
              <a:ext cx="16143" cy="20544"/>
            </a:xfrm>
            <a:custGeom>
              <a:avLst/>
              <a:gdLst>
                <a:gd name="T0" fmla="*/ 3 w 7"/>
                <a:gd name="T1" fmla="*/ 2 h 9"/>
                <a:gd name="T2" fmla="*/ 0 w 7"/>
                <a:gd name="T3" fmla="*/ 5 h 9"/>
                <a:gd name="T4" fmla="*/ 4 w 7"/>
                <a:gd name="T5" fmla="*/ 8 h 9"/>
                <a:gd name="T6" fmla="*/ 6 w 7"/>
                <a:gd name="T7" fmla="*/ 3 h 9"/>
                <a:gd name="T8" fmla="*/ 3 w 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3" y="2"/>
                  </a:moveTo>
                  <a:cubicBezTo>
                    <a:pt x="1" y="0"/>
                    <a:pt x="0" y="3"/>
                    <a:pt x="0" y="5"/>
                  </a:cubicBezTo>
                  <a:cubicBezTo>
                    <a:pt x="0" y="6"/>
                    <a:pt x="2" y="7"/>
                    <a:pt x="4" y="8"/>
                  </a:cubicBezTo>
                  <a:cubicBezTo>
                    <a:pt x="7" y="9"/>
                    <a:pt x="6" y="7"/>
                    <a:pt x="6" y="3"/>
                  </a:cubicBezTo>
                  <a:cubicBezTo>
                    <a:pt x="6" y="0"/>
                    <a:pt x="3" y="2"/>
                    <a:pt x="3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8" name="Freeform 230"/>
            <p:cNvSpPr>
              <a:spLocks/>
            </p:cNvSpPr>
            <p:nvPr/>
          </p:nvSpPr>
          <p:spPr bwMode="auto">
            <a:xfrm>
              <a:off x="4755793" y="5413758"/>
              <a:ext cx="183433" cy="173161"/>
            </a:xfrm>
            <a:custGeom>
              <a:avLst/>
              <a:gdLst>
                <a:gd name="T0" fmla="*/ 74 w 81"/>
                <a:gd name="T1" fmla="*/ 11 h 76"/>
                <a:gd name="T2" fmla="*/ 66 w 81"/>
                <a:gd name="T3" fmla="*/ 5 h 76"/>
                <a:gd name="T4" fmla="*/ 63 w 81"/>
                <a:gd name="T5" fmla="*/ 0 h 76"/>
                <a:gd name="T6" fmla="*/ 60 w 81"/>
                <a:gd name="T7" fmla="*/ 9 h 76"/>
                <a:gd name="T8" fmla="*/ 55 w 81"/>
                <a:gd name="T9" fmla="*/ 14 h 76"/>
                <a:gd name="T10" fmla="*/ 48 w 81"/>
                <a:gd name="T11" fmla="*/ 24 h 76"/>
                <a:gd name="T12" fmla="*/ 36 w 81"/>
                <a:gd name="T13" fmla="*/ 32 h 76"/>
                <a:gd name="T14" fmla="*/ 23 w 81"/>
                <a:gd name="T15" fmla="*/ 42 h 76"/>
                <a:gd name="T16" fmla="*/ 12 w 81"/>
                <a:gd name="T17" fmla="*/ 49 h 76"/>
                <a:gd name="T18" fmla="*/ 7 w 81"/>
                <a:gd name="T19" fmla="*/ 58 h 76"/>
                <a:gd name="T20" fmla="*/ 1 w 81"/>
                <a:gd name="T21" fmla="*/ 67 h 76"/>
                <a:gd name="T22" fmla="*/ 10 w 81"/>
                <a:gd name="T23" fmla="*/ 71 h 76"/>
                <a:gd name="T24" fmla="*/ 20 w 81"/>
                <a:gd name="T25" fmla="*/ 74 h 76"/>
                <a:gd name="T26" fmla="*/ 32 w 81"/>
                <a:gd name="T27" fmla="*/ 75 h 76"/>
                <a:gd name="T28" fmla="*/ 42 w 81"/>
                <a:gd name="T29" fmla="*/ 70 h 76"/>
                <a:gd name="T30" fmla="*/ 47 w 81"/>
                <a:gd name="T31" fmla="*/ 62 h 76"/>
                <a:gd name="T32" fmla="*/ 50 w 81"/>
                <a:gd name="T33" fmla="*/ 51 h 76"/>
                <a:gd name="T34" fmla="*/ 60 w 81"/>
                <a:gd name="T35" fmla="*/ 45 h 76"/>
                <a:gd name="T36" fmla="*/ 64 w 81"/>
                <a:gd name="T37" fmla="*/ 41 h 76"/>
                <a:gd name="T38" fmla="*/ 67 w 81"/>
                <a:gd name="T39" fmla="*/ 31 h 76"/>
                <a:gd name="T40" fmla="*/ 74 w 81"/>
                <a:gd name="T41" fmla="*/ 21 h 76"/>
                <a:gd name="T42" fmla="*/ 80 w 81"/>
                <a:gd name="T43" fmla="*/ 13 h 76"/>
                <a:gd name="T44" fmla="*/ 74 w 81"/>
                <a:gd name="T45" fmla="*/ 1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" h="76">
                  <a:moveTo>
                    <a:pt x="74" y="11"/>
                  </a:moveTo>
                  <a:cubicBezTo>
                    <a:pt x="70" y="12"/>
                    <a:pt x="69" y="9"/>
                    <a:pt x="66" y="5"/>
                  </a:cubicBezTo>
                  <a:cubicBezTo>
                    <a:pt x="63" y="2"/>
                    <a:pt x="64" y="0"/>
                    <a:pt x="63" y="0"/>
                  </a:cubicBezTo>
                  <a:cubicBezTo>
                    <a:pt x="59" y="0"/>
                    <a:pt x="60" y="9"/>
                    <a:pt x="60" y="9"/>
                  </a:cubicBezTo>
                  <a:cubicBezTo>
                    <a:pt x="60" y="9"/>
                    <a:pt x="59" y="10"/>
                    <a:pt x="55" y="14"/>
                  </a:cubicBezTo>
                  <a:cubicBezTo>
                    <a:pt x="51" y="18"/>
                    <a:pt x="50" y="19"/>
                    <a:pt x="48" y="24"/>
                  </a:cubicBezTo>
                  <a:cubicBezTo>
                    <a:pt x="47" y="29"/>
                    <a:pt x="41" y="28"/>
                    <a:pt x="36" y="32"/>
                  </a:cubicBezTo>
                  <a:cubicBezTo>
                    <a:pt x="32" y="37"/>
                    <a:pt x="31" y="37"/>
                    <a:pt x="23" y="42"/>
                  </a:cubicBezTo>
                  <a:cubicBezTo>
                    <a:pt x="15" y="48"/>
                    <a:pt x="16" y="48"/>
                    <a:pt x="12" y="49"/>
                  </a:cubicBezTo>
                  <a:cubicBezTo>
                    <a:pt x="7" y="50"/>
                    <a:pt x="10" y="53"/>
                    <a:pt x="7" y="58"/>
                  </a:cubicBezTo>
                  <a:cubicBezTo>
                    <a:pt x="5" y="64"/>
                    <a:pt x="3" y="63"/>
                    <a:pt x="1" y="67"/>
                  </a:cubicBezTo>
                  <a:cubicBezTo>
                    <a:pt x="0" y="71"/>
                    <a:pt x="4" y="70"/>
                    <a:pt x="10" y="71"/>
                  </a:cubicBezTo>
                  <a:cubicBezTo>
                    <a:pt x="16" y="72"/>
                    <a:pt x="15" y="72"/>
                    <a:pt x="20" y="74"/>
                  </a:cubicBezTo>
                  <a:cubicBezTo>
                    <a:pt x="25" y="76"/>
                    <a:pt x="28" y="76"/>
                    <a:pt x="32" y="75"/>
                  </a:cubicBezTo>
                  <a:cubicBezTo>
                    <a:pt x="36" y="74"/>
                    <a:pt x="40" y="73"/>
                    <a:pt x="42" y="70"/>
                  </a:cubicBezTo>
                  <a:cubicBezTo>
                    <a:pt x="45" y="66"/>
                    <a:pt x="46" y="66"/>
                    <a:pt x="47" y="62"/>
                  </a:cubicBezTo>
                  <a:cubicBezTo>
                    <a:pt x="47" y="58"/>
                    <a:pt x="48" y="55"/>
                    <a:pt x="50" y="51"/>
                  </a:cubicBezTo>
                  <a:cubicBezTo>
                    <a:pt x="52" y="48"/>
                    <a:pt x="57" y="47"/>
                    <a:pt x="60" y="45"/>
                  </a:cubicBezTo>
                  <a:cubicBezTo>
                    <a:pt x="63" y="43"/>
                    <a:pt x="65" y="42"/>
                    <a:pt x="64" y="41"/>
                  </a:cubicBezTo>
                  <a:cubicBezTo>
                    <a:pt x="64" y="39"/>
                    <a:pt x="66" y="34"/>
                    <a:pt x="67" y="31"/>
                  </a:cubicBezTo>
                  <a:cubicBezTo>
                    <a:pt x="68" y="28"/>
                    <a:pt x="73" y="24"/>
                    <a:pt x="74" y="21"/>
                  </a:cubicBezTo>
                  <a:cubicBezTo>
                    <a:pt x="76" y="18"/>
                    <a:pt x="80" y="16"/>
                    <a:pt x="80" y="13"/>
                  </a:cubicBezTo>
                  <a:cubicBezTo>
                    <a:pt x="81" y="10"/>
                    <a:pt x="78" y="10"/>
                    <a:pt x="74" y="1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9" name="Freeform 231"/>
            <p:cNvSpPr>
              <a:spLocks/>
            </p:cNvSpPr>
            <p:nvPr/>
          </p:nvSpPr>
          <p:spPr bwMode="auto">
            <a:xfrm>
              <a:off x="4336099" y="5391745"/>
              <a:ext cx="20544" cy="13208"/>
            </a:xfrm>
            <a:custGeom>
              <a:avLst/>
              <a:gdLst>
                <a:gd name="T0" fmla="*/ 8 w 9"/>
                <a:gd name="T1" fmla="*/ 3 h 6"/>
                <a:gd name="T2" fmla="*/ 5 w 9"/>
                <a:gd name="T3" fmla="*/ 0 h 6"/>
                <a:gd name="T4" fmla="*/ 0 w 9"/>
                <a:gd name="T5" fmla="*/ 2 h 6"/>
                <a:gd name="T6" fmla="*/ 2 w 9"/>
                <a:gd name="T7" fmla="*/ 5 h 6"/>
                <a:gd name="T8" fmla="*/ 8 w 9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3"/>
                  </a:moveTo>
                  <a:cubicBezTo>
                    <a:pt x="9" y="1"/>
                    <a:pt x="7" y="0"/>
                    <a:pt x="5" y="0"/>
                  </a:cubicBezTo>
                  <a:cubicBezTo>
                    <a:pt x="5" y="0"/>
                    <a:pt x="0" y="0"/>
                    <a:pt x="0" y="2"/>
                  </a:cubicBezTo>
                  <a:cubicBezTo>
                    <a:pt x="0" y="4"/>
                    <a:pt x="2" y="5"/>
                    <a:pt x="2" y="5"/>
                  </a:cubicBezTo>
                  <a:cubicBezTo>
                    <a:pt x="2" y="5"/>
                    <a:pt x="7" y="6"/>
                    <a:pt x="8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0" name="Freeform 232"/>
            <p:cNvSpPr>
              <a:spLocks/>
            </p:cNvSpPr>
            <p:nvPr/>
          </p:nvSpPr>
          <p:spPr bwMode="auto">
            <a:xfrm>
              <a:off x="4744054" y="5679368"/>
              <a:ext cx="20544" cy="16143"/>
            </a:xfrm>
            <a:custGeom>
              <a:avLst/>
              <a:gdLst>
                <a:gd name="T0" fmla="*/ 5 w 9"/>
                <a:gd name="T1" fmla="*/ 0 h 7"/>
                <a:gd name="T2" fmla="*/ 1 w 9"/>
                <a:gd name="T3" fmla="*/ 2 h 7"/>
                <a:gd name="T4" fmla="*/ 5 w 9"/>
                <a:gd name="T5" fmla="*/ 6 h 7"/>
                <a:gd name="T6" fmla="*/ 9 w 9"/>
                <a:gd name="T7" fmla="*/ 3 h 7"/>
                <a:gd name="T8" fmla="*/ 5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5" y="0"/>
                    <a:pt x="2" y="1"/>
                    <a:pt x="1" y="2"/>
                  </a:cubicBezTo>
                  <a:cubicBezTo>
                    <a:pt x="0" y="4"/>
                    <a:pt x="3" y="6"/>
                    <a:pt x="5" y="6"/>
                  </a:cubicBezTo>
                  <a:cubicBezTo>
                    <a:pt x="7" y="7"/>
                    <a:pt x="8" y="5"/>
                    <a:pt x="9" y="3"/>
                  </a:cubicBezTo>
                  <a:cubicBezTo>
                    <a:pt x="9" y="1"/>
                    <a:pt x="5" y="0"/>
                    <a:pt x="5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1" name="Freeform 233"/>
            <p:cNvSpPr>
              <a:spLocks/>
            </p:cNvSpPr>
            <p:nvPr/>
          </p:nvSpPr>
          <p:spPr bwMode="auto">
            <a:xfrm>
              <a:off x="3561279" y="4699103"/>
              <a:ext cx="911295" cy="685306"/>
            </a:xfrm>
            <a:custGeom>
              <a:avLst/>
              <a:gdLst>
                <a:gd name="T0" fmla="*/ 386 w 402"/>
                <a:gd name="T1" fmla="*/ 140 h 302"/>
                <a:gd name="T2" fmla="*/ 373 w 402"/>
                <a:gd name="T3" fmla="*/ 118 h 302"/>
                <a:gd name="T4" fmla="*/ 363 w 402"/>
                <a:gd name="T5" fmla="*/ 101 h 302"/>
                <a:gd name="T6" fmla="*/ 330 w 402"/>
                <a:gd name="T7" fmla="*/ 74 h 302"/>
                <a:gd name="T8" fmla="*/ 323 w 402"/>
                <a:gd name="T9" fmla="*/ 45 h 302"/>
                <a:gd name="T10" fmla="*/ 305 w 402"/>
                <a:gd name="T11" fmla="*/ 25 h 302"/>
                <a:gd name="T12" fmla="*/ 298 w 402"/>
                <a:gd name="T13" fmla="*/ 3 h 302"/>
                <a:gd name="T14" fmla="*/ 287 w 402"/>
                <a:gd name="T15" fmla="*/ 13 h 302"/>
                <a:gd name="T16" fmla="*/ 283 w 402"/>
                <a:gd name="T17" fmla="*/ 44 h 302"/>
                <a:gd name="T18" fmla="*/ 258 w 402"/>
                <a:gd name="T19" fmla="*/ 63 h 302"/>
                <a:gd name="T20" fmla="*/ 238 w 402"/>
                <a:gd name="T21" fmla="*/ 51 h 302"/>
                <a:gd name="T22" fmla="*/ 231 w 402"/>
                <a:gd name="T23" fmla="*/ 25 h 302"/>
                <a:gd name="T24" fmla="*/ 226 w 402"/>
                <a:gd name="T25" fmla="*/ 13 h 302"/>
                <a:gd name="T26" fmla="*/ 207 w 402"/>
                <a:gd name="T27" fmla="*/ 7 h 302"/>
                <a:gd name="T28" fmla="*/ 187 w 402"/>
                <a:gd name="T29" fmla="*/ 6 h 302"/>
                <a:gd name="T30" fmla="*/ 187 w 402"/>
                <a:gd name="T31" fmla="*/ 14 h 302"/>
                <a:gd name="T32" fmla="*/ 169 w 402"/>
                <a:gd name="T33" fmla="*/ 28 h 302"/>
                <a:gd name="T34" fmla="*/ 151 w 402"/>
                <a:gd name="T35" fmla="*/ 38 h 302"/>
                <a:gd name="T36" fmla="*/ 129 w 402"/>
                <a:gd name="T37" fmla="*/ 30 h 302"/>
                <a:gd name="T38" fmla="*/ 120 w 402"/>
                <a:gd name="T39" fmla="*/ 46 h 302"/>
                <a:gd name="T40" fmla="*/ 107 w 402"/>
                <a:gd name="T41" fmla="*/ 57 h 302"/>
                <a:gd name="T42" fmla="*/ 92 w 402"/>
                <a:gd name="T43" fmla="*/ 70 h 302"/>
                <a:gd name="T44" fmla="*/ 37 w 402"/>
                <a:gd name="T45" fmla="*/ 100 h 302"/>
                <a:gd name="T46" fmla="*/ 12 w 402"/>
                <a:gd name="T47" fmla="*/ 115 h 302"/>
                <a:gd name="T48" fmla="*/ 3 w 402"/>
                <a:gd name="T49" fmla="*/ 128 h 302"/>
                <a:gd name="T50" fmla="*/ 9 w 402"/>
                <a:gd name="T51" fmla="*/ 156 h 302"/>
                <a:gd name="T52" fmla="*/ 15 w 402"/>
                <a:gd name="T53" fmla="*/ 192 h 302"/>
                <a:gd name="T54" fmla="*/ 19 w 402"/>
                <a:gd name="T55" fmla="*/ 248 h 302"/>
                <a:gd name="T56" fmla="*/ 63 w 402"/>
                <a:gd name="T57" fmla="*/ 241 h 302"/>
                <a:gd name="T58" fmla="*/ 106 w 402"/>
                <a:gd name="T59" fmla="*/ 238 h 302"/>
                <a:gd name="T60" fmla="*/ 157 w 402"/>
                <a:gd name="T61" fmla="*/ 218 h 302"/>
                <a:gd name="T62" fmla="*/ 209 w 402"/>
                <a:gd name="T63" fmla="*/ 232 h 302"/>
                <a:gd name="T64" fmla="*/ 228 w 402"/>
                <a:gd name="T65" fmla="*/ 251 h 302"/>
                <a:gd name="T66" fmla="*/ 245 w 402"/>
                <a:gd name="T67" fmla="*/ 239 h 302"/>
                <a:gd name="T68" fmla="*/ 237 w 402"/>
                <a:gd name="T69" fmla="*/ 256 h 302"/>
                <a:gd name="T70" fmla="*/ 246 w 402"/>
                <a:gd name="T71" fmla="*/ 260 h 302"/>
                <a:gd name="T72" fmla="*/ 262 w 402"/>
                <a:gd name="T73" fmla="*/ 273 h 302"/>
                <a:gd name="T74" fmla="*/ 286 w 402"/>
                <a:gd name="T75" fmla="*/ 293 h 302"/>
                <a:gd name="T76" fmla="*/ 308 w 402"/>
                <a:gd name="T77" fmla="*/ 295 h 302"/>
                <a:gd name="T78" fmla="*/ 327 w 402"/>
                <a:gd name="T79" fmla="*/ 299 h 302"/>
                <a:gd name="T80" fmla="*/ 365 w 402"/>
                <a:gd name="T81" fmla="*/ 279 h 302"/>
                <a:gd name="T82" fmla="*/ 390 w 402"/>
                <a:gd name="T83" fmla="*/ 222 h 302"/>
                <a:gd name="T84" fmla="*/ 398 w 402"/>
                <a:gd name="T85" fmla="*/ 174 h 302"/>
                <a:gd name="T86" fmla="*/ 400 w 402"/>
                <a:gd name="T87" fmla="*/ 13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2" h="302">
                  <a:moveTo>
                    <a:pt x="398" y="144"/>
                  </a:moveTo>
                  <a:cubicBezTo>
                    <a:pt x="397" y="147"/>
                    <a:pt x="395" y="147"/>
                    <a:pt x="392" y="146"/>
                  </a:cubicBezTo>
                  <a:cubicBezTo>
                    <a:pt x="388" y="145"/>
                    <a:pt x="388" y="144"/>
                    <a:pt x="386" y="140"/>
                  </a:cubicBezTo>
                  <a:cubicBezTo>
                    <a:pt x="385" y="136"/>
                    <a:pt x="383" y="136"/>
                    <a:pt x="380" y="135"/>
                  </a:cubicBezTo>
                  <a:cubicBezTo>
                    <a:pt x="377" y="133"/>
                    <a:pt x="374" y="131"/>
                    <a:pt x="374" y="128"/>
                  </a:cubicBezTo>
                  <a:cubicBezTo>
                    <a:pt x="374" y="125"/>
                    <a:pt x="374" y="121"/>
                    <a:pt x="373" y="118"/>
                  </a:cubicBezTo>
                  <a:cubicBezTo>
                    <a:pt x="371" y="115"/>
                    <a:pt x="366" y="118"/>
                    <a:pt x="366" y="118"/>
                  </a:cubicBezTo>
                  <a:cubicBezTo>
                    <a:pt x="366" y="118"/>
                    <a:pt x="363" y="112"/>
                    <a:pt x="363" y="109"/>
                  </a:cubicBezTo>
                  <a:cubicBezTo>
                    <a:pt x="363" y="106"/>
                    <a:pt x="363" y="103"/>
                    <a:pt x="363" y="101"/>
                  </a:cubicBezTo>
                  <a:cubicBezTo>
                    <a:pt x="363" y="99"/>
                    <a:pt x="357" y="96"/>
                    <a:pt x="352" y="93"/>
                  </a:cubicBezTo>
                  <a:cubicBezTo>
                    <a:pt x="347" y="91"/>
                    <a:pt x="341" y="87"/>
                    <a:pt x="340" y="85"/>
                  </a:cubicBezTo>
                  <a:cubicBezTo>
                    <a:pt x="338" y="83"/>
                    <a:pt x="330" y="74"/>
                    <a:pt x="330" y="74"/>
                  </a:cubicBezTo>
                  <a:cubicBezTo>
                    <a:pt x="330" y="74"/>
                    <a:pt x="329" y="70"/>
                    <a:pt x="328" y="67"/>
                  </a:cubicBezTo>
                  <a:cubicBezTo>
                    <a:pt x="327" y="64"/>
                    <a:pt x="324" y="59"/>
                    <a:pt x="324" y="55"/>
                  </a:cubicBezTo>
                  <a:cubicBezTo>
                    <a:pt x="324" y="51"/>
                    <a:pt x="324" y="47"/>
                    <a:pt x="323" y="45"/>
                  </a:cubicBezTo>
                  <a:cubicBezTo>
                    <a:pt x="322" y="42"/>
                    <a:pt x="319" y="40"/>
                    <a:pt x="315" y="38"/>
                  </a:cubicBezTo>
                  <a:cubicBezTo>
                    <a:pt x="312" y="35"/>
                    <a:pt x="308" y="36"/>
                    <a:pt x="305" y="35"/>
                  </a:cubicBezTo>
                  <a:cubicBezTo>
                    <a:pt x="302" y="33"/>
                    <a:pt x="305" y="28"/>
                    <a:pt x="305" y="25"/>
                  </a:cubicBezTo>
                  <a:cubicBezTo>
                    <a:pt x="305" y="21"/>
                    <a:pt x="305" y="17"/>
                    <a:pt x="304" y="14"/>
                  </a:cubicBezTo>
                  <a:cubicBezTo>
                    <a:pt x="303" y="11"/>
                    <a:pt x="302" y="11"/>
                    <a:pt x="299" y="11"/>
                  </a:cubicBezTo>
                  <a:cubicBezTo>
                    <a:pt x="297" y="10"/>
                    <a:pt x="297" y="7"/>
                    <a:pt x="298" y="3"/>
                  </a:cubicBezTo>
                  <a:cubicBezTo>
                    <a:pt x="299" y="0"/>
                    <a:pt x="294" y="0"/>
                    <a:pt x="294" y="0"/>
                  </a:cubicBezTo>
                  <a:cubicBezTo>
                    <a:pt x="293" y="1"/>
                    <a:pt x="292" y="3"/>
                    <a:pt x="291" y="5"/>
                  </a:cubicBezTo>
                  <a:cubicBezTo>
                    <a:pt x="290" y="7"/>
                    <a:pt x="290" y="9"/>
                    <a:pt x="287" y="13"/>
                  </a:cubicBezTo>
                  <a:cubicBezTo>
                    <a:pt x="284" y="17"/>
                    <a:pt x="285" y="19"/>
                    <a:pt x="284" y="23"/>
                  </a:cubicBezTo>
                  <a:cubicBezTo>
                    <a:pt x="284" y="27"/>
                    <a:pt x="285" y="27"/>
                    <a:pt x="283" y="33"/>
                  </a:cubicBezTo>
                  <a:cubicBezTo>
                    <a:pt x="281" y="39"/>
                    <a:pt x="283" y="41"/>
                    <a:pt x="283" y="44"/>
                  </a:cubicBezTo>
                  <a:cubicBezTo>
                    <a:pt x="284" y="48"/>
                    <a:pt x="281" y="57"/>
                    <a:pt x="280" y="60"/>
                  </a:cubicBezTo>
                  <a:cubicBezTo>
                    <a:pt x="278" y="64"/>
                    <a:pt x="270" y="65"/>
                    <a:pt x="266" y="66"/>
                  </a:cubicBezTo>
                  <a:cubicBezTo>
                    <a:pt x="262" y="67"/>
                    <a:pt x="261" y="65"/>
                    <a:pt x="258" y="63"/>
                  </a:cubicBezTo>
                  <a:cubicBezTo>
                    <a:pt x="255" y="61"/>
                    <a:pt x="256" y="59"/>
                    <a:pt x="252" y="58"/>
                  </a:cubicBezTo>
                  <a:cubicBezTo>
                    <a:pt x="249" y="57"/>
                    <a:pt x="247" y="57"/>
                    <a:pt x="245" y="55"/>
                  </a:cubicBezTo>
                  <a:cubicBezTo>
                    <a:pt x="242" y="54"/>
                    <a:pt x="238" y="51"/>
                    <a:pt x="238" y="51"/>
                  </a:cubicBezTo>
                  <a:cubicBezTo>
                    <a:pt x="238" y="51"/>
                    <a:pt x="232" y="45"/>
                    <a:pt x="229" y="43"/>
                  </a:cubicBezTo>
                  <a:cubicBezTo>
                    <a:pt x="225" y="41"/>
                    <a:pt x="224" y="37"/>
                    <a:pt x="225" y="34"/>
                  </a:cubicBezTo>
                  <a:cubicBezTo>
                    <a:pt x="225" y="31"/>
                    <a:pt x="229" y="28"/>
                    <a:pt x="231" y="25"/>
                  </a:cubicBezTo>
                  <a:cubicBezTo>
                    <a:pt x="233" y="22"/>
                    <a:pt x="233" y="20"/>
                    <a:pt x="236" y="17"/>
                  </a:cubicBezTo>
                  <a:cubicBezTo>
                    <a:pt x="239" y="15"/>
                    <a:pt x="235" y="13"/>
                    <a:pt x="233" y="11"/>
                  </a:cubicBezTo>
                  <a:cubicBezTo>
                    <a:pt x="232" y="9"/>
                    <a:pt x="229" y="12"/>
                    <a:pt x="226" y="13"/>
                  </a:cubicBezTo>
                  <a:cubicBezTo>
                    <a:pt x="223" y="14"/>
                    <a:pt x="223" y="13"/>
                    <a:pt x="220" y="14"/>
                  </a:cubicBezTo>
                  <a:cubicBezTo>
                    <a:pt x="217" y="14"/>
                    <a:pt x="214" y="13"/>
                    <a:pt x="212" y="12"/>
                  </a:cubicBezTo>
                  <a:cubicBezTo>
                    <a:pt x="209" y="11"/>
                    <a:pt x="210" y="11"/>
                    <a:pt x="207" y="7"/>
                  </a:cubicBezTo>
                  <a:cubicBezTo>
                    <a:pt x="204" y="4"/>
                    <a:pt x="202" y="3"/>
                    <a:pt x="199" y="3"/>
                  </a:cubicBezTo>
                  <a:cubicBezTo>
                    <a:pt x="196" y="2"/>
                    <a:pt x="195" y="3"/>
                    <a:pt x="192" y="3"/>
                  </a:cubicBezTo>
                  <a:cubicBezTo>
                    <a:pt x="189" y="3"/>
                    <a:pt x="187" y="4"/>
                    <a:pt x="187" y="6"/>
                  </a:cubicBezTo>
                  <a:cubicBezTo>
                    <a:pt x="188" y="9"/>
                    <a:pt x="191" y="7"/>
                    <a:pt x="193" y="7"/>
                  </a:cubicBezTo>
                  <a:cubicBezTo>
                    <a:pt x="195" y="7"/>
                    <a:pt x="195" y="10"/>
                    <a:pt x="194" y="14"/>
                  </a:cubicBezTo>
                  <a:cubicBezTo>
                    <a:pt x="193" y="17"/>
                    <a:pt x="190" y="15"/>
                    <a:pt x="187" y="14"/>
                  </a:cubicBezTo>
                  <a:cubicBezTo>
                    <a:pt x="185" y="13"/>
                    <a:pt x="177" y="15"/>
                    <a:pt x="176" y="17"/>
                  </a:cubicBezTo>
                  <a:cubicBezTo>
                    <a:pt x="175" y="19"/>
                    <a:pt x="172" y="20"/>
                    <a:pt x="172" y="23"/>
                  </a:cubicBezTo>
                  <a:cubicBezTo>
                    <a:pt x="172" y="26"/>
                    <a:pt x="171" y="27"/>
                    <a:pt x="169" y="28"/>
                  </a:cubicBezTo>
                  <a:cubicBezTo>
                    <a:pt x="167" y="29"/>
                    <a:pt x="166" y="31"/>
                    <a:pt x="164" y="34"/>
                  </a:cubicBezTo>
                  <a:cubicBezTo>
                    <a:pt x="161" y="37"/>
                    <a:pt x="165" y="38"/>
                    <a:pt x="163" y="41"/>
                  </a:cubicBezTo>
                  <a:cubicBezTo>
                    <a:pt x="161" y="43"/>
                    <a:pt x="151" y="40"/>
                    <a:pt x="151" y="38"/>
                  </a:cubicBezTo>
                  <a:cubicBezTo>
                    <a:pt x="151" y="36"/>
                    <a:pt x="147" y="34"/>
                    <a:pt x="147" y="34"/>
                  </a:cubicBezTo>
                  <a:cubicBezTo>
                    <a:pt x="147" y="34"/>
                    <a:pt x="139" y="28"/>
                    <a:pt x="136" y="29"/>
                  </a:cubicBezTo>
                  <a:cubicBezTo>
                    <a:pt x="133" y="29"/>
                    <a:pt x="129" y="30"/>
                    <a:pt x="129" y="30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9" y="36"/>
                    <a:pt x="126" y="36"/>
                    <a:pt x="123" y="37"/>
                  </a:cubicBezTo>
                  <a:cubicBezTo>
                    <a:pt x="119" y="38"/>
                    <a:pt x="120" y="46"/>
                    <a:pt x="120" y="46"/>
                  </a:cubicBezTo>
                  <a:cubicBezTo>
                    <a:pt x="120" y="46"/>
                    <a:pt x="116" y="48"/>
                    <a:pt x="112" y="49"/>
                  </a:cubicBezTo>
                  <a:cubicBezTo>
                    <a:pt x="108" y="49"/>
                    <a:pt x="114" y="56"/>
                    <a:pt x="114" y="56"/>
                  </a:cubicBezTo>
                  <a:cubicBezTo>
                    <a:pt x="114" y="56"/>
                    <a:pt x="112" y="56"/>
                    <a:pt x="107" y="57"/>
                  </a:cubicBezTo>
                  <a:cubicBezTo>
                    <a:pt x="101" y="58"/>
                    <a:pt x="104" y="64"/>
                    <a:pt x="102" y="59"/>
                  </a:cubicBezTo>
                  <a:cubicBezTo>
                    <a:pt x="100" y="55"/>
                    <a:pt x="100" y="58"/>
                    <a:pt x="97" y="59"/>
                  </a:cubicBezTo>
                  <a:cubicBezTo>
                    <a:pt x="94" y="61"/>
                    <a:pt x="92" y="65"/>
                    <a:pt x="92" y="70"/>
                  </a:cubicBezTo>
                  <a:cubicBezTo>
                    <a:pt x="92" y="75"/>
                    <a:pt x="82" y="84"/>
                    <a:pt x="77" y="87"/>
                  </a:cubicBezTo>
                  <a:cubicBezTo>
                    <a:pt x="72" y="91"/>
                    <a:pt x="64" y="94"/>
                    <a:pt x="56" y="97"/>
                  </a:cubicBezTo>
                  <a:cubicBezTo>
                    <a:pt x="47" y="100"/>
                    <a:pt x="42" y="100"/>
                    <a:pt x="37" y="100"/>
                  </a:cubicBezTo>
                  <a:cubicBezTo>
                    <a:pt x="32" y="100"/>
                    <a:pt x="33" y="102"/>
                    <a:pt x="31" y="104"/>
                  </a:cubicBezTo>
                  <a:cubicBezTo>
                    <a:pt x="29" y="106"/>
                    <a:pt x="26" y="107"/>
                    <a:pt x="21" y="110"/>
                  </a:cubicBezTo>
                  <a:cubicBezTo>
                    <a:pt x="16" y="113"/>
                    <a:pt x="12" y="115"/>
                    <a:pt x="12" y="115"/>
                  </a:cubicBezTo>
                  <a:cubicBezTo>
                    <a:pt x="12" y="115"/>
                    <a:pt x="8" y="113"/>
                    <a:pt x="7" y="113"/>
                  </a:cubicBezTo>
                  <a:cubicBezTo>
                    <a:pt x="5" y="113"/>
                    <a:pt x="7" y="122"/>
                    <a:pt x="7" y="122"/>
                  </a:cubicBezTo>
                  <a:cubicBezTo>
                    <a:pt x="7" y="122"/>
                    <a:pt x="6" y="125"/>
                    <a:pt x="3" y="128"/>
                  </a:cubicBezTo>
                  <a:cubicBezTo>
                    <a:pt x="0" y="131"/>
                    <a:pt x="2" y="139"/>
                    <a:pt x="3" y="141"/>
                  </a:cubicBezTo>
                  <a:cubicBezTo>
                    <a:pt x="4" y="142"/>
                    <a:pt x="5" y="145"/>
                    <a:pt x="8" y="149"/>
                  </a:cubicBezTo>
                  <a:cubicBezTo>
                    <a:pt x="10" y="152"/>
                    <a:pt x="11" y="155"/>
                    <a:pt x="9" y="156"/>
                  </a:cubicBezTo>
                  <a:cubicBezTo>
                    <a:pt x="7" y="157"/>
                    <a:pt x="7" y="158"/>
                    <a:pt x="5" y="161"/>
                  </a:cubicBezTo>
                  <a:cubicBezTo>
                    <a:pt x="4" y="164"/>
                    <a:pt x="7" y="168"/>
                    <a:pt x="10" y="173"/>
                  </a:cubicBezTo>
                  <a:cubicBezTo>
                    <a:pt x="12" y="179"/>
                    <a:pt x="11" y="181"/>
                    <a:pt x="15" y="192"/>
                  </a:cubicBezTo>
                  <a:cubicBezTo>
                    <a:pt x="20" y="203"/>
                    <a:pt x="23" y="221"/>
                    <a:pt x="24" y="226"/>
                  </a:cubicBezTo>
                  <a:cubicBezTo>
                    <a:pt x="24" y="231"/>
                    <a:pt x="22" y="230"/>
                    <a:pt x="20" y="237"/>
                  </a:cubicBezTo>
                  <a:cubicBezTo>
                    <a:pt x="18" y="243"/>
                    <a:pt x="17" y="244"/>
                    <a:pt x="19" y="248"/>
                  </a:cubicBezTo>
                  <a:cubicBezTo>
                    <a:pt x="21" y="253"/>
                    <a:pt x="26" y="253"/>
                    <a:pt x="36" y="254"/>
                  </a:cubicBezTo>
                  <a:cubicBezTo>
                    <a:pt x="46" y="256"/>
                    <a:pt x="45" y="253"/>
                    <a:pt x="52" y="249"/>
                  </a:cubicBezTo>
                  <a:cubicBezTo>
                    <a:pt x="59" y="245"/>
                    <a:pt x="60" y="244"/>
                    <a:pt x="63" y="241"/>
                  </a:cubicBezTo>
                  <a:cubicBezTo>
                    <a:pt x="67" y="239"/>
                    <a:pt x="72" y="238"/>
                    <a:pt x="76" y="238"/>
                  </a:cubicBezTo>
                  <a:cubicBezTo>
                    <a:pt x="80" y="237"/>
                    <a:pt x="84" y="235"/>
                    <a:pt x="88" y="237"/>
                  </a:cubicBezTo>
                  <a:cubicBezTo>
                    <a:pt x="93" y="239"/>
                    <a:pt x="95" y="240"/>
                    <a:pt x="106" y="238"/>
                  </a:cubicBezTo>
                  <a:cubicBezTo>
                    <a:pt x="116" y="235"/>
                    <a:pt x="111" y="233"/>
                    <a:pt x="116" y="230"/>
                  </a:cubicBezTo>
                  <a:cubicBezTo>
                    <a:pt x="120" y="226"/>
                    <a:pt x="127" y="227"/>
                    <a:pt x="136" y="224"/>
                  </a:cubicBezTo>
                  <a:cubicBezTo>
                    <a:pt x="144" y="221"/>
                    <a:pt x="149" y="218"/>
                    <a:pt x="157" y="218"/>
                  </a:cubicBezTo>
                  <a:cubicBezTo>
                    <a:pt x="165" y="217"/>
                    <a:pt x="169" y="215"/>
                    <a:pt x="175" y="215"/>
                  </a:cubicBezTo>
                  <a:cubicBezTo>
                    <a:pt x="181" y="214"/>
                    <a:pt x="182" y="218"/>
                    <a:pt x="192" y="219"/>
                  </a:cubicBezTo>
                  <a:cubicBezTo>
                    <a:pt x="202" y="221"/>
                    <a:pt x="206" y="228"/>
                    <a:pt x="209" y="232"/>
                  </a:cubicBezTo>
                  <a:cubicBezTo>
                    <a:pt x="212" y="235"/>
                    <a:pt x="215" y="238"/>
                    <a:pt x="217" y="243"/>
                  </a:cubicBezTo>
                  <a:cubicBezTo>
                    <a:pt x="219" y="247"/>
                    <a:pt x="220" y="247"/>
                    <a:pt x="222" y="250"/>
                  </a:cubicBezTo>
                  <a:cubicBezTo>
                    <a:pt x="223" y="253"/>
                    <a:pt x="225" y="253"/>
                    <a:pt x="228" y="251"/>
                  </a:cubicBezTo>
                  <a:cubicBezTo>
                    <a:pt x="230" y="250"/>
                    <a:pt x="231" y="247"/>
                    <a:pt x="232" y="244"/>
                  </a:cubicBezTo>
                  <a:cubicBezTo>
                    <a:pt x="233" y="242"/>
                    <a:pt x="236" y="241"/>
                    <a:pt x="240" y="239"/>
                  </a:cubicBezTo>
                  <a:cubicBezTo>
                    <a:pt x="244" y="237"/>
                    <a:pt x="243" y="238"/>
                    <a:pt x="245" y="239"/>
                  </a:cubicBezTo>
                  <a:cubicBezTo>
                    <a:pt x="247" y="240"/>
                    <a:pt x="244" y="244"/>
                    <a:pt x="242" y="247"/>
                  </a:cubicBezTo>
                  <a:cubicBezTo>
                    <a:pt x="241" y="250"/>
                    <a:pt x="239" y="250"/>
                    <a:pt x="237" y="251"/>
                  </a:cubicBezTo>
                  <a:cubicBezTo>
                    <a:pt x="235" y="251"/>
                    <a:pt x="237" y="256"/>
                    <a:pt x="237" y="256"/>
                  </a:cubicBezTo>
                  <a:cubicBezTo>
                    <a:pt x="244" y="255"/>
                    <a:pt x="244" y="255"/>
                    <a:pt x="244" y="255"/>
                  </a:cubicBezTo>
                  <a:cubicBezTo>
                    <a:pt x="244" y="255"/>
                    <a:pt x="247" y="253"/>
                    <a:pt x="247" y="255"/>
                  </a:cubicBezTo>
                  <a:cubicBezTo>
                    <a:pt x="246" y="257"/>
                    <a:pt x="247" y="258"/>
                    <a:pt x="246" y="260"/>
                  </a:cubicBezTo>
                  <a:cubicBezTo>
                    <a:pt x="245" y="261"/>
                    <a:pt x="248" y="261"/>
                    <a:pt x="251" y="263"/>
                  </a:cubicBezTo>
                  <a:cubicBezTo>
                    <a:pt x="253" y="264"/>
                    <a:pt x="254" y="261"/>
                    <a:pt x="257" y="263"/>
                  </a:cubicBezTo>
                  <a:cubicBezTo>
                    <a:pt x="259" y="265"/>
                    <a:pt x="259" y="268"/>
                    <a:pt x="262" y="273"/>
                  </a:cubicBezTo>
                  <a:cubicBezTo>
                    <a:pt x="266" y="279"/>
                    <a:pt x="270" y="280"/>
                    <a:pt x="271" y="284"/>
                  </a:cubicBezTo>
                  <a:cubicBezTo>
                    <a:pt x="273" y="288"/>
                    <a:pt x="274" y="288"/>
                    <a:pt x="278" y="291"/>
                  </a:cubicBezTo>
                  <a:cubicBezTo>
                    <a:pt x="281" y="293"/>
                    <a:pt x="283" y="293"/>
                    <a:pt x="286" y="293"/>
                  </a:cubicBezTo>
                  <a:cubicBezTo>
                    <a:pt x="289" y="293"/>
                    <a:pt x="289" y="296"/>
                    <a:pt x="291" y="299"/>
                  </a:cubicBezTo>
                  <a:cubicBezTo>
                    <a:pt x="293" y="302"/>
                    <a:pt x="297" y="299"/>
                    <a:pt x="300" y="299"/>
                  </a:cubicBezTo>
                  <a:cubicBezTo>
                    <a:pt x="304" y="300"/>
                    <a:pt x="306" y="297"/>
                    <a:pt x="308" y="295"/>
                  </a:cubicBezTo>
                  <a:cubicBezTo>
                    <a:pt x="310" y="293"/>
                    <a:pt x="314" y="288"/>
                    <a:pt x="314" y="288"/>
                  </a:cubicBezTo>
                  <a:cubicBezTo>
                    <a:pt x="314" y="288"/>
                    <a:pt x="316" y="291"/>
                    <a:pt x="317" y="294"/>
                  </a:cubicBezTo>
                  <a:cubicBezTo>
                    <a:pt x="318" y="298"/>
                    <a:pt x="322" y="297"/>
                    <a:pt x="327" y="299"/>
                  </a:cubicBezTo>
                  <a:cubicBezTo>
                    <a:pt x="332" y="301"/>
                    <a:pt x="331" y="297"/>
                    <a:pt x="336" y="293"/>
                  </a:cubicBezTo>
                  <a:cubicBezTo>
                    <a:pt x="341" y="289"/>
                    <a:pt x="345" y="287"/>
                    <a:pt x="351" y="286"/>
                  </a:cubicBezTo>
                  <a:cubicBezTo>
                    <a:pt x="357" y="285"/>
                    <a:pt x="361" y="284"/>
                    <a:pt x="365" y="279"/>
                  </a:cubicBezTo>
                  <a:cubicBezTo>
                    <a:pt x="369" y="273"/>
                    <a:pt x="368" y="267"/>
                    <a:pt x="369" y="261"/>
                  </a:cubicBezTo>
                  <a:cubicBezTo>
                    <a:pt x="370" y="256"/>
                    <a:pt x="378" y="239"/>
                    <a:pt x="380" y="236"/>
                  </a:cubicBezTo>
                  <a:cubicBezTo>
                    <a:pt x="383" y="233"/>
                    <a:pt x="386" y="230"/>
                    <a:pt x="390" y="222"/>
                  </a:cubicBezTo>
                  <a:cubicBezTo>
                    <a:pt x="395" y="215"/>
                    <a:pt x="394" y="209"/>
                    <a:pt x="395" y="206"/>
                  </a:cubicBezTo>
                  <a:cubicBezTo>
                    <a:pt x="396" y="202"/>
                    <a:pt x="398" y="195"/>
                    <a:pt x="398" y="190"/>
                  </a:cubicBezTo>
                  <a:cubicBezTo>
                    <a:pt x="398" y="185"/>
                    <a:pt x="398" y="179"/>
                    <a:pt x="398" y="174"/>
                  </a:cubicBezTo>
                  <a:cubicBezTo>
                    <a:pt x="397" y="170"/>
                    <a:pt x="397" y="165"/>
                    <a:pt x="397" y="162"/>
                  </a:cubicBezTo>
                  <a:cubicBezTo>
                    <a:pt x="397" y="159"/>
                    <a:pt x="399" y="153"/>
                    <a:pt x="399" y="148"/>
                  </a:cubicBezTo>
                  <a:cubicBezTo>
                    <a:pt x="400" y="142"/>
                    <a:pt x="402" y="142"/>
                    <a:pt x="400" y="139"/>
                  </a:cubicBezTo>
                  <a:cubicBezTo>
                    <a:pt x="398" y="137"/>
                    <a:pt x="398" y="141"/>
                    <a:pt x="398" y="14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2" name="Freeform 234"/>
            <p:cNvSpPr>
              <a:spLocks/>
            </p:cNvSpPr>
            <p:nvPr/>
          </p:nvSpPr>
          <p:spPr bwMode="auto">
            <a:xfrm>
              <a:off x="4719106" y="4923625"/>
              <a:ext cx="60166" cy="38154"/>
            </a:xfrm>
            <a:custGeom>
              <a:avLst/>
              <a:gdLst>
                <a:gd name="T0" fmla="*/ 24 w 26"/>
                <a:gd name="T1" fmla="*/ 14 h 17"/>
                <a:gd name="T2" fmla="*/ 17 w 26"/>
                <a:gd name="T3" fmla="*/ 8 h 17"/>
                <a:gd name="T4" fmla="*/ 10 w 26"/>
                <a:gd name="T5" fmla="*/ 5 h 17"/>
                <a:gd name="T6" fmla="*/ 3 w 26"/>
                <a:gd name="T7" fmla="*/ 0 h 17"/>
                <a:gd name="T8" fmla="*/ 3 w 26"/>
                <a:gd name="T9" fmla="*/ 7 h 17"/>
                <a:gd name="T10" fmla="*/ 11 w 26"/>
                <a:gd name="T11" fmla="*/ 14 h 17"/>
                <a:gd name="T12" fmla="*/ 24 w 26"/>
                <a:gd name="T13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7">
                  <a:moveTo>
                    <a:pt x="24" y="14"/>
                  </a:moveTo>
                  <a:cubicBezTo>
                    <a:pt x="26" y="14"/>
                    <a:pt x="20" y="10"/>
                    <a:pt x="17" y="8"/>
                  </a:cubicBezTo>
                  <a:cubicBezTo>
                    <a:pt x="15" y="5"/>
                    <a:pt x="10" y="5"/>
                    <a:pt x="10" y="5"/>
                  </a:cubicBezTo>
                  <a:cubicBezTo>
                    <a:pt x="10" y="5"/>
                    <a:pt x="6" y="0"/>
                    <a:pt x="3" y="0"/>
                  </a:cubicBezTo>
                  <a:cubicBezTo>
                    <a:pt x="0" y="1"/>
                    <a:pt x="0" y="3"/>
                    <a:pt x="3" y="7"/>
                  </a:cubicBezTo>
                  <a:cubicBezTo>
                    <a:pt x="6" y="11"/>
                    <a:pt x="7" y="12"/>
                    <a:pt x="11" y="14"/>
                  </a:cubicBezTo>
                  <a:cubicBezTo>
                    <a:pt x="15" y="17"/>
                    <a:pt x="22" y="15"/>
                    <a:pt x="24" y="1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3" name="Freeform 235"/>
            <p:cNvSpPr>
              <a:spLocks/>
            </p:cNvSpPr>
            <p:nvPr/>
          </p:nvSpPr>
          <p:spPr bwMode="auto">
            <a:xfrm>
              <a:off x="1282309" y="3925751"/>
              <a:ext cx="256806" cy="407955"/>
            </a:xfrm>
            <a:custGeom>
              <a:avLst/>
              <a:gdLst>
                <a:gd name="T0" fmla="*/ 98 w 113"/>
                <a:gd name="T1" fmla="*/ 130 h 180"/>
                <a:gd name="T2" fmla="*/ 96 w 113"/>
                <a:gd name="T3" fmla="*/ 115 h 180"/>
                <a:gd name="T4" fmla="*/ 88 w 113"/>
                <a:gd name="T5" fmla="*/ 105 h 180"/>
                <a:gd name="T6" fmla="*/ 93 w 113"/>
                <a:gd name="T7" fmla="*/ 94 h 180"/>
                <a:gd name="T8" fmla="*/ 92 w 113"/>
                <a:gd name="T9" fmla="*/ 84 h 180"/>
                <a:gd name="T10" fmla="*/ 105 w 113"/>
                <a:gd name="T11" fmla="*/ 76 h 180"/>
                <a:gd name="T12" fmla="*/ 110 w 113"/>
                <a:gd name="T13" fmla="*/ 66 h 180"/>
                <a:gd name="T14" fmla="*/ 113 w 113"/>
                <a:gd name="T15" fmla="*/ 36 h 180"/>
                <a:gd name="T16" fmla="*/ 106 w 113"/>
                <a:gd name="T17" fmla="*/ 36 h 180"/>
                <a:gd name="T18" fmla="*/ 68 w 113"/>
                <a:gd name="T19" fmla="*/ 23 h 180"/>
                <a:gd name="T20" fmla="*/ 41 w 113"/>
                <a:gd name="T21" fmla="*/ 1 h 180"/>
                <a:gd name="T22" fmla="*/ 26 w 113"/>
                <a:gd name="T23" fmla="*/ 6 h 180"/>
                <a:gd name="T24" fmla="*/ 32 w 113"/>
                <a:gd name="T25" fmla="*/ 18 h 180"/>
                <a:gd name="T26" fmla="*/ 31 w 113"/>
                <a:gd name="T27" fmla="*/ 30 h 180"/>
                <a:gd name="T28" fmla="*/ 30 w 113"/>
                <a:gd name="T29" fmla="*/ 43 h 180"/>
                <a:gd name="T30" fmla="*/ 25 w 113"/>
                <a:gd name="T31" fmla="*/ 61 h 180"/>
                <a:gd name="T32" fmla="*/ 25 w 113"/>
                <a:gd name="T33" fmla="*/ 77 h 180"/>
                <a:gd name="T34" fmla="*/ 10 w 113"/>
                <a:gd name="T35" fmla="*/ 96 h 180"/>
                <a:gd name="T36" fmla="*/ 1 w 113"/>
                <a:gd name="T37" fmla="*/ 105 h 180"/>
                <a:gd name="T38" fmla="*/ 3 w 113"/>
                <a:gd name="T39" fmla="*/ 113 h 180"/>
                <a:gd name="T40" fmla="*/ 4 w 113"/>
                <a:gd name="T41" fmla="*/ 117 h 180"/>
                <a:gd name="T42" fmla="*/ 7 w 113"/>
                <a:gd name="T43" fmla="*/ 119 h 180"/>
                <a:gd name="T44" fmla="*/ 9 w 113"/>
                <a:gd name="T45" fmla="*/ 124 h 180"/>
                <a:gd name="T46" fmla="*/ 12 w 113"/>
                <a:gd name="T47" fmla="*/ 128 h 180"/>
                <a:gd name="T48" fmla="*/ 19 w 113"/>
                <a:gd name="T49" fmla="*/ 124 h 180"/>
                <a:gd name="T50" fmla="*/ 22 w 113"/>
                <a:gd name="T51" fmla="*/ 130 h 180"/>
                <a:gd name="T52" fmla="*/ 23 w 113"/>
                <a:gd name="T53" fmla="*/ 136 h 180"/>
                <a:gd name="T54" fmla="*/ 20 w 113"/>
                <a:gd name="T55" fmla="*/ 140 h 180"/>
                <a:gd name="T56" fmla="*/ 25 w 113"/>
                <a:gd name="T57" fmla="*/ 154 h 180"/>
                <a:gd name="T58" fmla="*/ 28 w 113"/>
                <a:gd name="T59" fmla="*/ 158 h 180"/>
                <a:gd name="T60" fmla="*/ 22 w 113"/>
                <a:gd name="T61" fmla="*/ 168 h 180"/>
                <a:gd name="T62" fmla="*/ 21 w 113"/>
                <a:gd name="T63" fmla="*/ 180 h 180"/>
                <a:gd name="T64" fmla="*/ 21 w 113"/>
                <a:gd name="T65" fmla="*/ 180 h 180"/>
                <a:gd name="T66" fmla="*/ 27 w 113"/>
                <a:gd name="T67" fmla="*/ 173 h 180"/>
                <a:gd name="T68" fmla="*/ 33 w 113"/>
                <a:gd name="T69" fmla="*/ 168 h 180"/>
                <a:gd name="T70" fmla="*/ 40 w 113"/>
                <a:gd name="T71" fmla="*/ 167 h 180"/>
                <a:gd name="T72" fmla="*/ 47 w 113"/>
                <a:gd name="T73" fmla="*/ 165 h 180"/>
                <a:gd name="T74" fmla="*/ 60 w 113"/>
                <a:gd name="T75" fmla="*/ 158 h 180"/>
                <a:gd name="T76" fmla="*/ 67 w 113"/>
                <a:gd name="T77" fmla="*/ 152 h 180"/>
                <a:gd name="T78" fmla="*/ 92 w 113"/>
                <a:gd name="T79" fmla="*/ 135 h 180"/>
                <a:gd name="T80" fmla="*/ 100 w 113"/>
                <a:gd name="T81" fmla="*/ 132 h 180"/>
                <a:gd name="T82" fmla="*/ 98 w 113"/>
                <a:gd name="T83" fmla="*/ 13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3" h="180">
                  <a:moveTo>
                    <a:pt x="98" y="130"/>
                  </a:moveTo>
                  <a:cubicBezTo>
                    <a:pt x="95" y="125"/>
                    <a:pt x="98" y="120"/>
                    <a:pt x="96" y="115"/>
                  </a:cubicBezTo>
                  <a:cubicBezTo>
                    <a:pt x="94" y="111"/>
                    <a:pt x="88" y="109"/>
                    <a:pt x="88" y="105"/>
                  </a:cubicBezTo>
                  <a:cubicBezTo>
                    <a:pt x="87" y="103"/>
                    <a:pt x="92" y="97"/>
                    <a:pt x="93" y="94"/>
                  </a:cubicBezTo>
                  <a:cubicBezTo>
                    <a:pt x="93" y="89"/>
                    <a:pt x="90" y="89"/>
                    <a:pt x="92" y="84"/>
                  </a:cubicBezTo>
                  <a:cubicBezTo>
                    <a:pt x="95" y="79"/>
                    <a:pt x="101" y="79"/>
                    <a:pt x="105" y="76"/>
                  </a:cubicBezTo>
                  <a:cubicBezTo>
                    <a:pt x="111" y="71"/>
                    <a:pt x="108" y="73"/>
                    <a:pt x="110" y="66"/>
                  </a:cubicBezTo>
                  <a:cubicBezTo>
                    <a:pt x="113" y="55"/>
                    <a:pt x="113" y="46"/>
                    <a:pt x="113" y="36"/>
                  </a:cubicBezTo>
                  <a:cubicBezTo>
                    <a:pt x="111" y="36"/>
                    <a:pt x="108" y="36"/>
                    <a:pt x="106" y="36"/>
                  </a:cubicBezTo>
                  <a:cubicBezTo>
                    <a:pt x="92" y="37"/>
                    <a:pt x="79" y="32"/>
                    <a:pt x="68" y="23"/>
                  </a:cubicBezTo>
                  <a:cubicBezTo>
                    <a:pt x="60" y="16"/>
                    <a:pt x="53" y="3"/>
                    <a:pt x="41" y="1"/>
                  </a:cubicBezTo>
                  <a:cubicBezTo>
                    <a:pt x="36" y="0"/>
                    <a:pt x="31" y="4"/>
                    <a:pt x="26" y="6"/>
                  </a:cubicBezTo>
                  <a:cubicBezTo>
                    <a:pt x="29" y="10"/>
                    <a:pt x="33" y="12"/>
                    <a:pt x="32" y="18"/>
                  </a:cubicBezTo>
                  <a:cubicBezTo>
                    <a:pt x="32" y="22"/>
                    <a:pt x="31" y="26"/>
                    <a:pt x="31" y="30"/>
                  </a:cubicBezTo>
                  <a:cubicBezTo>
                    <a:pt x="30" y="34"/>
                    <a:pt x="31" y="38"/>
                    <a:pt x="30" y="43"/>
                  </a:cubicBezTo>
                  <a:cubicBezTo>
                    <a:pt x="29" y="49"/>
                    <a:pt x="26" y="55"/>
                    <a:pt x="25" y="61"/>
                  </a:cubicBezTo>
                  <a:cubicBezTo>
                    <a:pt x="24" y="67"/>
                    <a:pt x="26" y="72"/>
                    <a:pt x="25" y="77"/>
                  </a:cubicBezTo>
                  <a:cubicBezTo>
                    <a:pt x="24" y="86"/>
                    <a:pt x="16" y="91"/>
                    <a:pt x="10" y="96"/>
                  </a:cubicBezTo>
                  <a:cubicBezTo>
                    <a:pt x="7" y="99"/>
                    <a:pt x="4" y="103"/>
                    <a:pt x="1" y="105"/>
                  </a:cubicBezTo>
                  <a:cubicBezTo>
                    <a:pt x="0" y="108"/>
                    <a:pt x="1" y="111"/>
                    <a:pt x="3" y="113"/>
                  </a:cubicBezTo>
                  <a:cubicBezTo>
                    <a:pt x="3" y="115"/>
                    <a:pt x="4" y="116"/>
                    <a:pt x="4" y="117"/>
                  </a:cubicBezTo>
                  <a:cubicBezTo>
                    <a:pt x="4" y="119"/>
                    <a:pt x="6" y="119"/>
                    <a:pt x="7" y="119"/>
                  </a:cubicBezTo>
                  <a:cubicBezTo>
                    <a:pt x="9" y="120"/>
                    <a:pt x="8" y="123"/>
                    <a:pt x="9" y="124"/>
                  </a:cubicBezTo>
                  <a:cubicBezTo>
                    <a:pt x="9" y="126"/>
                    <a:pt x="11" y="126"/>
                    <a:pt x="12" y="128"/>
                  </a:cubicBezTo>
                  <a:cubicBezTo>
                    <a:pt x="14" y="124"/>
                    <a:pt x="16" y="122"/>
                    <a:pt x="19" y="124"/>
                  </a:cubicBezTo>
                  <a:cubicBezTo>
                    <a:pt x="21" y="126"/>
                    <a:pt x="22" y="128"/>
                    <a:pt x="22" y="130"/>
                  </a:cubicBezTo>
                  <a:cubicBezTo>
                    <a:pt x="23" y="132"/>
                    <a:pt x="24" y="134"/>
                    <a:pt x="23" y="136"/>
                  </a:cubicBezTo>
                  <a:cubicBezTo>
                    <a:pt x="22" y="137"/>
                    <a:pt x="21" y="138"/>
                    <a:pt x="20" y="140"/>
                  </a:cubicBezTo>
                  <a:cubicBezTo>
                    <a:pt x="17" y="146"/>
                    <a:pt x="22" y="150"/>
                    <a:pt x="25" y="154"/>
                  </a:cubicBezTo>
                  <a:cubicBezTo>
                    <a:pt x="26" y="155"/>
                    <a:pt x="27" y="157"/>
                    <a:pt x="28" y="158"/>
                  </a:cubicBezTo>
                  <a:cubicBezTo>
                    <a:pt x="29" y="163"/>
                    <a:pt x="24" y="164"/>
                    <a:pt x="22" y="168"/>
                  </a:cubicBezTo>
                  <a:cubicBezTo>
                    <a:pt x="20" y="171"/>
                    <a:pt x="20" y="176"/>
                    <a:pt x="21" y="180"/>
                  </a:cubicBezTo>
                  <a:cubicBezTo>
                    <a:pt x="21" y="180"/>
                    <a:pt x="21" y="180"/>
                    <a:pt x="21" y="180"/>
                  </a:cubicBezTo>
                  <a:cubicBezTo>
                    <a:pt x="23" y="178"/>
                    <a:pt x="25" y="176"/>
                    <a:pt x="27" y="173"/>
                  </a:cubicBezTo>
                  <a:cubicBezTo>
                    <a:pt x="29" y="171"/>
                    <a:pt x="30" y="169"/>
                    <a:pt x="33" y="168"/>
                  </a:cubicBezTo>
                  <a:cubicBezTo>
                    <a:pt x="35" y="167"/>
                    <a:pt x="38" y="167"/>
                    <a:pt x="40" y="167"/>
                  </a:cubicBezTo>
                  <a:cubicBezTo>
                    <a:pt x="43" y="167"/>
                    <a:pt x="45" y="166"/>
                    <a:pt x="47" y="165"/>
                  </a:cubicBezTo>
                  <a:cubicBezTo>
                    <a:pt x="52" y="163"/>
                    <a:pt x="56" y="161"/>
                    <a:pt x="60" y="158"/>
                  </a:cubicBezTo>
                  <a:cubicBezTo>
                    <a:pt x="62" y="156"/>
                    <a:pt x="64" y="154"/>
                    <a:pt x="67" y="152"/>
                  </a:cubicBezTo>
                  <a:cubicBezTo>
                    <a:pt x="75" y="146"/>
                    <a:pt x="83" y="139"/>
                    <a:pt x="92" y="135"/>
                  </a:cubicBezTo>
                  <a:cubicBezTo>
                    <a:pt x="94" y="134"/>
                    <a:pt x="97" y="133"/>
                    <a:pt x="100" y="132"/>
                  </a:cubicBezTo>
                  <a:cubicBezTo>
                    <a:pt x="99" y="132"/>
                    <a:pt x="98" y="131"/>
                    <a:pt x="98" y="13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4" name="Freeform 236"/>
            <p:cNvSpPr>
              <a:spLocks/>
            </p:cNvSpPr>
            <p:nvPr/>
          </p:nvSpPr>
          <p:spPr bwMode="auto">
            <a:xfrm>
              <a:off x="1480417" y="3963905"/>
              <a:ext cx="387410" cy="422629"/>
            </a:xfrm>
            <a:custGeom>
              <a:avLst/>
              <a:gdLst>
                <a:gd name="T0" fmla="*/ 166 w 171"/>
                <a:gd name="T1" fmla="*/ 34 h 186"/>
                <a:gd name="T2" fmla="*/ 161 w 171"/>
                <a:gd name="T3" fmla="*/ 20 h 186"/>
                <a:gd name="T4" fmla="*/ 158 w 171"/>
                <a:gd name="T5" fmla="*/ 3 h 186"/>
                <a:gd name="T6" fmla="*/ 157 w 171"/>
                <a:gd name="T7" fmla="*/ 0 h 186"/>
                <a:gd name="T8" fmla="*/ 102 w 171"/>
                <a:gd name="T9" fmla="*/ 0 h 186"/>
                <a:gd name="T10" fmla="*/ 70 w 171"/>
                <a:gd name="T11" fmla="*/ 0 h 186"/>
                <a:gd name="T12" fmla="*/ 36 w 171"/>
                <a:gd name="T13" fmla="*/ 1 h 186"/>
                <a:gd name="T14" fmla="*/ 36 w 171"/>
                <a:gd name="T15" fmla="*/ 2 h 186"/>
                <a:gd name="T16" fmla="*/ 34 w 171"/>
                <a:gd name="T17" fmla="*/ 13 h 186"/>
                <a:gd name="T18" fmla="*/ 26 w 171"/>
                <a:gd name="T19" fmla="*/ 19 h 186"/>
                <a:gd name="T20" fmla="*/ 23 w 171"/>
                <a:gd name="T21" fmla="*/ 49 h 186"/>
                <a:gd name="T22" fmla="*/ 18 w 171"/>
                <a:gd name="T23" fmla="*/ 59 h 186"/>
                <a:gd name="T24" fmla="*/ 5 w 171"/>
                <a:gd name="T25" fmla="*/ 67 h 186"/>
                <a:gd name="T26" fmla="*/ 6 w 171"/>
                <a:gd name="T27" fmla="*/ 77 h 186"/>
                <a:gd name="T28" fmla="*/ 1 w 171"/>
                <a:gd name="T29" fmla="*/ 88 h 186"/>
                <a:gd name="T30" fmla="*/ 9 w 171"/>
                <a:gd name="T31" fmla="*/ 98 h 186"/>
                <a:gd name="T32" fmla="*/ 11 w 171"/>
                <a:gd name="T33" fmla="*/ 113 h 186"/>
                <a:gd name="T34" fmla="*/ 13 w 171"/>
                <a:gd name="T35" fmla="*/ 115 h 186"/>
                <a:gd name="T36" fmla="*/ 21 w 171"/>
                <a:gd name="T37" fmla="*/ 119 h 186"/>
                <a:gd name="T38" fmla="*/ 23 w 171"/>
                <a:gd name="T39" fmla="*/ 124 h 186"/>
                <a:gd name="T40" fmla="*/ 42 w 171"/>
                <a:gd name="T41" fmla="*/ 145 h 186"/>
                <a:gd name="T42" fmla="*/ 48 w 171"/>
                <a:gd name="T43" fmla="*/ 150 h 186"/>
                <a:gd name="T44" fmla="*/ 59 w 171"/>
                <a:gd name="T45" fmla="*/ 176 h 186"/>
                <a:gd name="T46" fmla="*/ 62 w 171"/>
                <a:gd name="T47" fmla="*/ 176 h 186"/>
                <a:gd name="T48" fmla="*/ 69 w 171"/>
                <a:gd name="T49" fmla="*/ 179 h 186"/>
                <a:gd name="T50" fmla="*/ 78 w 171"/>
                <a:gd name="T51" fmla="*/ 180 h 186"/>
                <a:gd name="T52" fmla="*/ 94 w 171"/>
                <a:gd name="T53" fmla="*/ 182 h 186"/>
                <a:gd name="T54" fmla="*/ 106 w 171"/>
                <a:gd name="T55" fmla="*/ 186 h 186"/>
                <a:gd name="T56" fmla="*/ 116 w 171"/>
                <a:gd name="T57" fmla="*/ 185 h 186"/>
                <a:gd name="T58" fmla="*/ 128 w 171"/>
                <a:gd name="T59" fmla="*/ 183 h 186"/>
                <a:gd name="T60" fmla="*/ 138 w 171"/>
                <a:gd name="T61" fmla="*/ 180 h 186"/>
                <a:gd name="T62" fmla="*/ 147 w 171"/>
                <a:gd name="T63" fmla="*/ 179 h 186"/>
                <a:gd name="T64" fmla="*/ 145 w 171"/>
                <a:gd name="T65" fmla="*/ 168 h 186"/>
                <a:gd name="T66" fmla="*/ 137 w 171"/>
                <a:gd name="T67" fmla="*/ 159 h 186"/>
                <a:gd name="T68" fmla="*/ 128 w 171"/>
                <a:gd name="T69" fmla="*/ 150 h 186"/>
                <a:gd name="T70" fmla="*/ 119 w 171"/>
                <a:gd name="T71" fmla="*/ 144 h 186"/>
                <a:gd name="T72" fmla="*/ 120 w 171"/>
                <a:gd name="T73" fmla="*/ 136 h 186"/>
                <a:gd name="T74" fmla="*/ 125 w 171"/>
                <a:gd name="T75" fmla="*/ 128 h 186"/>
                <a:gd name="T76" fmla="*/ 127 w 171"/>
                <a:gd name="T77" fmla="*/ 120 h 186"/>
                <a:gd name="T78" fmla="*/ 135 w 171"/>
                <a:gd name="T79" fmla="*/ 113 h 186"/>
                <a:gd name="T80" fmla="*/ 141 w 171"/>
                <a:gd name="T81" fmla="*/ 104 h 186"/>
                <a:gd name="T82" fmla="*/ 149 w 171"/>
                <a:gd name="T83" fmla="*/ 90 h 186"/>
                <a:gd name="T84" fmla="*/ 156 w 171"/>
                <a:gd name="T85" fmla="*/ 75 h 186"/>
                <a:gd name="T86" fmla="*/ 154 w 171"/>
                <a:gd name="T87" fmla="*/ 62 h 186"/>
                <a:gd name="T88" fmla="*/ 155 w 171"/>
                <a:gd name="T89" fmla="*/ 58 h 186"/>
                <a:gd name="T90" fmla="*/ 158 w 171"/>
                <a:gd name="T91" fmla="*/ 57 h 186"/>
                <a:gd name="T92" fmla="*/ 160 w 171"/>
                <a:gd name="T93" fmla="*/ 52 h 186"/>
                <a:gd name="T94" fmla="*/ 162 w 171"/>
                <a:gd name="T95" fmla="*/ 48 h 186"/>
                <a:gd name="T96" fmla="*/ 165 w 171"/>
                <a:gd name="T97" fmla="*/ 47 h 186"/>
                <a:gd name="T98" fmla="*/ 167 w 171"/>
                <a:gd name="T99" fmla="*/ 43 h 186"/>
                <a:gd name="T100" fmla="*/ 171 w 171"/>
                <a:gd name="T101" fmla="*/ 38 h 186"/>
                <a:gd name="T102" fmla="*/ 166 w 171"/>
                <a:gd name="T103" fmla="*/ 3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1" h="186">
                  <a:moveTo>
                    <a:pt x="166" y="34"/>
                  </a:moveTo>
                  <a:cubicBezTo>
                    <a:pt x="163" y="31"/>
                    <a:pt x="162" y="26"/>
                    <a:pt x="161" y="20"/>
                  </a:cubicBezTo>
                  <a:cubicBezTo>
                    <a:pt x="160" y="15"/>
                    <a:pt x="158" y="8"/>
                    <a:pt x="158" y="3"/>
                  </a:cubicBezTo>
                  <a:cubicBezTo>
                    <a:pt x="158" y="2"/>
                    <a:pt x="157" y="1"/>
                    <a:pt x="157" y="0"/>
                  </a:cubicBezTo>
                  <a:cubicBezTo>
                    <a:pt x="139" y="0"/>
                    <a:pt x="120" y="0"/>
                    <a:pt x="102" y="0"/>
                  </a:cubicBezTo>
                  <a:cubicBezTo>
                    <a:pt x="92" y="0"/>
                    <a:pt x="81" y="0"/>
                    <a:pt x="70" y="0"/>
                  </a:cubicBezTo>
                  <a:cubicBezTo>
                    <a:pt x="59" y="0"/>
                    <a:pt x="47" y="2"/>
                    <a:pt x="36" y="1"/>
                  </a:cubicBezTo>
                  <a:cubicBezTo>
                    <a:pt x="36" y="1"/>
                    <a:pt x="36" y="2"/>
                    <a:pt x="36" y="2"/>
                  </a:cubicBezTo>
                  <a:cubicBezTo>
                    <a:pt x="36" y="6"/>
                    <a:pt x="35" y="10"/>
                    <a:pt x="34" y="13"/>
                  </a:cubicBezTo>
                  <a:cubicBezTo>
                    <a:pt x="32" y="17"/>
                    <a:pt x="29" y="18"/>
                    <a:pt x="26" y="19"/>
                  </a:cubicBezTo>
                  <a:cubicBezTo>
                    <a:pt x="26" y="29"/>
                    <a:pt x="26" y="38"/>
                    <a:pt x="23" y="49"/>
                  </a:cubicBezTo>
                  <a:cubicBezTo>
                    <a:pt x="21" y="56"/>
                    <a:pt x="24" y="54"/>
                    <a:pt x="18" y="59"/>
                  </a:cubicBezTo>
                  <a:cubicBezTo>
                    <a:pt x="14" y="62"/>
                    <a:pt x="8" y="62"/>
                    <a:pt x="5" y="67"/>
                  </a:cubicBezTo>
                  <a:cubicBezTo>
                    <a:pt x="3" y="72"/>
                    <a:pt x="6" y="72"/>
                    <a:pt x="6" y="77"/>
                  </a:cubicBezTo>
                  <a:cubicBezTo>
                    <a:pt x="5" y="80"/>
                    <a:pt x="0" y="86"/>
                    <a:pt x="1" y="88"/>
                  </a:cubicBezTo>
                  <a:cubicBezTo>
                    <a:pt x="1" y="92"/>
                    <a:pt x="7" y="94"/>
                    <a:pt x="9" y="98"/>
                  </a:cubicBezTo>
                  <a:cubicBezTo>
                    <a:pt x="11" y="103"/>
                    <a:pt x="8" y="108"/>
                    <a:pt x="11" y="113"/>
                  </a:cubicBezTo>
                  <a:cubicBezTo>
                    <a:pt x="11" y="114"/>
                    <a:pt x="12" y="115"/>
                    <a:pt x="13" y="115"/>
                  </a:cubicBezTo>
                  <a:cubicBezTo>
                    <a:pt x="16" y="115"/>
                    <a:pt x="19" y="116"/>
                    <a:pt x="21" y="119"/>
                  </a:cubicBezTo>
                  <a:cubicBezTo>
                    <a:pt x="22" y="121"/>
                    <a:pt x="22" y="122"/>
                    <a:pt x="23" y="124"/>
                  </a:cubicBezTo>
                  <a:cubicBezTo>
                    <a:pt x="27" y="132"/>
                    <a:pt x="35" y="139"/>
                    <a:pt x="42" y="145"/>
                  </a:cubicBezTo>
                  <a:cubicBezTo>
                    <a:pt x="44" y="147"/>
                    <a:pt x="46" y="149"/>
                    <a:pt x="48" y="150"/>
                  </a:cubicBezTo>
                  <a:cubicBezTo>
                    <a:pt x="56" y="158"/>
                    <a:pt x="55" y="168"/>
                    <a:pt x="59" y="176"/>
                  </a:cubicBezTo>
                  <a:cubicBezTo>
                    <a:pt x="60" y="176"/>
                    <a:pt x="61" y="176"/>
                    <a:pt x="62" y="176"/>
                  </a:cubicBezTo>
                  <a:cubicBezTo>
                    <a:pt x="64" y="177"/>
                    <a:pt x="67" y="178"/>
                    <a:pt x="69" y="179"/>
                  </a:cubicBezTo>
                  <a:cubicBezTo>
                    <a:pt x="72" y="180"/>
                    <a:pt x="75" y="180"/>
                    <a:pt x="78" y="180"/>
                  </a:cubicBezTo>
                  <a:cubicBezTo>
                    <a:pt x="84" y="180"/>
                    <a:pt x="89" y="180"/>
                    <a:pt x="94" y="182"/>
                  </a:cubicBezTo>
                  <a:cubicBezTo>
                    <a:pt x="98" y="183"/>
                    <a:pt x="102" y="185"/>
                    <a:pt x="106" y="186"/>
                  </a:cubicBezTo>
                  <a:cubicBezTo>
                    <a:pt x="110" y="186"/>
                    <a:pt x="113" y="186"/>
                    <a:pt x="116" y="185"/>
                  </a:cubicBezTo>
                  <a:cubicBezTo>
                    <a:pt x="120" y="184"/>
                    <a:pt x="124" y="184"/>
                    <a:pt x="128" y="183"/>
                  </a:cubicBezTo>
                  <a:cubicBezTo>
                    <a:pt x="132" y="183"/>
                    <a:pt x="135" y="181"/>
                    <a:pt x="138" y="180"/>
                  </a:cubicBezTo>
                  <a:cubicBezTo>
                    <a:pt x="141" y="179"/>
                    <a:pt x="144" y="179"/>
                    <a:pt x="147" y="179"/>
                  </a:cubicBezTo>
                  <a:cubicBezTo>
                    <a:pt x="147" y="176"/>
                    <a:pt x="146" y="172"/>
                    <a:pt x="145" y="168"/>
                  </a:cubicBezTo>
                  <a:cubicBezTo>
                    <a:pt x="143" y="165"/>
                    <a:pt x="140" y="162"/>
                    <a:pt x="137" y="159"/>
                  </a:cubicBezTo>
                  <a:cubicBezTo>
                    <a:pt x="134" y="156"/>
                    <a:pt x="131" y="153"/>
                    <a:pt x="128" y="150"/>
                  </a:cubicBezTo>
                  <a:cubicBezTo>
                    <a:pt x="125" y="148"/>
                    <a:pt x="121" y="147"/>
                    <a:pt x="119" y="144"/>
                  </a:cubicBezTo>
                  <a:cubicBezTo>
                    <a:pt x="116" y="141"/>
                    <a:pt x="118" y="139"/>
                    <a:pt x="120" y="136"/>
                  </a:cubicBezTo>
                  <a:cubicBezTo>
                    <a:pt x="123" y="134"/>
                    <a:pt x="125" y="132"/>
                    <a:pt x="125" y="128"/>
                  </a:cubicBezTo>
                  <a:cubicBezTo>
                    <a:pt x="126" y="125"/>
                    <a:pt x="126" y="122"/>
                    <a:pt x="127" y="120"/>
                  </a:cubicBezTo>
                  <a:cubicBezTo>
                    <a:pt x="129" y="117"/>
                    <a:pt x="132" y="115"/>
                    <a:pt x="135" y="113"/>
                  </a:cubicBezTo>
                  <a:cubicBezTo>
                    <a:pt x="137" y="110"/>
                    <a:pt x="140" y="107"/>
                    <a:pt x="141" y="104"/>
                  </a:cubicBezTo>
                  <a:cubicBezTo>
                    <a:pt x="143" y="99"/>
                    <a:pt x="146" y="94"/>
                    <a:pt x="149" y="90"/>
                  </a:cubicBezTo>
                  <a:cubicBezTo>
                    <a:pt x="152" y="85"/>
                    <a:pt x="156" y="80"/>
                    <a:pt x="156" y="75"/>
                  </a:cubicBezTo>
                  <a:cubicBezTo>
                    <a:pt x="152" y="72"/>
                    <a:pt x="153" y="67"/>
                    <a:pt x="154" y="62"/>
                  </a:cubicBezTo>
                  <a:cubicBezTo>
                    <a:pt x="154" y="61"/>
                    <a:pt x="155" y="59"/>
                    <a:pt x="155" y="58"/>
                  </a:cubicBezTo>
                  <a:cubicBezTo>
                    <a:pt x="155" y="57"/>
                    <a:pt x="157" y="58"/>
                    <a:pt x="158" y="57"/>
                  </a:cubicBezTo>
                  <a:cubicBezTo>
                    <a:pt x="160" y="56"/>
                    <a:pt x="160" y="54"/>
                    <a:pt x="160" y="52"/>
                  </a:cubicBezTo>
                  <a:cubicBezTo>
                    <a:pt x="161" y="50"/>
                    <a:pt x="161" y="49"/>
                    <a:pt x="162" y="48"/>
                  </a:cubicBezTo>
                  <a:cubicBezTo>
                    <a:pt x="163" y="47"/>
                    <a:pt x="165" y="48"/>
                    <a:pt x="165" y="47"/>
                  </a:cubicBezTo>
                  <a:cubicBezTo>
                    <a:pt x="167" y="45"/>
                    <a:pt x="166" y="45"/>
                    <a:pt x="167" y="43"/>
                  </a:cubicBezTo>
                  <a:cubicBezTo>
                    <a:pt x="167" y="41"/>
                    <a:pt x="169" y="39"/>
                    <a:pt x="171" y="38"/>
                  </a:cubicBezTo>
                  <a:cubicBezTo>
                    <a:pt x="168" y="35"/>
                    <a:pt x="168" y="37"/>
                    <a:pt x="166" y="3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5" name="Freeform 237"/>
            <p:cNvSpPr>
              <a:spLocks/>
            </p:cNvSpPr>
            <p:nvPr/>
          </p:nvSpPr>
          <p:spPr bwMode="auto">
            <a:xfrm>
              <a:off x="1330736" y="4222178"/>
              <a:ext cx="283221" cy="189303"/>
            </a:xfrm>
            <a:custGeom>
              <a:avLst/>
              <a:gdLst>
                <a:gd name="T0" fmla="*/ 108 w 125"/>
                <a:gd name="T1" fmla="*/ 31 h 83"/>
                <a:gd name="T2" fmla="*/ 89 w 125"/>
                <a:gd name="T3" fmla="*/ 10 h 83"/>
                <a:gd name="T4" fmla="*/ 87 w 125"/>
                <a:gd name="T5" fmla="*/ 5 h 83"/>
                <a:gd name="T6" fmla="*/ 71 w 125"/>
                <a:gd name="T7" fmla="*/ 4 h 83"/>
                <a:gd name="T8" fmla="*/ 46 w 125"/>
                <a:gd name="T9" fmla="*/ 21 h 83"/>
                <a:gd name="T10" fmla="*/ 39 w 125"/>
                <a:gd name="T11" fmla="*/ 27 h 83"/>
                <a:gd name="T12" fmla="*/ 26 w 125"/>
                <a:gd name="T13" fmla="*/ 34 h 83"/>
                <a:gd name="T14" fmla="*/ 19 w 125"/>
                <a:gd name="T15" fmla="*/ 36 h 83"/>
                <a:gd name="T16" fmla="*/ 12 w 125"/>
                <a:gd name="T17" fmla="*/ 37 h 83"/>
                <a:gd name="T18" fmla="*/ 6 w 125"/>
                <a:gd name="T19" fmla="*/ 42 h 83"/>
                <a:gd name="T20" fmla="*/ 0 w 125"/>
                <a:gd name="T21" fmla="*/ 49 h 83"/>
                <a:gd name="T22" fmla="*/ 2 w 125"/>
                <a:gd name="T23" fmla="*/ 61 h 83"/>
                <a:gd name="T24" fmla="*/ 8 w 125"/>
                <a:gd name="T25" fmla="*/ 71 h 83"/>
                <a:gd name="T26" fmla="*/ 13 w 125"/>
                <a:gd name="T27" fmla="*/ 77 h 83"/>
                <a:gd name="T28" fmla="*/ 16 w 125"/>
                <a:gd name="T29" fmla="*/ 83 h 83"/>
                <a:gd name="T30" fmla="*/ 20 w 125"/>
                <a:gd name="T31" fmla="*/ 78 h 83"/>
                <a:gd name="T32" fmla="*/ 21 w 125"/>
                <a:gd name="T33" fmla="*/ 73 h 83"/>
                <a:gd name="T34" fmla="*/ 23 w 125"/>
                <a:gd name="T35" fmla="*/ 72 h 83"/>
                <a:gd name="T36" fmla="*/ 29 w 125"/>
                <a:gd name="T37" fmla="*/ 73 h 83"/>
                <a:gd name="T38" fmla="*/ 33 w 125"/>
                <a:gd name="T39" fmla="*/ 73 h 83"/>
                <a:gd name="T40" fmla="*/ 43 w 125"/>
                <a:gd name="T41" fmla="*/ 67 h 83"/>
                <a:gd name="T42" fmla="*/ 45 w 125"/>
                <a:gd name="T43" fmla="*/ 62 h 83"/>
                <a:gd name="T44" fmla="*/ 51 w 125"/>
                <a:gd name="T45" fmla="*/ 63 h 83"/>
                <a:gd name="T46" fmla="*/ 68 w 125"/>
                <a:gd name="T47" fmla="*/ 68 h 83"/>
                <a:gd name="T48" fmla="*/ 75 w 125"/>
                <a:gd name="T49" fmla="*/ 68 h 83"/>
                <a:gd name="T50" fmla="*/ 103 w 125"/>
                <a:gd name="T51" fmla="*/ 62 h 83"/>
                <a:gd name="T52" fmla="*/ 115 w 125"/>
                <a:gd name="T53" fmla="*/ 61 h 83"/>
                <a:gd name="T54" fmla="*/ 125 w 125"/>
                <a:gd name="T55" fmla="*/ 62 h 83"/>
                <a:gd name="T56" fmla="*/ 114 w 125"/>
                <a:gd name="T57" fmla="*/ 36 h 83"/>
                <a:gd name="T58" fmla="*/ 108 w 125"/>
                <a:gd name="T59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" h="83">
                  <a:moveTo>
                    <a:pt x="108" y="31"/>
                  </a:moveTo>
                  <a:cubicBezTo>
                    <a:pt x="101" y="25"/>
                    <a:pt x="93" y="18"/>
                    <a:pt x="89" y="10"/>
                  </a:cubicBezTo>
                  <a:cubicBezTo>
                    <a:pt x="88" y="8"/>
                    <a:pt x="88" y="7"/>
                    <a:pt x="87" y="5"/>
                  </a:cubicBezTo>
                  <a:cubicBezTo>
                    <a:pt x="84" y="0"/>
                    <a:pt x="76" y="1"/>
                    <a:pt x="71" y="4"/>
                  </a:cubicBezTo>
                  <a:cubicBezTo>
                    <a:pt x="62" y="8"/>
                    <a:pt x="54" y="15"/>
                    <a:pt x="46" y="21"/>
                  </a:cubicBezTo>
                  <a:cubicBezTo>
                    <a:pt x="43" y="23"/>
                    <a:pt x="41" y="25"/>
                    <a:pt x="39" y="27"/>
                  </a:cubicBezTo>
                  <a:cubicBezTo>
                    <a:pt x="35" y="30"/>
                    <a:pt x="31" y="32"/>
                    <a:pt x="26" y="34"/>
                  </a:cubicBezTo>
                  <a:cubicBezTo>
                    <a:pt x="24" y="35"/>
                    <a:pt x="22" y="36"/>
                    <a:pt x="19" y="36"/>
                  </a:cubicBezTo>
                  <a:cubicBezTo>
                    <a:pt x="17" y="36"/>
                    <a:pt x="14" y="36"/>
                    <a:pt x="12" y="37"/>
                  </a:cubicBezTo>
                  <a:cubicBezTo>
                    <a:pt x="9" y="38"/>
                    <a:pt x="8" y="40"/>
                    <a:pt x="6" y="42"/>
                  </a:cubicBezTo>
                  <a:cubicBezTo>
                    <a:pt x="4" y="45"/>
                    <a:pt x="2" y="47"/>
                    <a:pt x="0" y="49"/>
                  </a:cubicBezTo>
                  <a:cubicBezTo>
                    <a:pt x="0" y="53"/>
                    <a:pt x="1" y="57"/>
                    <a:pt x="2" y="61"/>
                  </a:cubicBezTo>
                  <a:cubicBezTo>
                    <a:pt x="3" y="65"/>
                    <a:pt x="6" y="68"/>
                    <a:pt x="8" y="71"/>
                  </a:cubicBezTo>
                  <a:cubicBezTo>
                    <a:pt x="10" y="73"/>
                    <a:pt x="12" y="74"/>
                    <a:pt x="13" y="77"/>
                  </a:cubicBezTo>
                  <a:cubicBezTo>
                    <a:pt x="14" y="78"/>
                    <a:pt x="15" y="80"/>
                    <a:pt x="16" y="83"/>
                  </a:cubicBezTo>
                  <a:cubicBezTo>
                    <a:pt x="17" y="81"/>
                    <a:pt x="19" y="80"/>
                    <a:pt x="20" y="78"/>
                  </a:cubicBezTo>
                  <a:cubicBezTo>
                    <a:pt x="21" y="76"/>
                    <a:pt x="20" y="75"/>
                    <a:pt x="21" y="73"/>
                  </a:cubicBezTo>
                  <a:cubicBezTo>
                    <a:pt x="21" y="73"/>
                    <a:pt x="22" y="72"/>
                    <a:pt x="23" y="72"/>
                  </a:cubicBezTo>
                  <a:cubicBezTo>
                    <a:pt x="25" y="72"/>
                    <a:pt x="27" y="72"/>
                    <a:pt x="29" y="73"/>
                  </a:cubicBezTo>
                  <a:cubicBezTo>
                    <a:pt x="31" y="73"/>
                    <a:pt x="32" y="73"/>
                    <a:pt x="33" y="73"/>
                  </a:cubicBezTo>
                  <a:cubicBezTo>
                    <a:pt x="37" y="72"/>
                    <a:pt x="40" y="70"/>
                    <a:pt x="43" y="67"/>
                  </a:cubicBezTo>
                  <a:cubicBezTo>
                    <a:pt x="44" y="66"/>
                    <a:pt x="44" y="63"/>
                    <a:pt x="45" y="62"/>
                  </a:cubicBezTo>
                  <a:cubicBezTo>
                    <a:pt x="47" y="60"/>
                    <a:pt x="49" y="62"/>
                    <a:pt x="51" y="63"/>
                  </a:cubicBezTo>
                  <a:cubicBezTo>
                    <a:pt x="56" y="65"/>
                    <a:pt x="62" y="67"/>
                    <a:pt x="68" y="68"/>
                  </a:cubicBezTo>
                  <a:cubicBezTo>
                    <a:pt x="70" y="68"/>
                    <a:pt x="72" y="68"/>
                    <a:pt x="75" y="68"/>
                  </a:cubicBezTo>
                  <a:cubicBezTo>
                    <a:pt x="85" y="67"/>
                    <a:pt x="94" y="64"/>
                    <a:pt x="103" y="62"/>
                  </a:cubicBezTo>
                  <a:cubicBezTo>
                    <a:pt x="107" y="61"/>
                    <a:pt x="111" y="61"/>
                    <a:pt x="115" y="61"/>
                  </a:cubicBezTo>
                  <a:cubicBezTo>
                    <a:pt x="118" y="61"/>
                    <a:pt x="122" y="61"/>
                    <a:pt x="125" y="62"/>
                  </a:cubicBezTo>
                  <a:cubicBezTo>
                    <a:pt x="121" y="54"/>
                    <a:pt x="122" y="44"/>
                    <a:pt x="114" y="36"/>
                  </a:cubicBezTo>
                  <a:cubicBezTo>
                    <a:pt x="112" y="35"/>
                    <a:pt x="110" y="33"/>
                    <a:pt x="108" y="3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6" name="Freeform 238"/>
            <p:cNvSpPr>
              <a:spLocks/>
            </p:cNvSpPr>
            <p:nvPr/>
          </p:nvSpPr>
          <p:spPr bwMode="auto">
            <a:xfrm>
              <a:off x="1743092" y="4134130"/>
              <a:ext cx="324310" cy="262676"/>
            </a:xfrm>
            <a:custGeom>
              <a:avLst/>
              <a:gdLst>
                <a:gd name="T0" fmla="*/ 138 w 143"/>
                <a:gd name="T1" fmla="*/ 63 h 116"/>
                <a:gd name="T2" fmla="*/ 134 w 143"/>
                <a:gd name="T3" fmla="*/ 62 h 116"/>
                <a:gd name="T4" fmla="*/ 123 w 143"/>
                <a:gd name="T5" fmla="*/ 58 h 116"/>
                <a:gd name="T6" fmla="*/ 112 w 143"/>
                <a:gd name="T7" fmla="*/ 51 h 116"/>
                <a:gd name="T8" fmla="*/ 91 w 143"/>
                <a:gd name="T9" fmla="*/ 25 h 116"/>
                <a:gd name="T10" fmla="*/ 86 w 143"/>
                <a:gd name="T11" fmla="*/ 26 h 116"/>
                <a:gd name="T12" fmla="*/ 84 w 143"/>
                <a:gd name="T13" fmla="*/ 22 h 116"/>
                <a:gd name="T14" fmla="*/ 83 w 143"/>
                <a:gd name="T15" fmla="*/ 17 h 116"/>
                <a:gd name="T16" fmla="*/ 84 w 143"/>
                <a:gd name="T17" fmla="*/ 13 h 116"/>
                <a:gd name="T18" fmla="*/ 81 w 143"/>
                <a:gd name="T19" fmla="*/ 13 h 116"/>
                <a:gd name="T20" fmla="*/ 76 w 143"/>
                <a:gd name="T21" fmla="*/ 8 h 116"/>
                <a:gd name="T22" fmla="*/ 71 w 143"/>
                <a:gd name="T23" fmla="*/ 9 h 116"/>
                <a:gd name="T24" fmla="*/ 68 w 143"/>
                <a:gd name="T25" fmla="*/ 9 h 116"/>
                <a:gd name="T26" fmla="*/ 69 w 143"/>
                <a:gd name="T27" fmla="*/ 7 h 116"/>
                <a:gd name="T28" fmla="*/ 65 w 143"/>
                <a:gd name="T29" fmla="*/ 7 h 116"/>
                <a:gd name="T30" fmla="*/ 61 w 143"/>
                <a:gd name="T31" fmla="*/ 10 h 116"/>
                <a:gd name="T32" fmla="*/ 57 w 143"/>
                <a:gd name="T33" fmla="*/ 7 h 116"/>
                <a:gd name="T34" fmla="*/ 52 w 143"/>
                <a:gd name="T35" fmla="*/ 7 h 116"/>
                <a:gd name="T36" fmla="*/ 47 w 143"/>
                <a:gd name="T37" fmla="*/ 3 h 116"/>
                <a:gd name="T38" fmla="*/ 42 w 143"/>
                <a:gd name="T39" fmla="*/ 1 h 116"/>
                <a:gd name="T40" fmla="*/ 40 w 143"/>
                <a:gd name="T41" fmla="*/ 0 h 116"/>
                <a:gd name="T42" fmla="*/ 33 w 143"/>
                <a:gd name="T43" fmla="*/ 15 h 116"/>
                <a:gd name="T44" fmla="*/ 25 w 143"/>
                <a:gd name="T45" fmla="*/ 29 h 116"/>
                <a:gd name="T46" fmla="*/ 19 w 143"/>
                <a:gd name="T47" fmla="*/ 38 h 116"/>
                <a:gd name="T48" fmla="*/ 11 w 143"/>
                <a:gd name="T49" fmla="*/ 45 h 116"/>
                <a:gd name="T50" fmla="*/ 9 w 143"/>
                <a:gd name="T51" fmla="*/ 53 h 116"/>
                <a:gd name="T52" fmla="*/ 4 w 143"/>
                <a:gd name="T53" fmla="*/ 61 h 116"/>
                <a:gd name="T54" fmla="*/ 3 w 143"/>
                <a:gd name="T55" fmla="*/ 69 h 116"/>
                <a:gd name="T56" fmla="*/ 12 w 143"/>
                <a:gd name="T57" fmla="*/ 75 h 116"/>
                <a:gd name="T58" fmla="*/ 21 w 143"/>
                <a:gd name="T59" fmla="*/ 84 h 116"/>
                <a:gd name="T60" fmla="*/ 29 w 143"/>
                <a:gd name="T61" fmla="*/ 93 h 116"/>
                <a:gd name="T62" fmla="*/ 31 w 143"/>
                <a:gd name="T63" fmla="*/ 104 h 116"/>
                <a:gd name="T64" fmla="*/ 49 w 143"/>
                <a:gd name="T65" fmla="*/ 110 h 116"/>
                <a:gd name="T66" fmla="*/ 57 w 143"/>
                <a:gd name="T67" fmla="*/ 114 h 116"/>
                <a:gd name="T68" fmla="*/ 65 w 143"/>
                <a:gd name="T69" fmla="*/ 115 h 116"/>
                <a:gd name="T70" fmla="*/ 72 w 143"/>
                <a:gd name="T71" fmla="*/ 111 h 116"/>
                <a:gd name="T72" fmla="*/ 83 w 143"/>
                <a:gd name="T73" fmla="*/ 109 h 116"/>
                <a:gd name="T74" fmla="*/ 84 w 143"/>
                <a:gd name="T75" fmla="*/ 108 h 116"/>
                <a:gd name="T76" fmla="*/ 80 w 143"/>
                <a:gd name="T77" fmla="*/ 106 h 116"/>
                <a:gd name="T78" fmla="*/ 86 w 143"/>
                <a:gd name="T79" fmla="*/ 100 h 116"/>
                <a:gd name="T80" fmla="*/ 94 w 143"/>
                <a:gd name="T81" fmla="*/ 101 h 116"/>
                <a:gd name="T82" fmla="*/ 111 w 143"/>
                <a:gd name="T83" fmla="*/ 98 h 116"/>
                <a:gd name="T84" fmla="*/ 111 w 143"/>
                <a:gd name="T85" fmla="*/ 95 h 116"/>
                <a:gd name="T86" fmla="*/ 116 w 143"/>
                <a:gd name="T87" fmla="*/ 93 h 116"/>
                <a:gd name="T88" fmla="*/ 123 w 143"/>
                <a:gd name="T89" fmla="*/ 88 h 116"/>
                <a:gd name="T90" fmla="*/ 135 w 143"/>
                <a:gd name="T91" fmla="*/ 78 h 116"/>
                <a:gd name="T92" fmla="*/ 143 w 143"/>
                <a:gd name="T93" fmla="*/ 68 h 116"/>
                <a:gd name="T94" fmla="*/ 138 w 143"/>
                <a:gd name="T95" fmla="*/ 6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" h="116">
                  <a:moveTo>
                    <a:pt x="138" y="63"/>
                  </a:moveTo>
                  <a:cubicBezTo>
                    <a:pt x="136" y="62"/>
                    <a:pt x="135" y="62"/>
                    <a:pt x="134" y="62"/>
                  </a:cubicBezTo>
                  <a:cubicBezTo>
                    <a:pt x="129" y="62"/>
                    <a:pt x="127" y="61"/>
                    <a:pt x="123" y="58"/>
                  </a:cubicBezTo>
                  <a:cubicBezTo>
                    <a:pt x="120" y="55"/>
                    <a:pt x="116" y="53"/>
                    <a:pt x="112" y="51"/>
                  </a:cubicBezTo>
                  <a:cubicBezTo>
                    <a:pt x="104" y="45"/>
                    <a:pt x="89" y="34"/>
                    <a:pt x="91" y="25"/>
                  </a:cubicBezTo>
                  <a:cubicBezTo>
                    <a:pt x="90" y="25"/>
                    <a:pt x="86" y="26"/>
                    <a:pt x="86" y="26"/>
                  </a:cubicBezTo>
                  <a:cubicBezTo>
                    <a:pt x="84" y="25"/>
                    <a:pt x="84" y="23"/>
                    <a:pt x="84" y="22"/>
                  </a:cubicBezTo>
                  <a:cubicBezTo>
                    <a:pt x="84" y="19"/>
                    <a:pt x="84" y="19"/>
                    <a:pt x="83" y="17"/>
                  </a:cubicBezTo>
                  <a:cubicBezTo>
                    <a:pt x="82" y="15"/>
                    <a:pt x="83" y="14"/>
                    <a:pt x="84" y="13"/>
                  </a:cubicBezTo>
                  <a:cubicBezTo>
                    <a:pt x="83" y="13"/>
                    <a:pt x="82" y="13"/>
                    <a:pt x="81" y="13"/>
                  </a:cubicBezTo>
                  <a:cubicBezTo>
                    <a:pt x="78" y="13"/>
                    <a:pt x="78" y="10"/>
                    <a:pt x="76" y="8"/>
                  </a:cubicBezTo>
                  <a:cubicBezTo>
                    <a:pt x="74" y="8"/>
                    <a:pt x="72" y="9"/>
                    <a:pt x="71" y="9"/>
                  </a:cubicBezTo>
                  <a:cubicBezTo>
                    <a:pt x="70" y="9"/>
                    <a:pt x="69" y="9"/>
                    <a:pt x="68" y="9"/>
                  </a:cubicBezTo>
                  <a:cubicBezTo>
                    <a:pt x="68" y="8"/>
                    <a:pt x="69" y="7"/>
                    <a:pt x="69" y="7"/>
                  </a:cubicBezTo>
                  <a:cubicBezTo>
                    <a:pt x="69" y="6"/>
                    <a:pt x="66" y="7"/>
                    <a:pt x="65" y="7"/>
                  </a:cubicBezTo>
                  <a:cubicBezTo>
                    <a:pt x="64" y="8"/>
                    <a:pt x="63" y="10"/>
                    <a:pt x="61" y="10"/>
                  </a:cubicBezTo>
                  <a:cubicBezTo>
                    <a:pt x="60" y="9"/>
                    <a:pt x="59" y="8"/>
                    <a:pt x="57" y="7"/>
                  </a:cubicBezTo>
                  <a:cubicBezTo>
                    <a:pt x="55" y="7"/>
                    <a:pt x="54" y="8"/>
                    <a:pt x="52" y="7"/>
                  </a:cubicBezTo>
                  <a:cubicBezTo>
                    <a:pt x="50" y="6"/>
                    <a:pt x="49" y="4"/>
                    <a:pt x="47" y="3"/>
                  </a:cubicBezTo>
                  <a:cubicBezTo>
                    <a:pt x="45" y="2"/>
                    <a:pt x="43" y="2"/>
                    <a:pt x="42" y="1"/>
                  </a:cubicBezTo>
                  <a:cubicBezTo>
                    <a:pt x="41" y="1"/>
                    <a:pt x="41" y="0"/>
                    <a:pt x="40" y="0"/>
                  </a:cubicBezTo>
                  <a:cubicBezTo>
                    <a:pt x="40" y="5"/>
                    <a:pt x="36" y="10"/>
                    <a:pt x="33" y="15"/>
                  </a:cubicBezTo>
                  <a:cubicBezTo>
                    <a:pt x="30" y="19"/>
                    <a:pt x="27" y="24"/>
                    <a:pt x="25" y="29"/>
                  </a:cubicBezTo>
                  <a:cubicBezTo>
                    <a:pt x="24" y="32"/>
                    <a:pt x="21" y="35"/>
                    <a:pt x="19" y="38"/>
                  </a:cubicBezTo>
                  <a:cubicBezTo>
                    <a:pt x="16" y="40"/>
                    <a:pt x="13" y="42"/>
                    <a:pt x="11" y="45"/>
                  </a:cubicBezTo>
                  <a:cubicBezTo>
                    <a:pt x="10" y="47"/>
                    <a:pt x="10" y="50"/>
                    <a:pt x="9" y="53"/>
                  </a:cubicBezTo>
                  <a:cubicBezTo>
                    <a:pt x="9" y="57"/>
                    <a:pt x="7" y="59"/>
                    <a:pt x="4" y="61"/>
                  </a:cubicBezTo>
                  <a:cubicBezTo>
                    <a:pt x="2" y="64"/>
                    <a:pt x="0" y="66"/>
                    <a:pt x="3" y="69"/>
                  </a:cubicBezTo>
                  <a:cubicBezTo>
                    <a:pt x="5" y="72"/>
                    <a:pt x="9" y="73"/>
                    <a:pt x="12" y="75"/>
                  </a:cubicBezTo>
                  <a:cubicBezTo>
                    <a:pt x="15" y="78"/>
                    <a:pt x="18" y="81"/>
                    <a:pt x="21" y="84"/>
                  </a:cubicBezTo>
                  <a:cubicBezTo>
                    <a:pt x="24" y="87"/>
                    <a:pt x="27" y="90"/>
                    <a:pt x="29" y="93"/>
                  </a:cubicBezTo>
                  <a:cubicBezTo>
                    <a:pt x="30" y="97"/>
                    <a:pt x="31" y="101"/>
                    <a:pt x="31" y="104"/>
                  </a:cubicBezTo>
                  <a:cubicBezTo>
                    <a:pt x="37" y="105"/>
                    <a:pt x="43" y="108"/>
                    <a:pt x="49" y="110"/>
                  </a:cubicBezTo>
                  <a:cubicBezTo>
                    <a:pt x="51" y="112"/>
                    <a:pt x="54" y="113"/>
                    <a:pt x="57" y="114"/>
                  </a:cubicBezTo>
                  <a:cubicBezTo>
                    <a:pt x="59" y="116"/>
                    <a:pt x="62" y="116"/>
                    <a:pt x="65" y="115"/>
                  </a:cubicBezTo>
                  <a:cubicBezTo>
                    <a:pt x="68" y="114"/>
                    <a:pt x="70" y="112"/>
                    <a:pt x="72" y="111"/>
                  </a:cubicBezTo>
                  <a:cubicBezTo>
                    <a:pt x="76" y="108"/>
                    <a:pt x="80" y="109"/>
                    <a:pt x="83" y="109"/>
                  </a:cubicBezTo>
                  <a:cubicBezTo>
                    <a:pt x="84" y="109"/>
                    <a:pt x="84" y="108"/>
                    <a:pt x="84" y="108"/>
                  </a:cubicBezTo>
                  <a:cubicBezTo>
                    <a:pt x="83" y="106"/>
                    <a:pt x="80" y="107"/>
                    <a:pt x="80" y="106"/>
                  </a:cubicBezTo>
                  <a:cubicBezTo>
                    <a:pt x="79" y="104"/>
                    <a:pt x="85" y="101"/>
                    <a:pt x="86" y="100"/>
                  </a:cubicBezTo>
                  <a:cubicBezTo>
                    <a:pt x="88" y="99"/>
                    <a:pt x="91" y="100"/>
                    <a:pt x="94" y="101"/>
                  </a:cubicBezTo>
                  <a:cubicBezTo>
                    <a:pt x="101" y="102"/>
                    <a:pt x="109" y="108"/>
                    <a:pt x="111" y="98"/>
                  </a:cubicBezTo>
                  <a:cubicBezTo>
                    <a:pt x="111" y="96"/>
                    <a:pt x="109" y="96"/>
                    <a:pt x="111" y="95"/>
                  </a:cubicBezTo>
                  <a:cubicBezTo>
                    <a:pt x="112" y="94"/>
                    <a:pt x="114" y="93"/>
                    <a:pt x="116" y="93"/>
                  </a:cubicBezTo>
                  <a:cubicBezTo>
                    <a:pt x="118" y="91"/>
                    <a:pt x="121" y="90"/>
                    <a:pt x="123" y="88"/>
                  </a:cubicBezTo>
                  <a:cubicBezTo>
                    <a:pt x="127" y="85"/>
                    <a:pt x="131" y="82"/>
                    <a:pt x="135" y="78"/>
                  </a:cubicBezTo>
                  <a:cubicBezTo>
                    <a:pt x="138" y="75"/>
                    <a:pt x="143" y="73"/>
                    <a:pt x="143" y="68"/>
                  </a:cubicBezTo>
                  <a:cubicBezTo>
                    <a:pt x="143" y="66"/>
                    <a:pt x="140" y="64"/>
                    <a:pt x="138" y="6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7" name="Freeform 239"/>
            <p:cNvSpPr>
              <a:spLocks/>
            </p:cNvSpPr>
            <p:nvPr/>
          </p:nvSpPr>
          <p:spPr bwMode="auto">
            <a:xfrm>
              <a:off x="1260298" y="4358652"/>
              <a:ext cx="449044" cy="410890"/>
            </a:xfrm>
            <a:custGeom>
              <a:avLst/>
              <a:gdLst>
                <a:gd name="T0" fmla="*/ 181 w 198"/>
                <a:gd name="T1" fmla="*/ 112 h 181"/>
                <a:gd name="T2" fmla="*/ 180 w 198"/>
                <a:gd name="T3" fmla="*/ 108 h 181"/>
                <a:gd name="T4" fmla="*/ 188 w 198"/>
                <a:gd name="T5" fmla="*/ 80 h 181"/>
                <a:gd name="T6" fmla="*/ 188 w 198"/>
                <a:gd name="T7" fmla="*/ 64 h 181"/>
                <a:gd name="T8" fmla="*/ 189 w 198"/>
                <a:gd name="T9" fmla="*/ 41 h 181"/>
                <a:gd name="T10" fmla="*/ 194 w 198"/>
                <a:gd name="T11" fmla="*/ 26 h 181"/>
                <a:gd name="T12" fmla="*/ 194 w 198"/>
                <a:gd name="T13" fmla="*/ 9 h 181"/>
                <a:gd name="T14" fmla="*/ 175 w 198"/>
                <a:gd name="T15" fmla="*/ 6 h 181"/>
                <a:gd name="T16" fmla="*/ 159 w 198"/>
                <a:gd name="T17" fmla="*/ 2 h 181"/>
                <a:gd name="T18" fmla="*/ 134 w 198"/>
                <a:gd name="T19" fmla="*/ 2 h 181"/>
                <a:gd name="T20" fmla="*/ 99 w 198"/>
                <a:gd name="T21" fmla="*/ 8 h 181"/>
                <a:gd name="T22" fmla="*/ 76 w 198"/>
                <a:gd name="T23" fmla="*/ 2 h 181"/>
                <a:gd name="T24" fmla="*/ 64 w 198"/>
                <a:gd name="T25" fmla="*/ 13 h 181"/>
                <a:gd name="T26" fmla="*/ 69 w 198"/>
                <a:gd name="T27" fmla="*/ 22 h 181"/>
                <a:gd name="T28" fmla="*/ 61 w 198"/>
                <a:gd name="T29" fmla="*/ 42 h 181"/>
                <a:gd name="T30" fmla="*/ 52 w 198"/>
                <a:gd name="T31" fmla="*/ 66 h 181"/>
                <a:gd name="T32" fmla="*/ 44 w 198"/>
                <a:gd name="T33" fmla="*/ 89 h 181"/>
                <a:gd name="T34" fmla="*/ 20 w 198"/>
                <a:gd name="T35" fmla="*/ 94 h 181"/>
                <a:gd name="T36" fmla="*/ 0 w 198"/>
                <a:gd name="T37" fmla="*/ 96 h 181"/>
                <a:gd name="T38" fmla="*/ 2 w 198"/>
                <a:gd name="T39" fmla="*/ 108 h 181"/>
                <a:gd name="T40" fmla="*/ 13 w 198"/>
                <a:gd name="T41" fmla="*/ 105 h 181"/>
                <a:gd name="T42" fmla="*/ 22 w 198"/>
                <a:gd name="T43" fmla="*/ 106 h 181"/>
                <a:gd name="T44" fmla="*/ 38 w 198"/>
                <a:gd name="T45" fmla="*/ 103 h 181"/>
                <a:gd name="T46" fmla="*/ 49 w 198"/>
                <a:gd name="T47" fmla="*/ 117 h 181"/>
                <a:gd name="T48" fmla="*/ 54 w 198"/>
                <a:gd name="T49" fmla="*/ 123 h 181"/>
                <a:gd name="T50" fmla="*/ 66 w 198"/>
                <a:gd name="T51" fmla="*/ 131 h 181"/>
                <a:gd name="T52" fmla="*/ 100 w 198"/>
                <a:gd name="T53" fmla="*/ 123 h 181"/>
                <a:gd name="T54" fmla="*/ 107 w 198"/>
                <a:gd name="T55" fmla="*/ 139 h 181"/>
                <a:gd name="T56" fmla="*/ 108 w 198"/>
                <a:gd name="T57" fmla="*/ 149 h 181"/>
                <a:gd name="T58" fmla="*/ 125 w 198"/>
                <a:gd name="T59" fmla="*/ 156 h 181"/>
                <a:gd name="T60" fmla="*/ 145 w 198"/>
                <a:gd name="T61" fmla="*/ 164 h 181"/>
                <a:gd name="T62" fmla="*/ 157 w 198"/>
                <a:gd name="T63" fmla="*/ 161 h 181"/>
                <a:gd name="T64" fmla="*/ 160 w 198"/>
                <a:gd name="T65" fmla="*/ 168 h 181"/>
                <a:gd name="T66" fmla="*/ 176 w 198"/>
                <a:gd name="T67" fmla="*/ 176 h 181"/>
                <a:gd name="T68" fmla="*/ 175 w 198"/>
                <a:gd name="T69" fmla="*/ 153 h 181"/>
                <a:gd name="T70" fmla="*/ 171 w 198"/>
                <a:gd name="T71" fmla="*/ 149 h 181"/>
                <a:gd name="T72" fmla="*/ 184 w 198"/>
                <a:gd name="T73" fmla="*/ 134 h 181"/>
                <a:gd name="T74" fmla="*/ 183 w 198"/>
                <a:gd name="T75" fmla="*/ 12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8" h="181">
                  <a:moveTo>
                    <a:pt x="180" y="116"/>
                  </a:moveTo>
                  <a:cubicBezTo>
                    <a:pt x="180" y="115"/>
                    <a:pt x="179" y="113"/>
                    <a:pt x="181" y="112"/>
                  </a:cubicBezTo>
                  <a:cubicBezTo>
                    <a:pt x="182" y="112"/>
                    <a:pt x="183" y="112"/>
                    <a:pt x="182" y="110"/>
                  </a:cubicBezTo>
                  <a:cubicBezTo>
                    <a:pt x="182" y="109"/>
                    <a:pt x="181" y="109"/>
                    <a:pt x="180" y="108"/>
                  </a:cubicBezTo>
                  <a:cubicBezTo>
                    <a:pt x="179" y="107"/>
                    <a:pt x="178" y="104"/>
                    <a:pt x="178" y="102"/>
                  </a:cubicBezTo>
                  <a:cubicBezTo>
                    <a:pt x="177" y="94"/>
                    <a:pt x="182" y="86"/>
                    <a:pt x="188" y="80"/>
                  </a:cubicBezTo>
                  <a:cubicBezTo>
                    <a:pt x="190" y="78"/>
                    <a:pt x="192" y="75"/>
                    <a:pt x="193" y="72"/>
                  </a:cubicBezTo>
                  <a:cubicBezTo>
                    <a:pt x="193" y="69"/>
                    <a:pt x="191" y="66"/>
                    <a:pt x="188" y="64"/>
                  </a:cubicBezTo>
                  <a:cubicBezTo>
                    <a:pt x="185" y="63"/>
                    <a:pt x="182" y="63"/>
                    <a:pt x="182" y="58"/>
                  </a:cubicBezTo>
                  <a:cubicBezTo>
                    <a:pt x="182" y="52"/>
                    <a:pt x="185" y="45"/>
                    <a:pt x="189" y="41"/>
                  </a:cubicBezTo>
                  <a:cubicBezTo>
                    <a:pt x="191" y="38"/>
                    <a:pt x="195" y="37"/>
                    <a:pt x="197" y="33"/>
                  </a:cubicBezTo>
                  <a:cubicBezTo>
                    <a:pt x="198" y="31"/>
                    <a:pt x="195" y="28"/>
                    <a:pt x="194" y="26"/>
                  </a:cubicBezTo>
                  <a:cubicBezTo>
                    <a:pt x="193" y="23"/>
                    <a:pt x="193" y="20"/>
                    <a:pt x="194" y="17"/>
                  </a:cubicBezTo>
                  <a:cubicBezTo>
                    <a:pt x="194" y="15"/>
                    <a:pt x="194" y="12"/>
                    <a:pt x="194" y="9"/>
                  </a:cubicBezTo>
                  <a:cubicBezTo>
                    <a:pt x="193" y="9"/>
                    <a:pt x="192" y="8"/>
                    <a:pt x="191" y="8"/>
                  </a:cubicBezTo>
                  <a:cubicBezTo>
                    <a:pt x="186" y="6"/>
                    <a:pt x="181" y="6"/>
                    <a:pt x="175" y="6"/>
                  </a:cubicBezTo>
                  <a:cubicBezTo>
                    <a:pt x="172" y="6"/>
                    <a:pt x="169" y="6"/>
                    <a:pt x="166" y="5"/>
                  </a:cubicBezTo>
                  <a:cubicBezTo>
                    <a:pt x="164" y="4"/>
                    <a:pt x="161" y="3"/>
                    <a:pt x="159" y="2"/>
                  </a:cubicBezTo>
                  <a:cubicBezTo>
                    <a:pt x="154" y="1"/>
                    <a:pt x="150" y="1"/>
                    <a:pt x="146" y="1"/>
                  </a:cubicBezTo>
                  <a:cubicBezTo>
                    <a:pt x="142" y="1"/>
                    <a:pt x="138" y="1"/>
                    <a:pt x="134" y="2"/>
                  </a:cubicBezTo>
                  <a:cubicBezTo>
                    <a:pt x="125" y="4"/>
                    <a:pt x="116" y="7"/>
                    <a:pt x="106" y="8"/>
                  </a:cubicBezTo>
                  <a:cubicBezTo>
                    <a:pt x="103" y="8"/>
                    <a:pt x="101" y="8"/>
                    <a:pt x="99" y="8"/>
                  </a:cubicBezTo>
                  <a:cubicBezTo>
                    <a:pt x="93" y="7"/>
                    <a:pt x="87" y="5"/>
                    <a:pt x="82" y="3"/>
                  </a:cubicBezTo>
                  <a:cubicBezTo>
                    <a:pt x="80" y="2"/>
                    <a:pt x="78" y="0"/>
                    <a:pt x="76" y="2"/>
                  </a:cubicBezTo>
                  <a:cubicBezTo>
                    <a:pt x="75" y="3"/>
                    <a:pt x="75" y="6"/>
                    <a:pt x="74" y="7"/>
                  </a:cubicBezTo>
                  <a:cubicBezTo>
                    <a:pt x="71" y="10"/>
                    <a:pt x="68" y="12"/>
                    <a:pt x="64" y="13"/>
                  </a:cubicBezTo>
                  <a:cubicBezTo>
                    <a:pt x="67" y="14"/>
                    <a:pt x="69" y="15"/>
                    <a:pt x="69" y="18"/>
                  </a:cubicBezTo>
                  <a:cubicBezTo>
                    <a:pt x="70" y="19"/>
                    <a:pt x="69" y="21"/>
                    <a:pt x="69" y="22"/>
                  </a:cubicBezTo>
                  <a:cubicBezTo>
                    <a:pt x="69" y="26"/>
                    <a:pt x="70" y="30"/>
                    <a:pt x="69" y="34"/>
                  </a:cubicBezTo>
                  <a:cubicBezTo>
                    <a:pt x="68" y="38"/>
                    <a:pt x="64" y="39"/>
                    <a:pt x="61" y="42"/>
                  </a:cubicBezTo>
                  <a:cubicBezTo>
                    <a:pt x="58" y="46"/>
                    <a:pt x="60" y="51"/>
                    <a:pt x="58" y="56"/>
                  </a:cubicBezTo>
                  <a:cubicBezTo>
                    <a:pt x="57" y="60"/>
                    <a:pt x="54" y="63"/>
                    <a:pt x="52" y="66"/>
                  </a:cubicBezTo>
                  <a:cubicBezTo>
                    <a:pt x="50" y="69"/>
                    <a:pt x="46" y="72"/>
                    <a:pt x="45" y="76"/>
                  </a:cubicBezTo>
                  <a:cubicBezTo>
                    <a:pt x="44" y="80"/>
                    <a:pt x="46" y="85"/>
                    <a:pt x="44" y="89"/>
                  </a:cubicBezTo>
                  <a:cubicBezTo>
                    <a:pt x="41" y="93"/>
                    <a:pt x="34" y="91"/>
                    <a:pt x="30" y="91"/>
                  </a:cubicBezTo>
                  <a:cubicBezTo>
                    <a:pt x="27" y="92"/>
                    <a:pt x="23" y="92"/>
                    <a:pt x="20" y="94"/>
                  </a:cubicBezTo>
                  <a:cubicBezTo>
                    <a:pt x="17" y="95"/>
                    <a:pt x="15" y="97"/>
                    <a:pt x="12" y="97"/>
                  </a:cubicBezTo>
                  <a:cubicBezTo>
                    <a:pt x="8" y="97"/>
                    <a:pt x="4" y="97"/>
                    <a:pt x="0" y="96"/>
                  </a:cubicBezTo>
                  <a:cubicBezTo>
                    <a:pt x="0" y="97"/>
                    <a:pt x="0" y="98"/>
                    <a:pt x="0" y="99"/>
                  </a:cubicBezTo>
                  <a:cubicBezTo>
                    <a:pt x="1" y="103"/>
                    <a:pt x="1" y="105"/>
                    <a:pt x="2" y="108"/>
                  </a:cubicBezTo>
                  <a:cubicBezTo>
                    <a:pt x="5" y="108"/>
                    <a:pt x="7" y="108"/>
                    <a:pt x="9" y="107"/>
                  </a:cubicBezTo>
                  <a:cubicBezTo>
                    <a:pt x="10" y="107"/>
                    <a:pt x="12" y="106"/>
                    <a:pt x="13" y="105"/>
                  </a:cubicBezTo>
                  <a:cubicBezTo>
                    <a:pt x="13" y="104"/>
                    <a:pt x="14" y="102"/>
                    <a:pt x="15" y="102"/>
                  </a:cubicBezTo>
                  <a:cubicBezTo>
                    <a:pt x="17" y="101"/>
                    <a:pt x="20" y="105"/>
                    <a:pt x="22" y="106"/>
                  </a:cubicBezTo>
                  <a:cubicBezTo>
                    <a:pt x="23" y="106"/>
                    <a:pt x="24" y="107"/>
                    <a:pt x="26" y="107"/>
                  </a:cubicBezTo>
                  <a:cubicBezTo>
                    <a:pt x="30" y="106"/>
                    <a:pt x="32" y="102"/>
                    <a:pt x="38" y="103"/>
                  </a:cubicBezTo>
                  <a:cubicBezTo>
                    <a:pt x="41" y="103"/>
                    <a:pt x="44" y="105"/>
                    <a:pt x="46" y="108"/>
                  </a:cubicBezTo>
                  <a:cubicBezTo>
                    <a:pt x="48" y="110"/>
                    <a:pt x="49" y="114"/>
                    <a:pt x="49" y="117"/>
                  </a:cubicBezTo>
                  <a:cubicBezTo>
                    <a:pt x="49" y="118"/>
                    <a:pt x="49" y="120"/>
                    <a:pt x="49" y="121"/>
                  </a:cubicBezTo>
                  <a:cubicBezTo>
                    <a:pt x="50" y="123"/>
                    <a:pt x="52" y="122"/>
                    <a:pt x="54" y="123"/>
                  </a:cubicBezTo>
                  <a:cubicBezTo>
                    <a:pt x="57" y="123"/>
                    <a:pt x="59" y="125"/>
                    <a:pt x="61" y="127"/>
                  </a:cubicBezTo>
                  <a:cubicBezTo>
                    <a:pt x="62" y="129"/>
                    <a:pt x="64" y="130"/>
                    <a:pt x="66" y="131"/>
                  </a:cubicBezTo>
                  <a:cubicBezTo>
                    <a:pt x="77" y="137"/>
                    <a:pt x="73" y="122"/>
                    <a:pt x="81" y="119"/>
                  </a:cubicBezTo>
                  <a:cubicBezTo>
                    <a:pt x="83" y="118"/>
                    <a:pt x="99" y="121"/>
                    <a:pt x="100" y="123"/>
                  </a:cubicBezTo>
                  <a:cubicBezTo>
                    <a:pt x="103" y="127"/>
                    <a:pt x="99" y="134"/>
                    <a:pt x="104" y="137"/>
                  </a:cubicBezTo>
                  <a:cubicBezTo>
                    <a:pt x="106" y="137"/>
                    <a:pt x="107" y="136"/>
                    <a:pt x="107" y="139"/>
                  </a:cubicBezTo>
                  <a:cubicBezTo>
                    <a:pt x="107" y="140"/>
                    <a:pt x="107" y="142"/>
                    <a:pt x="107" y="143"/>
                  </a:cubicBezTo>
                  <a:cubicBezTo>
                    <a:pt x="107" y="145"/>
                    <a:pt x="107" y="147"/>
                    <a:pt x="108" y="149"/>
                  </a:cubicBezTo>
                  <a:cubicBezTo>
                    <a:pt x="110" y="152"/>
                    <a:pt x="114" y="154"/>
                    <a:pt x="117" y="155"/>
                  </a:cubicBezTo>
                  <a:cubicBezTo>
                    <a:pt x="120" y="156"/>
                    <a:pt x="122" y="156"/>
                    <a:pt x="125" y="156"/>
                  </a:cubicBezTo>
                  <a:cubicBezTo>
                    <a:pt x="131" y="155"/>
                    <a:pt x="129" y="153"/>
                    <a:pt x="136" y="157"/>
                  </a:cubicBezTo>
                  <a:cubicBezTo>
                    <a:pt x="139" y="159"/>
                    <a:pt x="141" y="163"/>
                    <a:pt x="145" y="164"/>
                  </a:cubicBezTo>
                  <a:cubicBezTo>
                    <a:pt x="151" y="166"/>
                    <a:pt x="148" y="163"/>
                    <a:pt x="153" y="162"/>
                  </a:cubicBezTo>
                  <a:cubicBezTo>
                    <a:pt x="155" y="162"/>
                    <a:pt x="153" y="159"/>
                    <a:pt x="157" y="161"/>
                  </a:cubicBezTo>
                  <a:cubicBezTo>
                    <a:pt x="158" y="161"/>
                    <a:pt x="157" y="164"/>
                    <a:pt x="157" y="165"/>
                  </a:cubicBezTo>
                  <a:cubicBezTo>
                    <a:pt x="157" y="165"/>
                    <a:pt x="159" y="167"/>
                    <a:pt x="160" y="168"/>
                  </a:cubicBezTo>
                  <a:cubicBezTo>
                    <a:pt x="161" y="169"/>
                    <a:pt x="162" y="166"/>
                    <a:pt x="164" y="167"/>
                  </a:cubicBezTo>
                  <a:cubicBezTo>
                    <a:pt x="168" y="170"/>
                    <a:pt x="169" y="181"/>
                    <a:pt x="176" y="176"/>
                  </a:cubicBezTo>
                  <a:cubicBezTo>
                    <a:pt x="183" y="171"/>
                    <a:pt x="176" y="164"/>
                    <a:pt x="174" y="159"/>
                  </a:cubicBezTo>
                  <a:cubicBezTo>
                    <a:pt x="174" y="157"/>
                    <a:pt x="175" y="155"/>
                    <a:pt x="175" y="153"/>
                  </a:cubicBezTo>
                  <a:cubicBezTo>
                    <a:pt x="175" y="152"/>
                    <a:pt x="175" y="152"/>
                    <a:pt x="175" y="151"/>
                  </a:cubicBezTo>
                  <a:cubicBezTo>
                    <a:pt x="174" y="150"/>
                    <a:pt x="172" y="150"/>
                    <a:pt x="171" y="149"/>
                  </a:cubicBezTo>
                  <a:cubicBezTo>
                    <a:pt x="167" y="146"/>
                    <a:pt x="172" y="142"/>
                    <a:pt x="175" y="140"/>
                  </a:cubicBezTo>
                  <a:cubicBezTo>
                    <a:pt x="177" y="137"/>
                    <a:pt x="180" y="135"/>
                    <a:pt x="184" y="134"/>
                  </a:cubicBezTo>
                  <a:cubicBezTo>
                    <a:pt x="184" y="134"/>
                    <a:pt x="184" y="134"/>
                    <a:pt x="184" y="134"/>
                  </a:cubicBezTo>
                  <a:cubicBezTo>
                    <a:pt x="184" y="131"/>
                    <a:pt x="184" y="127"/>
                    <a:pt x="183" y="123"/>
                  </a:cubicBezTo>
                  <a:cubicBezTo>
                    <a:pt x="183" y="121"/>
                    <a:pt x="182" y="119"/>
                    <a:pt x="180" y="11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8" name="Freeform 240"/>
            <p:cNvSpPr>
              <a:spLocks/>
            </p:cNvSpPr>
            <p:nvPr/>
          </p:nvSpPr>
          <p:spPr bwMode="auto">
            <a:xfrm>
              <a:off x="1662382" y="4379196"/>
              <a:ext cx="246534" cy="347789"/>
            </a:xfrm>
            <a:custGeom>
              <a:avLst/>
              <a:gdLst>
                <a:gd name="T0" fmla="*/ 108 w 109"/>
                <a:gd name="T1" fmla="*/ 141 h 153"/>
                <a:gd name="T2" fmla="*/ 104 w 109"/>
                <a:gd name="T3" fmla="*/ 132 h 153"/>
                <a:gd name="T4" fmla="*/ 103 w 109"/>
                <a:gd name="T5" fmla="*/ 118 h 153"/>
                <a:gd name="T6" fmla="*/ 100 w 109"/>
                <a:gd name="T7" fmla="*/ 107 h 153"/>
                <a:gd name="T8" fmla="*/ 96 w 109"/>
                <a:gd name="T9" fmla="*/ 94 h 153"/>
                <a:gd name="T10" fmla="*/ 98 w 109"/>
                <a:gd name="T11" fmla="*/ 85 h 153"/>
                <a:gd name="T12" fmla="*/ 88 w 109"/>
                <a:gd name="T13" fmla="*/ 78 h 153"/>
                <a:gd name="T14" fmla="*/ 67 w 109"/>
                <a:gd name="T15" fmla="*/ 59 h 153"/>
                <a:gd name="T16" fmla="*/ 54 w 109"/>
                <a:gd name="T17" fmla="*/ 47 h 153"/>
                <a:gd name="T18" fmla="*/ 54 w 109"/>
                <a:gd name="T19" fmla="*/ 14 h 153"/>
                <a:gd name="T20" fmla="*/ 51 w 109"/>
                <a:gd name="T21" fmla="*/ 6 h 153"/>
                <a:gd name="T22" fmla="*/ 46 w 109"/>
                <a:gd name="T23" fmla="*/ 1 h 153"/>
                <a:gd name="T24" fmla="*/ 36 w 109"/>
                <a:gd name="T25" fmla="*/ 2 h 153"/>
                <a:gd name="T26" fmla="*/ 26 w 109"/>
                <a:gd name="T27" fmla="*/ 3 h 153"/>
                <a:gd name="T28" fmla="*/ 17 w 109"/>
                <a:gd name="T29" fmla="*/ 0 h 153"/>
                <a:gd name="T30" fmla="*/ 17 w 109"/>
                <a:gd name="T31" fmla="*/ 8 h 153"/>
                <a:gd name="T32" fmla="*/ 17 w 109"/>
                <a:gd name="T33" fmla="*/ 17 h 153"/>
                <a:gd name="T34" fmla="*/ 20 w 109"/>
                <a:gd name="T35" fmla="*/ 24 h 153"/>
                <a:gd name="T36" fmla="*/ 12 w 109"/>
                <a:gd name="T37" fmla="*/ 32 h 153"/>
                <a:gd name="T38" fmla="*/ 5 w 109"/>
                <a:gd name="T39" fmla="*/ 49 h 153"/>
                <a:gd name="T40" fmla="*/ 11 w 109"/>
                <a:gd name="T41" fmla="*/ 55 h 153"/>
                <a:gd name="T42" fmla="*/ 16 w 109"/>
                <a:gd name="T43" fmla="*/ 63 h 153"/>
                <a:gd name="T44" fmla="*/ 11 w 109"/>
                <a:gd name="T45" fmla="*/ 71 h 153"/>
                <a:gd name="T46" fmla="*/ 1 w 109"/>
                <a:gd name="T47" fmla="*/ 93 h 153"/>
                <a:gd name="T48" fmla="*/ 3 w 109"/>
                <a:gd name="T49" fmla="*/ 99 h 153"/>
                <a:gd name="T50" fmla="*/ 5 w 109"/>
                <a:gd name="T51" fmla="*/ 101 h 153"/>
                <a:gd name="T52" fmla="*/ 4 w 109"/>
                <a:gd name="T53" fmla="*/ 103 h 153"/>
                <a:gd name="T54" fmla="*/ 3 w 109"/>
                <a:gd name="T55" fmla="*/ 107 h 153"/>
                <a:gd name="T56" fmla="*/ 6 w 109"/>
                <a:gd name="T57" fmla="*/ 114 h 153"/>
                <a:gd name="T58" fmla="*/ 7 w 109"/>
                <a:gd name="T59" fmla="*/ 125 h 153"/>
                <a:gd name="T60" fmla="*/ 15 w 109"/>
                <a:gd name="T61" fmla="*/ 125 h 153"/>
                <a:gd name="T62" fmla="*/ 43 w 109"/>
                <a:gd name="T63" fmla="*/ 133 h 153"/>
                <a:gd name="T64" fmla="*/ 45 w 109"/>
                <a:gd name="T65" fmla="*/ 136 h 153"/>
                <a:gd name="T66" fmla="*/ 51 w 109"/>
                <a:gd name="T67" fmla="*/ 141 h 153"/>
                <a:gd name="T68" fmla="*/ 61 w 109"/>
                <a:gd name="T69" fmla="*/ 153 h 153"/>
                <a:gd name="T70" fmla="*/ 75 w 109"/>
                <a:gd name="T71" fmla="*/ 152 h 153"/>
                <a:gd name="T72" fmla="*/ 95 w 109"/>
                <a:gd name="T73" fmla="*/ 150 h 153"/>
                <a:gd name="T74" fmla="*/ 109 w 109"/>
                <a:gd name="T75" fmla="*/ 145 h 153"/>
                <a:gd name="T76" fmla="*/ 108 w 109"/>
                <a:gd name="T77" fmla="*/ 14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9" h="153">
                  <a:moveTo>
                    <a:pt x="108" y="141"/>
                  </a:moveTo>
                  <a:cubicBezTo>
                    <a:pt x="106" y="136"/>
                    <a:pt x="105" y="136"/>
                    <a:pt x="104" y="132"/>
                  </a:cubicBezTo>
                  <a:cubicBezTo>
                    <a:pt x="102" y="128"/>
                    <a:pt x="102" y="123"/>
                    <a:pt x="103" y="118"/>
                  </a:cubicBezTo>
                  <a:cubicBezTo>
                    <a:pt x="104" y="112"/>
                    <a:pt x="103" y="111"/>
                    <a:pt x="100" y="107"/>
                  </a:cubicBezTo>
                  <a:cubicBezTo>
                    <a:pt x="97" y="103"/>
                    <a:pt x="97" y="100"/>
                    <a:pt x="96" y="94"/>
                  </a:cubicBezTo>
                  <a:cubicBezTo>
                    <a:pt x="96" y="92"/>
                    <a:pt x="97" y="88"/>
                    <a:pt x="98" y="85"/>
                  </a:cubicBezTo>
                  <a:cubicBezTo>
                    <a:pt x="95" y="82"/>
                    <a:pt x="91" y="81"/>
                    <a:pt x="88" y="78"/>
                  </a:cubicBezTo>
                  <a:cubicBezTo>
                    <a:pt x="80" y="73"/>
                    <a:pt x="73" y="65"/>
                    <a:pt x="67" y="59"/>
                  </a:cubicBezTo>
                  <a:cubicBezTo>
                    <a:pt x="63" y="55"/>
                    <a:pt x="58" y="52"/>
                    <a:pt x="54" y="47"/>
                  </a:cubicBezTo>
                  <a:cubicBezTo>
                    <a:pt x="47" y="37"/>
                    <a:pt x="54" y="25"/>
                    <a:pt x="54" y="14"/>
                  </a:cubicBezTo>
                  <a:cubicBezTo>
                    <a:pt x="54" y="11"/>
                    <a:pt x="53" y="9"/>
                    <a:pt x="51" y="6"/>
                  </a:cubicBezTo>
                  <a:cubicBezTo>
                    <a:pt x="50" y="4"/>
                    <a:pt x="47" y="3"/>
                    <a:pt x="46" y="1"/>
                  </a:cubicBezTo>
                  <a:cubicBezTo>
                    <a:pt x="43" y="1"/>
                    <a:pt x="39" y="1"/>
                    <a:pt x="36" y="2"/>
                  </a:cubicBezTo>
                  <a:cubicBezTo>
                    <a:pt x="33" y="3"/>
                    <a:pt x="30" y="3"/>
                    <a:pt x="26" y="3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7" y="3"/>
                    <a:pt x="17" y="6"/>
                    <a:pt x="17" y="8"/>
                  </a:cubicBezTo>
                  <a:cubicBezTo>
                    <a:pt x="16" y="11"/>
                    <a:pt x="16" y="14"/>
                    <a:pt x="17" y="17"/>
                  </a:cubicBezTo>
                  <a:cubicBezTo>
                    <a:pt x="18" y="19"/>
                    <a:pt x="21" y="22"/>
                    <a:pt x="20" y="24"/>
                  </a:cubicBezTo>
                  <a:cubicBezTo>
                    <a:pt x="18" y="28"/>
                    <a:pt x="14" y="29"/>
                    <a:pt x="12" y="32"/>
                  </a:cubicBezTo>
                  <a:cubicBezTo>
                    <a:pt x="8" y="36"/>
                    <a:pt x="5" y="43"/>
                    <a:pt x="5" y="49"/>
                  </a:cubicBezTo>
                  <a:cubicBezTo>
                    <a:pt x="5" y="54"/>
                    <a:pt x="8" y="54"/>
                    <a:pt x="11" y="55"/>
                  </a:cubicBezTo>
                  <a:cubicBezTo>
                    <a:pt x="14" y="57"/>
                    <a:pt x="16" y="60"/>
                    <a:pt x="16" y="63"/>
                  </a:cubicBezTo>
                  <a:cubicBezTo>
                    <a:pt x="15" y="66"/>
                    <a:pt x="13" y="69"/>
                    <a:pt x="11" y="71"/>
                  </a:cubicBezTo>
                  <a:cubicBezTo>
                    <a:pt x="5" y="77"/>
                    <a:pt x="0" y="85"/>
                    <a:pt x="1" y="93"/>
                  </a:cubicBezTo>
                  <a:cubicBezTo>
                    <a:pt x="1" y="95"/>
                    <a:pt x="2" y="98"/>
                    <a:pt x="3" y="99"/>
                  </a:cubicBezTo>
                  <a:cubicBezTo>
                    <a:pt x="4" y="100"/>
                    <a:pt x="5" y="100"/>
                    <a:pt x="5" y="101"/>
                  </a:cubicBezTo>
                  <a:cubicBezTo>
                    <a:pt x="6" y="103"/>
                    <a:pt x="5" y="103"/>
                    <a:pt x="4" y="103"/>
                  </a:cubicBezTo>
                  <a:cubicBezTo>
                    <a:pt x="2" y="104"/>
                    <a:pt x="3" y="106"/>
                    <a:pt x="3" y="107"/>
                  </a:cubicBezTo>
                  <a:cubicBezTo>
                    <a:pt x="5" y="110"/>
                    <a:pt x="6" y="112"/>
                    <a:pt x="6" y="114"/>
                  </a:cubicBezTo>
                  <a:cubicBezTo>
                    <a:pt x="7" y="118"/>
                    <a:pt x="7" y="122"/>
                    <a:pt x="7" y="125"/>
                  </a:cubicBezTo>
                  <a:cubicBezTo>
                    <a:pt x="10" y="125"/>
                    <a:pt x="12" y="125"/>
                    <a:pt x="15" y="125"/>
                  </a:cubicBezTo>
                  <a:cubicBezTo>
                    <a:pt x="24" y="125"/>
                    <a:pt x="36" y="127"/>
                    <a:pt x="43" y="133"/>
                  </a:cubicBezTo>
                  <a:cubicBezTo>
                    <a:pt x="44" y="133"/>
                    <a:pt x="45" y="135"/>
                    <a:pt x="45" y="136"/>
                  </a:cubicBezTo>
                  <a:cubicBezTo>
                    <a:pt x="47" y="137"/>
                    <a:pt x="50" y="139"/>
                    <a:pt x="51" y="141"/>
                  </a:cubicBezTo>
                  <a:cubicBezTo>
                    <a:pt x="56" y="145"/>
                    <a:pt x="56" y="149"/>
                    <a:pt x="61" y="153"/>
                  </a:cubicBezTo>
                  <a:cubicBezTo>
                    <a:pt x="65" y="151"/>
                    <a:pt x="71" y="152"/>
                    <a:pt x="75" y="152"/>
                  </a:cubicBezTo>
                  <a:cubicBezTo>
                    <a:pt x="81" y="152"/>
                    <a:pt x="88" y="151"/>
                    <a:pt x="95" y="150"/>
                  </a:cubicBezTo>
                  <a:cubicBezTo>
                    <a:pt x="100" y="150"/>
                    <a:pt x="106" y="149"/>
                    <a:pt x="109" y="145"/>
                  </a:cubicBezTo>
                  <a:cubicBezTo>
                    <a:pt x="109" y="144"/>
                    <a:pt x="109" y="142"/>
                    <a:pt x="108" y="14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9" name="Freeform 241"/>
            <p:cNvSpPr>
              <a:spLocks/>
            </p:cNvSpPr>
            <p:nvPr/>
          </p:nvSpPr>
          <p:spPr bwMode="auto">
            <a:xfrm>
              <a:off x="1575802" y="4810630"/>
              <a:ext cx="187835" cy="177563"/>
            </a:xfrm>
            <a:custGeom>
              <a:avLst/>
              <a:gdLst>
                <a:gd name="T0" fmla="*/ 65 w 83"/>
                <a:gd name="T1" fmla="*/ 71 h 78"/>
                <a:gd name="T2" fmla="*/ 73 w 83"/>
                <a:gd name="T3" fmla="*/ 57 h 78"/>
                <a:gd name="T4" fmla="*/ 81 w 83"/>
                <a:gd name="T5" fmla="*/ 51 h 78"/>
                <a:gd name="T6" fmla="*/ 78 w 83"/>
                <a:gd name="T7" fmla="*/ 39 h 78"/>
                <a:gd name="T8" fmla="*/ 73 w 83"/>
                <a:gd name="T9" fmla="*/ 14 h 78"/>
                <a:gd name="T10" fmla="*/ 52 w 83"/>
                <a:gd name="T11" fmla="*/ 0 h 78"/>
                <a:gd name="T12" fmla="*/ 47 w 83"/>
                <a:gd name="T13" fmla="*/ 1 h 78"/>
                <a:gd name="T14" fmla="*/ 33 w 83"/>
                <a:gd name="T15" fmla="*/ 8 h 78"/>
                <a:gd name="T16" fmla="*/ 25 w 83"/>
                <a:gd name="T17" fmla="*/ 17 h 78"/>
                <a:gd name="T18" fmla="*/ 20 w 83"/>
                <a:gd name="T19" fmla="*/ 23 h 78"/>
                <a:gd name="T20" fmla="*/ 12 w 83"/>
                <a:gd name="T21" fmla="*/ 29 h 78"/>
                <a:gd name="T22" fmla="*/ 6 w 83"/>
                <a:gd name="T23" fmla="*/ 29 h 78"/>
                <a:gd name="T24" fmla="*/ 0 w 83"/>
                <a:gd name="T25" fmla="*/ 29 h 78"/>
                <a:gd name="T26" fmla="*/ 1 w 83"/>
                <a:gd name="T27" fmla="*/ 30 h 78"/>
                <a:gd name="T28" fmla="*/ 1 w 83"/>
                <a:gd name="T29" fmla="*/ 31 h 78"/>
                <a:gd name="T30" fmla="*/ 3 w 83"/>
                <a:gd name="T31" fmla="*/ 31 h 78"/>
                <a:gd name="T32" fmla="*/ 7 w 83"/>
                <a:gd name="T33" fmla="*/ 48 h 78"/>
                <a:gd name="T34" fmla="*/ 15 w 83"/>
                <a:gd name="T35" fmla="*/ 51 h 78"/>
                <a:gd name="T36" fmla="*/ 18 w 83"/>
                <a:gd name="T37" fmla="*/ 58 h 78"/>
                <a:gd name="T38" fmla="*/ 24 w 83"/>
                <a:gd name="T39" fmla="*/ 63 h 78"/>
                <a:gd name="T40" fmla="*/ 31 w 83"/>
                <a:gd name="T41" fmla="*/ 67 h 78"/>
                <a:gd name="T42" fmla="*/ 34 w 83"/>
                <a:gd name="T43" fmla="*/ 74 h 78"/>
                <a:gd name="T44" fmla="*/ 39 w 83"/>
                <a:gd name="T45" fmla="*/ 75 h 78"/>
                <a:gd name="T46" fmla="*/ 54 w 83"/>
                <a:gd name="T47" fmla="*/ 76 h 78"/>
                <a:gd name="T48" fmla="*/ 57 w 83"/>
                <a:gd name="T49" fmla="*/ 78 h 78"/>
                <a:gd name="T50" fmla="*/ 65 w 83"/>
                <a:gd name="T51" fmla="*/ 7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3" h="78">
                  <a:moveTo>
                    <a:pt x="65" y="71"/>
                  </a:moveTo>
                  <a:cubicBezTo>
                    <a:pt x="68" y="67"/>
                    <a:pt x="70" y="62"/>
                    <a:pt x="73" y="57"/>
                  </a:cubicBezTo>
                  <a:cubicBezTo>
                    <a:pt x="76" y="53"/>
                    <a:pt x="79" y="57"/>
                    <a:pt x="81" y="51"/>
                  </a:cubicBezTo>
                  <a:cubicBezTo>
                    <a:pt x="83" y="45"/>
                    <a:pt x="79" y="43"/>
                    <a:pt x="78" y="39"/>
                  </a:cubicBezTo>
                  <a:cubicBezTo>
                    <a:pt x="75" y="31"/>
                    <a:pt x="77" y="23"/>
                    <a:pt x="73" y="14"/>
                  </a:cubicBezTo>
                  <a:cubicBezTo>
                    <a:pt x="69" y="6"/>
                    <a:pt x="58" y="5"/>
                    <a:pt x="52" y="0"/>
                  </a:cubicBezTo>
                  <a:cubicBezTo>
                    <a:pt x="50" y="1"/>
                    <a:pt x="48" y="1"/>
                    <a:pt x="47" y="1"/>
                  </a:cubicBezTo>
                  <a:cubicBezTo>
                    <a:pt x="41" y="3"/>
                    <a:pt x="37" y="5"/>
                    <a:pt x="33" y="8"/>
                  </a:cubicBezTo>
                  <a:cubicBezTo>
                    <a:pt x="30" y="11"/>
                    <a:pt x="27" y="14"/>
                    <a:pt x="25" y="17"/>
                  </a:cubicBezTo>
                  <a:cubicBezTo>
                    <a:pt x="23" y="19"/>
                    <a:pt x="22" y="21"/>
                    <a:pt x="20" y="23"/>
                  </a:cubicBezTo>
                  <a:cubicBezTo>
                    <a:pt x="18" y="25"/>
                    <a:pt x="15" y="28"/>
                    <a:pt x="12" y="29"/>
                  </a:cubicBezTo>
                  <a:cubicBezTo>
                    <a:pt x="10" y="30"/>
                    <a:pt x="8" y="29"/>
                    <a:pt x="6" y="29"/>
                  </a:cubicBezTo>
                  <a:cubicBezTo>
                    <a:pt x="5" y="28"/>
                    <a:pt x="2" y="29"/>
                    <a:pt x="0" y="29"/>
                  </a:cubicBezTo>
                  <a:cubicBezTo>
                    <a:pt x="0" y="29"/>
                    <a:pt x="0" y="30"/>
                    <a:pt x="1" y="30"/>
                  </a:cubicBezTo>
                  <a:cubicBezTo>
                    <a:pt x="1" y="30"/>
                    <a:pt x="1" y="30"/>
                    <a:pt x="1" y="31"/>
                  </a:cubicBezTo>
                  <a:cubicBezTo>
                    <a:pt x="2" y="31"/>
                    <a:pt x="2" y="31"/>
                    <a:pt x="3" y="31"/>
                  </a:cubicBezTo>
                  <a:cubicBezTo>
                    <a:pt x="7" y="34"/>
                    <a:pt x="4" y="43"/>
                    <a:pt x="7" y="48"/>
                  </a:cubicBezTo>
                  <a:cubicBezTo>
                    <a:pt x="10" y="51"/>
                    <a:pt x="11" y="49"/>
                    <a:pt x="15" y="51"/>
                  </a:cubicBezTo>
                  <a:cubicBezTo>
                    <a:pt x="18" y="54"/>
                    <a:pt x="16" y="55"/>
                    <a:pt x="18" y="58"/>
                  </a:cubicBezTo>
                  <a:cubicBezTo>
                    <a:pt x="21" y="62"/>
                    <a:pt x="19" y="60"/>
                    <a:pt x="24" y="63"/>
                  </a:cubicBezTo>
                  <a:cubicBezTo>
                    <a:pt x="26" y="64"/>
                    <a:pt x="29" y="65"/>
                    <a:pt x="31" y="67"/>
                  </a:cubicBezTo>
                  <a:cubicBezTo>
                    <a:pt x="33" y="70"/>
                    <a:pt x="30" y="72"/>
                    <a:pt x="34" y="74"/>
                  </a:cubicBezTo>
                  <a:cubicBezTo>
                    <a:pt x="35" y="75"/>
                    <a:pt x="37" y="75"/>
                    <a:pt x="39" y="75"/>
                  </a:cubicBezTo>
                  <a:cubicBezTo>
                    <a:pt x="43" y="73"/>
                    <a:pt x="47" y="73"/>
                    <a:pt x="54" y="76"/>
                  </a:cubicBezTo>
                  <a:cubicBezTo>
                    <a:pt x="56" y="77"/>
                    <a:pt x="57" y="77"/>
                    <a:pt x="57" y="78"/>
                  </a:cubicBezTo>
                  <a:cubicBezTo>
                    <a:pt x="60" y="75"/>
                    <a:pt x="62" y="73"/>
                    <a:pt x="65" y="7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0" name="Freeform 242"/>
            <p:cNvSpPr>
              <a:spLocks/>
            </p:cNvSpPr>
            <p:nvPr/>
          </p:nvSpPr>
          <p:spPr bwMode="auto">
            <a:xfrm>
              <a:off x="1693199" y="4707908"/>
              <a:ext cx="227457" cy="409423"/>
            </a:xfrm>
            <a:custGeom>
              <a:avLst/>
              <a:gdLst>
                <a:gd name="T0" fmla="*/ 96 w 100"/>
                <a:gd name="T1" fmla="*/ 12 h 180"/>
                <a:gd name="T2" fmla="*/ 95 w 100"/>
                <a:gd name="T3" fmla="*/ 0 h 180"/>
                <a:gd name="T4" fmla="*/ 81 w 100"/>
                <a:gd name="T5" fmla="*/ 5 h 180"/>
                <a:gd name="T6" fmla="*/ 61 w 100"/>
                <a:gd name="T7" fmla="*/ 7 h 180"/>
                <a:gd name="T8" fmla="*/ 47 w 100"/>
                <a:gd name="T9" fmla="*/ 8 h 180"/>
                <a:gd name="T10" fmla="*/ 47 w 100"/>
                <a:gd name="T11" fmla="*/ 26 h 180"/>
                <a:gd name="T12" fmla="*/ 50 w 100"/>
                <a:gd name="T13" fmla="*/ 36 h 180"/>
                <a:gd name="T14" fmla="*/ 56 w 100"/>
                <a:gd name="T15" fmla="*/ 44 h 180"/>
                <a:gd name="T16" fmla="*/ 54 w 100"/>
                <a:gd name="T17" fmla="*/ 62 h 180"/>
                <a:gd name="T18" fmla="*/ 41 w 100"/>
                <a:gd name="T19" fmla="*/ 54 h 180"/>
                <a:gd name="T20" fmla="*/ 40 w 100"/>
                <a:gd name="T21" fmla="*/ 39 h 180"/>
                <a:gd name="T22" fmla="*/ 30 w 100"/>
                <a:gd name="T23" fmla="*/ 27 h 180"/>
                <a:gd name="T24" fmla="*/ 24 w 100"/>
                <a:gd name="T25" fmla="*/ 33 h 180"/>
                <a:gd name="T26" fmla="*/ 17 w 100"/>
                <a:gd name="T27" fmla="*/ 34 h 180"/>
                <a:gd name="T28" fmla="*/ 12 w 100"/>
                <a:gd name="T29" fmla="*/ 39 h 180"/>
                <a:gd name="T30" fmla="*/ 4 w 100"/>
                <a:gd name="T31" fmla="*/ 44 h 180"/>
                <a:gd name="T32" fmla="*/ 0 w 100"/>
                <a:gd name="T33" fmla="*/ 45 h 180"/>
                <a:gd name="T34" fmla="*/ 21 w 100"/>
                <a:gd name="T35" fmla="*/ 59 h 180"/>
                <a:gd name="T36" fmla="*/ 26 w 100"/>
                <a:gd name="T37" fmla="*/ 84 h 180"/>
                <a:gd name="T38" fmla="*/ 29 w 100"/>
                <a:gd name="T39" fmla="*/ 96 h 180"/>
                <a:gd name="T40" fmla="*/ 21 w 100"/>
                <a:gd name="T41" fmla="*/ 102 h 180"/>
                <a:gd name="T42" fmla="*/ 13 w 100"/>
                <a:gd name="T43" fmla="*/ 116 h 180"/>
                <a:gd name="T44" fmla="*/ 5 w 100"/>
                <a:gd name="T45" fmla="*/ 123 h 180"/>
                <a:gd name="T46" fmla="*/ 14 w 100"/>
                <a:gd name="T47" fmla="*/ 143 h 180"/>
                <a:gd name="T48" fmla="*/ 12 w 100"/>
                <a:gd name="T49" fmla="*/ 153 h 180"/>
                <a:gd name="T50" fmla="*/ 10 w 100"/>
                <a:gd name="T51" fmla="*/ 161 h 180"/>
                <a:gd name="T52" fmla="*/ 8 w 100"/>
                <a:gd name="T53" fmla="*/ 166 h 180"/>
                <a:gd name="T54" fmla="*/ 11 w 100"/>
                <a:gd name="T55" fmla="*/ 172 h 180"/>
                <a:gd name="T56" fmla="*/ 15 w 100"/>
                <a:gd name="T57" fmla="*/ 180 h 180"/>
                <a:gd name="T58" fmla="*/ 15 w 100"/>
                <a:gd name="T59" fmla="*/ 180 h 180"/>
                <a:gd name="T60" fmla="*/ 16 w 100"/>
                <a:gd name="T61" fmla="*/ 178 h 180"/>
                <a:gd name="T62" fmla="*/ 19 w 100"/>
                <a:gd name="T63" fmla="*/ 165 h 180"/>
                <a:gd name="T64" fmla="*/ 24 w 100"/>
                <a:gd name="T65" fmla="*/ 153 h 180"/>
                <a:gd name="T66" fmla="*/ 33 w 100"/>
                <a:gd name="T67" fmla="*/ 148 h 180"/>
                <a:gd name="T68" fmla="*/ 44 w 100"/>
                <a:gd name="T69" fmla="*/ 126 h 180"/>
                <a:gd name="T70" fmla="*/ 40 w 100"/>
                <a:gd name="T71" fmla="*/ 102 h 180"/>
                <a:gd name="T72" fmla="*/ 40 w 100"/>
                <a:gd name="T73" fmla="*/ 92 h 180"/>
                <a:gd name="T74" fmla="*/ 54 w 100"/>
                <a:gd name="T75" fmla="*/ 80 h 180"/>
                <a:gd name="T76" fmla="*/ 65 w 100"/>
                <a:gd name="T77" fmla="*/ 69 h 180"/>
                <a:gd name="T78" fmla="*/ 84 w 100"/>
                <a:gd name="T79" fmla="*/ 59 h 180"/>
                <a:gd name="T80" fmla="*/ 97 w 100"/>
                <a:gd name="T81" fmla="*/ 42 h 180"/>
                <a:gd name="T82" fmla="*/ 96 w 100"/>
                <a:gd name="T83" fmla="*/ 1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0" h="180">
                  <a:moveTo>
                    <a:pt x="96" y="12"/>
                  </a:moveTo>
                  <a:cubicBezTo>
                    <a:pt x="95" y="7"/>
                    <a:pt x="96" y="3"/>
                    <a:pt x="95" y="0"/>
                  </a:cubicBezTo>
                  <a:cubicBezTo>
                    <a:pt x="92" y="4"/>
                    <a:pt x="86" y="5"/>
                    <a:pt x="81" y="5"/>
                  </a:cubicBezTo>
                  <a:cubicBezTo>
                    <a:pt x="74" y="6"/>
                    <a:pt x="67" y="7"/>
                    <a:pt x="61" y="7"/>
                  </a:cubicBezTo>
                  <a:cubicBezTo>
                    <a:pt x="57" y="7"/>
                    <a:pt x="51" y="6"/>
                    <a:pt x="47" y="8"/>
                  </a:cubicBezTo>
                  <a:cubicBezTo>
                    <a:pt x="40" y="12"/>
                    <a:pt x="46" y="21"/>
                    <a:pt x="47" y="26"/>
                  </a:cubicBezTo>
                  <a:cubicBezTo>
                    <a:pt x="48" y="29"/>
                    <a:pt x="48" y="33"/>
                    <a:pt x="50" y="36"/>
                  </a:cubicBezTo>
                  <a:cubicBezTo>
                    <a:pt x="51" y="39"/>
                    <a:pt x="54" y="41"/>
                    <a:pt x="56" y="44"/>
                  </a:cubicBezTo>
                  <a:cubicBezTo>
                    <a:pt x="58" y="48"/>
                    <a:pt x="59" y="59"/>
                    <a:pt x="54" y="62"/>
                  </a:cubicBezTo>
                  <a:cubicBezTo>
                    <a:pt x="49" y="65"/>
                    <a:pt x="42" y="58"/>
                    <a:pt x="41" y="54"/>
                  </a:cubicBezTo>
                  <a:cubicBezTo>
                    <a:pt x="40" y="49"/>
                    <a:pt x="43" y="44"/>
                    <a:pt x="40" y="39"/>
                  </a:cubicBezTo>
                  <a:cubicBezTo>
                    <a:pt x="37" y="35"/>
                    <a:pt x="33" y="32"/>
                    <a:pt x="30" y="27"/>
                  </a:cubicBezTo>
                  <a:cubicBezTo>
                    <a:pt x="29" y="30"/>
                    <a:pt x="27" y="32"/>
                    <a:pt x="24" y="33"/>
                  </a:cubicBezTo>
                  <a:cubicBezTo>
                    <a:pt x="22" y="33"/>
                    <a:pt x="20" y="33"/>
                    <a:pt x="17" y="34"/>
                  </a:cubicBezTo>
                  <a:cubicBezTo>
                    <a:pt x="15" y="35"/>
                    <a:pt x="14" y="37"/>
                    <a:pt x="12" y="39"/>
                  </a:cubicBezTo>
                  <a:cubicBezTo>
                    <a:pt x="10" y="41"/>
                    <a:pt x="7" y="43"/>
                    <a:pt x="4" y="44"/>
                  </a:cubicBezTo>
                  <a:cubicBezTo>
                    <a:pt x="3" y="45"/>
                    <a:pt x="1" y="45"/>
                    <a:pt x="0" y="45"/>
                  </a:cubicBezTo>
                  <a:cubicBezTo>
                    <a:pt x="6" y="50"/>
                    <a:pt x="17" y="51"/>
                    <a:pt x="21" y="59"/>
                  </a:cubicBezTo>
                  <a:cubicBezTo>
                    <a:pt x="25" y="68"/>
                    <a:pt x="23" y="76"/>
                    <a:pt x="26" y="84"/>
                  </a:cubicBezTo>
                  <a:cubicBezTo>
                    <a:pt x="27" y="88"/>
                    <a:pt x="31" y="90"/>
                    <a:pt x="29" y="96"/>
                  </a:cubicBezTo>
                  <a:cubicBezTo>
                    <a:pt x="27" y="102"/>
                    <a:pt x="24" y="98"/>
                    <a:pt x="21" y="102"/>
                  </a:cubicBezTo>
                  <a:cubicBezTo>
                    <a:pt x="18" y="107"/>
                    <a:pt x="16" y="112"/>
                    <a:pt x="13" y="116"/>
                  </a:cubicBezTo>
                  <a:cubicBezTo>
                    <a:pt x="10" y="118"/>
                    <a:pt x="8" y="120"/>
                    <a:pt x="5" y="123"/>
                  </a:cubicBezTo>
                  <a:cubicBezTo>
                    <a:pt x="13" y="127"/>
                    <a:pt x="14" y="133"/>
                    <a:pt x="14" y="143"/>
                  </a:cubicBezTo>
                  <a:cubicBezTo>
                    <a:pt x="14" y="146"/>
                    <a:pt x="13" y="150"/>
                    <a:pt x="12" y="153"/>
                  </a:cubicBezTo>
                  <a:cubicBezTo>
                    <a:pt x="12" y="155"/>
                    <a:pt x="11" y="158"/>
                    <a:pt x="10" y="161"/>
                  </a:cubicBezTo>
                  <a:cubicBezTo>
                    <a:pt x="9" y="163"/>
                    <a:pt x="8" y="164"/>
                    <a:pt x="8" y="166"/>
                  </a:cubicBezTo>
                  <a:cubicBezTo>
                    <a:pt x="9" y="169"/>
                    <a:pt x="10" y="170"/>
                    <a:pt x="11" y="172"/>
                  </a:cubicBezTo>
                  <a:cubicBezTo>
                    <a:pt x="13" y="175"/>
                    <a:pt x="14" y="177"/>
                    <a:pt x="15" y="180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15" y="179"/>
                    <a:pt x="16" y="179"/>
                    <a:pt x="16" y="178"/>
                  </a:cubicBezTo>
                  <a:cubicBezTo>
                    <a:pt x="20" y="173"/>
                    <a:pt x="19" y="170"/>
                    <a:pt x="19" y="165"/>
                  </a:cubicBezTo>
                  <a:cubicBezTo>
                    <a:pt x="19" y="160"/>
                    <a:pt x="22" y="157"/>
                    <a:pt x="24" y="153"/>
                  </a:cubicBezTo>
                  <a:cubicBezTo>
                    <a:pt x="27" y="150"/>
                    <a:pt x="26" y="149"/>
                    <a:pt x="33" y="148"/>
                  </a:cubicBezTo>
                  <a:cubicBezTo>
                    <a:pt x="39" y="147"/>
                    <a:pt x="42" y="141"/>
                    <a:pt x="44" y="126"/>
                  </a:cubicBezTo>
                  <a:cubicBezTo>
                    <a:pt x="46" y="111"/>
                    <a:pt x="43" y="106"/>
                    <a:pt x="40" y="102"/>
                  </a:cubicBezTo>
                  <a:cubicBezTo>
                    <a:pt x="38" y="98"/>
                    <a:pt x="38" y="95"/>
                    <a:pt x="40" y="92"/>
                  </a:cubicBezTo>
                  <a:cubicBezTo>
                    <a:pt x="43" y="88"/>
                    <a:pt x="51" y="85"/>
                    <a:pt x="54" y="80"/>
                  </a:cubicBezTo>
                  <a:cubicBezTo>
                    <a:pt x="56" y="76"/>
                    <a:pt x="62" y="73"/>
                    <a:pt x="65" y="69"/>
                  </a:cubicBezTo>
                  <a:cubicBezTo>
                    <a:pt x="68" y="65"/>
                    <a:pt x="78" y="64"/>
                    <a:pt x="84" y="59"/>
                  </a:cubicBezTo>
                  <a:cubicBezTo>
                    <a:pt x="89" y="54"/>
                    <a:pt x="94" y="49"/>
                    <a:pt x="97" y="42"/>
                  </a:cubicBezTo>
                  <a:cubicBezTo>
                    <a:pt x="100" y="35"/>
                    <a:pt x="97" y="18"/>
                    <a:pt x="96" y="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1" name="Freeform 243"/>
            <p:cNvSpPr>
              <a:spLocks/>
            </p:cNvSpPr>
            <p:nvPr/>
          </p:nvSpPr>
          <p:spPr bwMode="auto">
            <a:xfrm>
              <a:off x="1500962" y="4662417"/>
              <a:ext cx="275883" cy="215717"/>
            </a:xfrm>
            <a:custGeom>
              <a:avLst/>
              <a:gdLst>
                <a:gd name="T0" fmla="*/ 39 w 122"/>
                <a:gd name="T1" fmla="*/ 94 h 95"/>
                <a:gd name="T2" fmla="*/ 45 w 122"/>
                <a:gd name="T3" fmla="*/ 94 h 95"/>
                <a:gd name="T4" fmla="*/ 53 w 122"/>
                <a:gd name="T5" fmla="*/ 88 h 95"/>
                <a:gd name="T6" fmla="*/ 58 w 122"/>
                <a:gd name="T7" fmla="*/ 82 h 95"/>
                <a:gd name="T8" fmla="*/ 66 w 122"/>
                <a:gd name="T9" fmla="*/ 73 h 95"/>
                <a:gd name="T10" fmla="*/ 80 w 122"/>
                <a:gd name="T11" fmla="*/ 66 h 95"/>
                <a:gd name="T12" fmla="*/ 89 w 122"/>
                <a:gd name="T13" fmla="*/ 64 h 95"/>
                <a:gd name="T14" fmla="*/ 97 w 122"/>
                <a:gd name="T15" fmla="*/ 59 h 95"/>
                <a:gd name="T16" fmla="*/ 102 w 122"/>
                <a:gd name="T17" fmla="*/ 54 h 95"/>
                <a:gd name="T18" fmla="*/ 109 w 122"/>
                <a:gd name="T19" fmla="*/ 53 h 95"/>
                <a:gd name="T20" fmla="*/ 115 w 122"/>
                <a:gd name="T21" fmla="*/ 47 h 95"/>
                <a:gd name="T22" fmla="*/ 115 w 122"/>
                <a:gd name="T23" fmla="*/ 47 h 95"/>
                <a:gd name="T24" fmla="*/ 117 w 122"/>
                <a:gd name="T25" fmla="*/ 26 h 95"/>
                <a:gd name="T26" fmla="*/ 119 w 122"/>
                <a:gd name="T27" fmla="*/ 20 h 95"/>
                <a:gd name="T28" fmla="*/ 122 w 122"/>
                <a:gd name="T29" fmla="*/ 16 h 95"/>
                <a:gd name="T30" fmla="*/ 116 w 122"/>
                <a:gd name="T31" fmla="*/ 11 h 95"/>
                <a:gd name="T32" fmla="*/ 114 w 122"/>
                <a:gd name="T33" fmla="*/ 8 h 95"/>
                <a:gd name="T34" fmla="*/ 86 w 122"/>
                <a:gd name="T35" fmla="*/ 0 h 95"/>
                <a:gd name="T36" fmla="*/ 78 w 122"/>
                <a:gd name="T37" fmla="*/ 0 h 95"/>
                <a:gd name="T38" fmla="*/ 69 w 122"/>
                <a:gd name="T39" fmla="*/ 6 h 95"/>
                <a:gd name="T40" fmla="*/ 65 w 122"/>
                <a:gd name="T41" fmla="*/ 15 h 95"/>
                <a:gd name="T42" fmla="*/ 69 w 122"/>
                <a:gd name="T43" fmla="*/ 17 h 95"/>
                <a:gd name="T44" fmla="*/ 69 w 122"/>
                <a:gd name="T45" fmla="*/ 19 h 95"/>
                <a:gd name="T46" fmla="*/ 68 w 122"/>
                <a:gd name="T47" fmla="*/ 25 h 95"/>
                <a:gd name="T48" fmla="*/ 70 w 122"/>
                <a:gd name="T49" fmla="*/ 42 h 95"/>
                <a:gd name="T50" fmla="*/ 58 w 122"/>
                <a:gd name="T51" fmla="*/ 33 h 95"/>
                <a:gd name="T52" fmla="*/ 54 w 122"/>
                <a:gd name="T53" fmla="*/ 34 h 95"/>
                <a:gd name="T54" fmla="*/ 51 w 122"/>
                <a:gd name="T55" fmla="*/ 31 h 95"/>
                <a:gd name="T56" fmla="*/ 51 w 122"/>
                <a:gd name="T57" fmla="*/ 27 h 95"/>
                <a:gd name="T58" fmla="*/ 47 w 122"/>
                <a:gd name="T59" fmla="*/ 28 h 95"/>
                <a:gd name="T60" fmla="*/ 39 w 122"/>
                <a:gd name="T61" fmla="*/ 30 h 95"/>
                <a:gd name="T62" fmla="*/ 30 w 122"/>
                <a:gd name="T63" fmla="*/ 23 h 95"/>
                <a:gd name="T64" fmla="*/ 19 w 122"/>
                <a:gd name="T65" fmla="*/ 22 h 95"/>
                <a:gd name="T66" fmla="*/ 19 w 122"/>
                <a:gd name="T67" fmla="*/ 22 h 95"/>
                <a:gd name="T68" fmla="*/ 16 w 122"/>
                <a:gd name="T69" fmla="*/ 28 h 95"/>
                <a:gd name="T70" fmla="*/ 18 w 122"/>
                <a:gd name="T71" fmla="*/ 31 h 95"/>
                <a:gd name="T72" fmla="*/ 17 w 122"/>
                <a:gd name="T73" fmla="*/ 34 h 95"/>
                <a:gd name="T74" fmla="*/ 15 w 122"/>
                <a:gd name="T75" fmla="*/ 38 h 95"/>
                <a:gd name="T76" fmla="*/ 9 w 122"/>
                <a:gd name="T77" fmla="*/ 44 h 95"/>
                <a:gd name="T78" fmla="*/ 1 w 122"/>
                <a:gd name="T79" fmla="*/ 55 h 95"/>
                <a:gd name="T80" fmla="*/ 5 w 122"/>
                <a:gd name="T81" fmla="*/ 90 h 95"/>
                <a:gd name="T82" fmla="*/ 11 w 122"/>
                <a:gd name="T83" fmla="*/ 87 h 95"/>
                <a:gd name="T84" fmla="*/ 25 w 122"/>
                <a:gd name="T85" fmla="*/ 89 h 95"/>
                <a:gd name="T86" fmla="*/ 31 w 122"/>
                <a:gd name="T87" fmla="*/ 91 h 95"/>
                <a:gd name="T88" fmla="*/ 33 w 122"/>
                <a:gd name="T89" fmla="*/ 94 h 95"/>
                <a:gd name="T90" fmla="*/ 39 w 122"/>
                <a:gd name="T91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2" h="95">
                  <a:moveTo>
                    <a:pt x="39" y="94"/>
                  </a:moveTo>
                  <a:cubicBezTo>
                    <a:pt x="41" y="94"/>
                    <a:pt x="43" y="95"/>
                    <a:pt x="45" y="94"/>
                  </a:cubicBezTo>
                  <a:cubicBezTo>
                    <a:pt x="48" y="93"/>
                    <a:pt x="51" y="90"/>
                    <a:pt x="53" y="88"/>
                  </a:cubicBezTo>
                  <a:cubicBezTo>
                    <a:pt x="55" y="86"/>
                    <a:pt x="56" y="84"/>
                    <a:pt x="58" y="82"/>
                  </a:cubicBezTo>
                  <a:cubicBezTo>
                    <a:pt x="60" y="79"/>
                    <a:pt x="63" y="76"/>
                    <a:pt x="66" y="73"/>
                  </a:cubicBezTo>
                  <a:cubicBezTo>
                    <a:pt x="70" y="70"/>
                    <a:pt x="74" y="68"/>
                    <a:pt x="80" y="66"/>
                  </a:cubicBezTo>
                  <a:cubicBezTo>
                    <a:pt x="83" y="66"/>
                    <a:pt x="86" y="65"/>
                    <a:pt x="89" y="64"/>
                  </a:cubicBezTo>
                  <a:cubicBezTo>
                    <a:pt x="92" y="63"/>
                    <a:pt x="95" y="61"/>
                    <a:pt x="97" y="59"/>
                  </a:cubicBezTo>
                  <a:cubicBezTo>
                    <a:pt x="99" y="57"/>
                    <a:pt x="100" y="55"/>
                    <a:pt x="102" y="54"/>
                  </a:cubicBezTo>
                  <a:cubicBezTo>
                    <a:pt x="105" y="53"/>
                    <a:pt x="107" y="53"/>
                    <a:pt x="109" y="53"/>
                  </a:cubicBezTo>
                  <a:cubicBezTo>
                    <a:pt x="112" y="52"/>
                    <a:pt x="114" y="50"/>
                    <a:pt x="115" y="47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0" y="38"/>
                    <a:pt x="113" y="35"/>
                    <a:pt x="117" y="26"/>
                  </a:cubicBezTo>
                  <a:cubicBezTo>
                    <a:pt x="118" y="24"/>
                    <a:pt x="118" y="22"/>
                    <a:pt x="119" y="20"/>
                  </a:cubicBezTo>
                  <a:cubicBezTo>
                    <a:pt x="120" y="19"/>
                    <a:pt x="122" y="18"/>
                    <a:pt x="122" y="16"/>
                  </a:cubicBezTo>
                  <a:cubicBezTo>
                    <a:pt x="122" y="14"/>
                    <a:pt x="118" y="13"/>
                    <a:pt x="116" y="11"/>
                  </a:cubicBezTo>
                  <a:cubicBezTo>
                    <a:pt x="116" y="10"/>
                    <a:pt x="115" y="8"/>
                    <a:pt x="114" y="8"/>
                  </a:cubicBezTo>
                  <a:cubicBezTo>
                    <a:pt x="107" y="2"/>
                    <a:pt x="95" y="0"/>
                    <a:pt x="86" y="0"/>
                  </a:cubicBezTo>
                  <a:cubicBezTo>
                    <a:pt x="83" y="0"/>
                    <a:pt x="80" y="0"/>
                    <a:pt x="78" y="0"/>
                  </a:cubicBezTo>
                  <a:cubicBezTo>
                    <a:pt x="74" y="1"/>
                    <a:pt x="71" y="3"/>
                    <a:pt x="69" y="6"/>
                  </a:cubicBezTo>
                  <a:cubicBezTo>
                    <a:pt x="66" y="8"/>
                    <a:pt x="61" y="12"/>
                    <a:pt x="65" y="15"/>
                  </a:cubicBezTo>
                  <a:cubicBezTo>
                    <a:pt x="66" y="16"/>
                    <a:pt x="68" y="16"/>
                    <a:pt x="69" y="17"/>
                  </a:cubicBezTo>
                  <a:cubicBezTo>
                    <a:pt x="69" y="18"/>
                    <a:pt x="69" y="18"/>
                    <a:pt x="69" y="19"/>
                  </a:cubicBezTo>
                  <a:cubicBezTo>
                    <a:pt x="69" y="21"/>
                    <a:pt x="68" y="23"/>
                    <a:pt x="68" y="25"/>
                  </a:cubicBezTo>
                  <a:cubicBezTo>
                    <a:pt x="70" y="30"/>
                    <a:pt x="77" y="37"/>
                    <a:pt x="70" y="42"/>
                  </a:cubicBezTo>
                  <a:cubicBezTo>
                    <a:pt x="63" y="47"/>
                    <a:pt x="62" y="36"/>
                    <a:pt x="58" y="33"/>
                  </a:cubicBezTo>
                  <a:cubicBezTo>
                    <a:pt x="56" y="32"/>
                    <a:pt x="55" y="35"/>
                    <a:pt x="54" y="34"/>
                  </a:cubicBezTo>
                  <a:cubicBezTo>
                    <a:pt x="53" y="33"/>
                    <a:pt x="51" y="31"/>
                    <a:pt x="51" y="31"/>
                  </a:cubicBezTo>
                  <a:cubicBezTo>
                    <a:pt x="51" y="30"/>
                    <a:pt x="52" y="27"/>
                    <a:pt x="51" y="27"/>
                  </a:cubicBezTo>
                  <a:cubicBezTo>
                    <a:pt x="47" y="25"/>
                    <a:pt x="49" y="28"/>
                    <a:pt x="47" y="28"/>
                  </a:cubicBezTo>
                  <a:cubicBezTo>
                    <a:pt x="42" y="29"/>
                    <a:pt x="45" y="32"/>
                    <a:pt x="39" y="30"/>
                  </a:cubicBezTo>
                  <a:cubicBezTo>
                    <a:pt x="35" y="29"/>
                    <a:pt x="33" y="25"/>
                    <a:pt x="30" y="23"/>
                  </a:cubicBezTo>
                  <a:cubicBezTo>
                    <a:pt x="23" y="19"/>
                    <a:pt x="25" y="21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3"/>
                    <a:pt x="16" y="27"/>
                    <a:pt x="16" y="28"/>
                  </a:cubicBezTo>
                  <a:cubicBezTo>
                    <a:pt x="16" y="30"/>
                    <a:pt x="18" y="30"/>
                    <a:pt x="18" y="31"/>
                  </a:cubicBezTo>
                  <a:cubicBezTo>
                    <a:pt x="19" y="32"/>
                    <a:pt x="18" y="33"/>
                    <a:pt x="17" y="34"/>
                  </a:cubicBezTo>
                  <a:cubicBezTo>
                    <a:pt x="17" y="35"/>
                    <a:pt x="16" y="36"/>
                    <a:pt x="15" y="38"/>
                  </a:cubicBezTo>
                  <a:cubicBezTo>
                    <a:pt x="14" y="40"/>
                    <a:pt x="12" y="42"/>
                    <a:pt x="9" y="44"/>
                  </a:cubicBezTo>
                  <a:cubicBezTo>
                    <a:pt x="3" y="47"/>
                    <a:pt x="1" y="47"/>
                    <a:pt x="1" y="55"/>
                  </a:cubicBezTo>
                  <a:cubicBezTo>
                    <a:pt x="0" y="65"/>
                    <a:pt x="6" y="79"/>
                    <a:pt x="5" y="90"/>
                  </a:cubicBezTo>
                  <a:cubicBezTo>
                    <a:pt x="7" y="89"/>
                    <a:pt x="9" y="87"/>
                    <a:pt x="11" y="87"/>
                  </a:cubicBezTo>
                  <a:cubicBezTo>
                    <a:pt x="16" y="86"/>
                    <a:pt x="20" y="88"/>
                    <a:pt x="25" y="89"/>
                  </a:cubicBezTo>
                  <a:cubicBezTo>
                    <a:pt x="27" y="90"/>
                    <a:pt x="29" y="89"/>
                    <a:pt x="31" y="91"/>
                  </a:cubicBezTo>
                  <a:cubicBezTo>
                    <a:pt x="32" y="92"/>
                    <a:pt x="31" y="93"/>
                    <a:pt x="33" y="94"/>
                  </a:cubicBezTo>
                  <a:cubicBezTo>
                    <a:pt x="35" y="94"/>
                    <a:pt x="38" y="93"/>
                    <a:pt x="39" y="9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2" name="Freeform 244"/>
            <p:cNvSpPr>
              <a:spLocks/>
            </p:cNvSpPr>
            <p:nvPr/>
          </p:nvSpPr>
          <p:spPr bwMode="auto">
            <a:xfrm>
              <a:off x="1252960" y="4587576"/>
              <a:ext cx="290558" cy="289091"/>
            </a:xfrm>
            <a:custGeom>
              <a:avLst/>
              <a:gdLst>
                <a:gd name="T0" fmla="*/ 110 w 128"/>
                <a:gd name="T1" fmla="*/ 88 h 127"/>
                <a:gd name="T2" fmla="*/ 118 w 128"/>
                <a:gd name="T3" fmla="*/ 77 h 127"/>
                <a:gd name="T4" fmla="*/ 124 w 128"/>
                <a:gd name="T5" fmla="*/ 71 h 127"/>
                <a:gd name="T6" fmla="*/ 126 w 128"/>
                <a:gd name="T7" fmla="*/ 67 h 127"/>
                <a:gd name="T8" fmla="*/ 127 w 128"/>
                <a:gd name="T9" fmla="*/ 64 h 127"/>
                <a:gd name="T10" fmla="*/ 125 w 128"/>
                <a:gd name="T11" fmla="*/ 61 h 127"/>
                <a:gd name="T12" fmla="*/ 128 w 128"/>
                <a:gd name="T13" fmla="*/ 55 h 127"/>
                <a:gd name="T14" fmla="*/ 120 w 128"/>
                <a:gd name="T15" fmla="*/ 54 h 127"/>
                <a:gd name="T16" fmla="*/ 111 w 128"/>
                <a:gd name="T17" fmla="*/ 48 h 127"/>
                <a:gd name="T18" fmla="*/ 110 w 128"/>
                <a:gd name="T19" fmla="*/ 42 h 127"/>
                <a:gd name="T20" fmla="*/ 110 w 128"/>
                <a:gd name="T21" fmla="*/ 38 h 127"/>
                <a:gd name="T22" fmla="*/ 107 w 128"/>
                <a:gd name="T23" fmla="*/ 36 h 127"/>
                <a:gd name="T24" fmla="*/ 103 w 128"/>
                <a:gd name="T25" fmla="*/ 22 h 127"/>
                <a:gd name="T26" fmla="*/ 84 w 128"/>
                <a:gd name="T27" fmla="*/ 18 h 127"/>
                <a:gd name="T28" fmla="*/ 69 w 128"/>
                <a:gd name="T29" fmla="*/ 30 h 127"/>
                <a:gd name="T30" fmla="*/ 64 w 128"/>
                <a:gd name="T31" fmla="*/ 26 h 127"/>
                <a:gd name="T32" fmla="*/ 57 w 128"/>
                <a:gd name="T33" fmla="*/ 22 h 127"/>
                <a:gd name="T34" fmla="*/ 52 w 128"/>
                <a:gd name="T35" fmla="*/ 20 h 127"/>
                <a:gd name="T36" fmla="*/ 52 w 128"/>
                <a:gd name="T37" fmla="*/ 16 h 127"/>
                <a:gd name="T38" fmla="*/ 49 w 128"/>
                <a:gd name="T39" fmla="*/ 7 h 127"/>
                <a:gd name="T40" fmla="*/ 41 w 128"/>
                <a:gd name="T41" fmla="*/ 2 h 127"/>
                <a:gd name="T42" fmla="*/ 29 w 128"/>
                <a:gd name="T43" fmla="*/ 6 h 127"/>
                <a:gd name="T44" fmla="*/ 25 w 128"/>
                <a:gd name="T45" fmla="*/ 5 h 127"/>
                <a:gd name="T46" fmla="*/ 18 w 128"/>
                <a:gd name="T47" fmla="*/ 1 h 127"/>
                <a:gd name="T48" fmla="*/ 16 w 128"/>
                <a:gd name="T49" fmla="*/ 4 h 127"/>
                <a:gd name="T50" fmla="*/ 12 w 128"/>
                <a:gd name="T51" fmla="*/ 6 h 127"/>
                <a:gd name="T52" fmla="*/ 5 w 128"/>
                <a:gd name="T53" fmla="*/ 7 h 127"/>
                <a:gd name="T54" fmla="*/ 6 w 128"/>
                <a:gd name="T55" fmla="*/ 8 h 127"/>
                <a:gd name="T56" fmla="*/ 7 w 128"/>
                <a:gd name="T57" fmla="*/ 11 h 127"/>
                <a:gd name="T58" fmla="*/ 14 w 128"/>
                <a:gd name="T59" fmla="*/ 24 h 127"/>
                <a:gd name="T60" fmla="*/ 15 w 128"/>
                <a:gd name="T61" fmla="*/ 36 h 127"/>
                <a:gd name="T62" fmla="*/ 19 w 128"/>
                <a:gd name="T63" fmla="*/ 45 h 127"/>
                <a:gd name="T64" fmla="*/ 19 w 128"/>
                <a:gd name="T65" fmla="*/ 65 h 127"/>
                <a:gd name="T66" fmla="*/ 14 w 128"/>
                <a:gd name="T67" fmla="*/ 75 h 127"/>
                <a:gd name="T68" fmla="*/ 10 w 128"/>
                <a:gd name="T69" fmla="*/ 88 h 127"/>
                <a:gd name="T70" fmla="*/ 5 w 128"/>
                <a:gd name="T71" fmla="*/ 98 h 127"/>
                <a:gd name="T72" fmla="*/ 2 w 128"/>
                <a:gd name="T73" fmla="*/ 115 h 127"/>
                <a:gd name="T74" fmla="*/ 9 w 128"/>
                <a:gd name="T75" fmla="*/ 117 h 127"/>
                <a:gd name="T76" fmla="*/ 21 w 128"/>
                <a:gd name="T77" fmla="*/ 117 h 127"/>
                <a:gd name="T78" fmla="*/ 42 w 128"/>
                <a:gd name="T79" fmla="*/ 123 h 127"/>
                <a:gd name="T80" fmla="*/ 54 w 128"/>
                <a:gd name="T81" fmla="*/ 122 h 127"/>
                <a:gd name="T82" fmla="*/ 80 w 128"/>
                <a:gd name="T83" fmla="*/ 120 h 127"/>
                <a:gd name="T84" fmla="*/ 88 w 128"/>
                <a:gd name="T85" fmla="*/ 125 h 127"/>
                <a:gd name="T86" fmla="*/ 98 w 128"/>
                <a:gd name="T87" fmla="*/ 126 h 127"/>
                <a:gd name="T88" fmla="*/ 106 w 128"/>
                <a:gd name="T89" fmla="*/ 121 h 127"/>
                <a:gd name="T90" fmla="*/ 113 w 128"/>
                <a:gd name="T91" fmla="*/ 123 h 127"/>
                <a:gd name="T92" fmla="*/ 114 w 128"/>
                <a:gd name="T93" fmla="*/ 123 h 127"/>
                <a:gd name="T94" fmla="*/ 110 w 128"/>
                <a:gd name="T95" fmla="*/ 8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" h="127">
                  <a:moveTo>
                    <a:pt x="110" y="88"/>
                  </a:moveTo>
                  <a:cubicBezTo>
                    <a:pt x="110" y="80"/>
                    <a:pt x="112" y="80"/>
                    <a:pt x="118" y="77"/>
                  </a:cubicBezTo>
                  <a:cubicBezTo>
                    <a:pt x="121" y="75"/>
                    <a:pt x="123" y="73"/>
                    <a:pt x="124" y="71"/>
                  </a:cubicBezTo>
                  <a:cubicBezTo>
                    <a:pt x="125" y="69"/>
                    <a:pt x="126" y="68"/>
                    <a:pt x="126" y="67"/>
                  </a:cubicBezTo>
                  <a:cubicBezTo>
                    <a:pt x="127" y="66"/>
                    <a:pt x="128" y="65"/>
                    <a:pt x="127" y="64"/>
                  </a:cubicBezTo>
                  <a:cubicBezTo>
                    <a:pt x="127" y="63"/>
                    <a:pt x="125" y="63"/>
                    <a:pt x="125" y="61"/>
                  </a:cubicBezTo>
                  <a:cubicBezTo>
                    <a:pt x="125" y="60"/>
                    <a:pt x="127" y="56"/>
                    <a:pt x="128" y="55"/>
                  </a:cubicBezTo>
                  <a:cubicBezTo>
                    <a:pt x="125" y="55"/>
                    <a:pt x="123" y="55"/>
                    <a:pt x="120" y="54"/>
                  </a:cubicBezTo>
                  <a:cubicBezTo>
                    <a:pt x="117" y="53"/>
                    <a:pt x="113" y="51"/>
                    <a:pt x="111" y="48"/>
                  </a:cubicBezTo>
                  <a:cubicBezTo>
                    <a:pt x="110" y="46"/>
                    <a:pt x="110" y="44"/>
                    <a:pt x="110" y="42"/>
                  </a:cubicBezTo>
                  <a:cubicBezTo>
                    <a:pt x="110" y="41"/>
                    <a:pt x="110" y="39"/>
                    <a:pt x="110" y="38"/>
                  </a:cubicBezTo>
                  <a:cubicBezTo>
                    <a:pt x="110" y="35"/>
                    <a:pt x="109" y="36"/>
                    <a:pt x="107" y="36"/>
                  </a:cubicBezTo>
                  <a:cubicBezTo>
                    <a:pt x="102" y="33"/>
                    <a:pt x="106" y="26"/>
                    <a:pt x="103" y="22"/>
                  </a:cubicBezTo>
                  <a:cubicBezTo>
                    <a:pt x="102" y="20"/>
                    <a:pt x="86" y="17"/>
                    <a:pt x="84" y="18"/>
                  </a:cubicBezTo>
                  <a:cubicBezTo>
                    <a:pt x="76" y="21"/>
                    <a:pt x="80" y="36"/>
                    <a:pt x="69" y="30"/>
                  </a:cubicBezTo>
                  <a:cubicBezTo>
                    <a:pt x="67" y="29"/>
                    <a:pt x="65" y="28"/>
                    <a:pt x="64" y="26"/>
                  </a:cubicBezTo>
                  <a:cubicBezTo>
                    <a:pt x="62" y="24"/>
                    <a:pt x="60" y="22"/>
                    <a:pt x="57" y="22"/>
                  </a:cubicBezTo>
                  <a:cubicBezTo>
                    <a:pt x="55" y="21"/>
                    <a:pt x="53" y="22"/>
                    <a:pt x="52" y="20"/>
                  </a:cubicBezTo>
                  <a:cubicBezTo>
                    <a:pt x="52" y="19"/>
                    <a:pt x="52" y="17"/>
                    <a:pt x="52" y="16"/>
                  </a:cubicBezTo>
                  <a:cubicBezTo>
                    <a:pt x="52" y="13"/>
                    <a:pt x="51" y="9"/>
                    <a:pt x="49" y="7"/>
                  </a:cubicBezTo>
                  <a:cubicBezTo>
                    <a:pt x="47" y="4"/>
                    <a:pt x="44" y="2"/>
                    <a:pt x="41" y="2"/>
                  </a:cubicBezTo>
                  <a:cubicBezTo>
                    <a:pt x="35" y="1"/>
                    <a:pt x="33" y="5"/>
                    <a:pt x="29" y="6"/>
                  </a:cubicBezTo>
                  <a:cubicBezTo>
                    <a:pt x="27" y="6"/>
                    <a:pt x="26" y="5"/>
                    <a:pt x="25" y="5"/>
                  </a:cubicBezTo>
                  <a:cubicBezTo>
                    <a:pt x="23" y="4"/>
                    <a:pt x="20" y="0"/>
                    <a:pt x="18" y="1"/>
                  </a:cubicBezTo>
                  <a:cubicBezTo>
                    <a:pt x="17" y="1"/>
                    <a:pt x="16" y="3"/>
                    <a:pt x="16" y="4"/>
                  </a:cubicBezTo>
                  <a:cubicBezTo>
                    <a:pt x="15" y="5"/>
                    <a:pt x="13" y="6"/>
                    <a:pt x="12" y="6"/>
                  </a:cubicBezTo>
                  <a:cubicBezTo>
                    <a:pt x="10" y="7"/>
                    <a:pt x="8" y="7"/>
                    <a:pt x="5" y="7"/>
                  </a:cubicBezTo>
                  <a:cubicBezTo>
                    <a:pt x="5" y="7"/>
                    <a:pt x="6" y="7"/>
                    <a:pt x="6" y="8"/>
                  </a:cubicBezTo>
                  <a:cubicBezTo>
                    <a:pt x="6" y="8"/>
                    <a:pt x="7" y="10"/>
                    <a:pt x="7" y="11"/>
                  </a:cubicBezTo>
                  <a:cubicBezTo>
                    <a:pt x="9" y="15"/>
                    <a:pt x="11" y="15"/>
                    <a:pt x="14" y="24"/>
                  </a:cubicBezTo>
                  <a:cubicBezTo>
                    <a:pt x="17" y="32"/>
                    <a:pt x="14" y="31"/>
                    <a:pt x="15" y="36"/>
                  </a:cubicBezTo>
                  <a:cubicBezTo>
                    <a:pt x="15" y="42"/>
                    <a:pt x="17" y="40"/>
                    <a:pt x="19" y="45"/>
                  </a:cubicBezTo>
                  <a:cubicBezTo>
                    <a:pt x="22" y="50"/>
                    <a:pt x="20" y="56"/>
                    <a:pt x="19" y="65"/>
                  </a:cubicBezTo>
                  <a:cubicBezTo>
                    <a:pt x="18" y="74"/>
                    <a:pt x="18" y="69"/>
                    <a:pt x="14" y="75"/>
                  </a:cubicBezTo>
                  <a:cubicBezTo>
                    <a:pt x="10" y="80"/>
                    <a:pt x="11" y="84"/>
                    <a:pt x="10" y="88"/>
                  </a:cubicBezTo>
                  <a:cubicBezTo>
                    <a:pt x="9" y="92"/>
                    <a:pt x="10" y="93"/>
                    <a:pt x="5" y="98"/>
                  </a:cubicBezTo>
                  <a:cubicBezTo>
                    <a:pt x="0" y="102"/>
                    <a:pt x="1" y="110"/>
                    <a:pt x="2" y="115"/>
                  </a:cubicBezTo>
                  <a:cubicBezTo>
                    <a:pt x="4" y="115"/>
                    <a:pt x="6" y="116"/>
                    <a:pt x="9" y="117"/>
                  </a:cubicBezTo>
                  <a:cubicBezTo>
                    <a:pt x="14" y="118"/>
                    <a:pt x="15" y="118"/>
                    <a:pt x="21" y="117"/>
                  </a:cubicBezTo>
                  <a:cubicBezTo>
                    <a:pt x="31" y="116"/>
                    <a:pt x="33" y="123"/>
                    <a:pt x="42" y="123"/>
                  </a:cubicBezTo>
                  <a:cubicBezTo>
                    <a:pt x="46" y="123"/>
                    <a:pt x="50" y="122"/>
                    <a:pt x="54" y="122"/>
                  </a:cubicBezTo>
                  <a:cubicBezTo>
                    <a:pt x="62" y="120"/>
                    <a:pt x="71" y="118"/>
                    <a:pt x="80" y="120"/>
                  </a:cubicBezTo>
                  <a:cubicBezTo>
                    <a:pt x="84" y="121"/>
                    <a:pt x="85" y="122"/>
                    <a:pt x="88" y="125"/>
                  </a:cubicBezTo>
                  <a:cubicBezTo>
                    <a:pt x="90" y="127"/>
                    <a:pt x="95" y="127"/>
                    <a:pt x="98" y="126"/>
                  </a:cubicBezTo>
                  <a:cubicBezTo>
                    <a:pt x="101" y="125"/>
                    <a:pt x="102" y="122"/>
                    <a:pt x="106" y="121"/>
                  </a:cubicBezTo>
                  <a:cubicBezTo>
                    <a:pt x="108" y="121"/>
                    <a:pt x="111" y="123"/>
                    <a:pt x="113" y="123"/>
                  </a:cubicBezTo>
                  <a:cubicBezTo>
                    <a:pt x="113" y="123"/>
                    <a:pt x="114" y="123"/>
                    <a:pt x="114" y="123"/>
                  </a:cubicBezTo>
                  <a:cubicBezTo>
                    <a:pt x="115" y="112"/>
                    <a:pt x="109" y="98"/>
                    <a:pt x="110" y="8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3" name="Freeform 245"/>
            <p:cNvSpPr>
              <a:spLocks/>
            </p:cNvSpPr>
            <p:nvPr/>
          </p:nvSpPr>
          <p:spPr bwMode="auto">
            <a:xfrm>
              <a:off x="1257363" y="4848784"/>
              <a:ext cx="319907" cy="294960"/>
            </a:xfrm>
            <a:custGeom>
              <a:avLst/>
              <a:gdLst>
                <a:gd name="T0" fmla="*/ 138 w 141"/>
                <a:gd name="T1" fmla="*/ 9 h 130"/>
                <a:gd name="T2" fmla="*/ 132 w 141"/>
                <a:gd name="T3" fmla="*/ 7 h 130"/>
                <a:gd name="T4" fmla="*/ 118 w 141"/>
                <a:gd name="T5" fmla="*/ 5 h 130"/>
                <a:gd name="T6" fmla="*/ 111 w 141"/>
                <a:gd name="T7" fmla="*/ 8 h 130"/>
                <a:gd name="T8" fmla="*/ 104 w 141"/>
                <a:gd name="T9" fmla="*/ 6 h 130"/>
                <a:gd name="T10" fmla="*/ 96 w 141"/>
                <a:gd name="T11" fmla="*/ 11 h 130"/>
                <a:gd name="T12" fmla="*/ 86 w 141"/>
                <a:gd name="T13" fmla="*/ 10 h 130"/>
                <a:gd name="T14" fmla="*/ 78 w 141"/>
                <a:gd name="T15" fmla="*/ 5 h 130"/>
                <a:gd name="T16" fmla="*/ 52 w 141"/>
                <a:gd name="T17" fmla="*/ 7 h 130"/>
                <a:gd name="T18" fmla="*/ 40 w 141"/>
                <a:gd name="T19" fmla="*/ 8 h 130"/>
                <a:gd name="T20" fmla="*/ 19 w 141"/>
                <a:gd name="T21" fmla="*/ 2 h 130"/>
                <a:gd name="T22" fmla="*/ 7 w 141"/>
                <a:gd name="T23" fmla="*/ 2 h 130"/>
                <a:gd name="T24" fmla="*/ 0 w 141"/>
                <a:gd name="T25" fmla="*/ 0 h 130"/>
                <a:gd name="T26" fmla="*/ 0 w 141"/>
                <a:gd name="T27" fmla="*/ 2 h 130"/>
                <a:gd name="T28" fmla="*/ 0 w 141"/>
                <a:gd name="T29" fmla="*/ 4 h 130"/>
                <a:gd name="T30" fmla="*/ 0 w 141"/>
                <a:gd name="T31" fmla="*/ 14 h 130"/>
                <a:gd name="T32" fmla="*/ 9 w 141"/>
                <a:gd name="T33" fmla="*/ 28 h 130"/>
                <a:gd name="T34" fmla="*/ 12 w 141"/>
                <a:gd name="T35" fmla="*/ 38 h 130"/>
                <a:gd name="T36" fmla="*/ 20 w 141"/>
                <a:gd name="T37" fmla="*/ 54 h 130"/>
                <a:gd name="T38" fmla="*/ 25 w 141"/>
                <a:gd name="T39" fmla="*/ 72 h 130"/>
                <a:gd name="T40" fmla="*/ 29 w 141"/>
                <a:gd name="T41" fmla="*/ 92 h 130"/>
                <a:gd name="T42" fmla="*/ 35 w 141"/>
                <a:gd name="T43" fmla="*/ 108 h 130"/>
                <a:gd name="T44" fmla="*/ 44 w 141"/>
                <a:gd name="T45" fmla="*/ 123 h 130"/>
                <a:gd name="T46" fmla="*/ 55 w 141"/>
                <a:gd name="T47" fmla="*/ 120 h 130"/>
                <a:gd name="T48" fmla="*/ 56 w 141"/>
                <a:gd name="T49" fmla="*/ 123 h 130"/>
                <a:gd name="T50" fmla="*/ 60 w 141"/>
                <a:gd name="T51" fmla="*/ 124 h 130"/>
                <a:gd name="T52" fmla="*/ 64 w 141"/>
                <a:gd name="T53" fmla="*/ 124 h 130"/>
                <a:gd name="T54" fmla="*/ 75 w 141"/>
                <a:gd name="T55" fmla="*/ 128 h 130"/>
                <a:gd name="T56" fmla="*/ 82 w 141"/>
                <a:gd name="T57" fmla="*/ 96 h 130"/>
                <a:gd name="T58" fmla="*/ 88 w 141"/>
                <a:gd name="T59" fmla="*/ 88 h 130"/>
                <a:gd name="T60" fmla="*/ 90 w 141"/>
                <a:gd name="T61" fmla="*/ 79 h 130"/>
                <a:gd name="T62" fmla="*/ 89 w 141"/>
                <a:gd name="T63" fmla="*/ 67 h 130"/>
                <a:gd name="T64" fmla="*/ 96 w 141"/>
                <a:gd name="T65" fmla="*/ 56 h 130"/>
                <a:gd name="T66" fmla="*/ 107 w 141"/>
                <a:gd name="T67" fmla="*/ 49 h 130"/>
                <a:gd name="T68" fmla="*/ 102 w 141"/>
                <a:gd name="T69" fmla="*/ 37 h 130"/>
                <a:gd name="T70" fmla="*/ 107 w 141"/>
                <a:gd name="T71" fmla="*/ 21 h 130"/>
                <a:gd name="T72" fmla="*/ 122 w 141"/>
                <a:gd name="T73" fmla="*/ 16 h 130"/>
                <a:gd name="T74" fmla="*/ 141 w 141"/>
                <a:gd name="T75" fmla="*/ 14 h 130"/>
                <a:gd name="T76" fmla="*/ 141 w 141"/>
                <a:gd name="T77" fmla="*/ 13 h 130"/>
                <a:gd name="T78" fmla="*/ 138 w 141"/>
                <a:gd name="T79" fmla="*/ 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130">
                  <a:moveTo>
                    <a:pt x="138" y="9"/>
                  </a:moveTo>
                  <a:cubicBezTo>
                    <a:pt x="136" y="7"/>
                    <a:pt x="134" y="8"/>
                    <a:pt x="132" y="7"/>
                  </a:cubicBezTo>
                  <a:cubicBezTo>
                    <a:pt x="127" y="6"/>
                    <a:pt x="123" y="4"/>
                    <a:pt x="118" y="5"/>
                  </a:cubicBezTo>
                  <a:cubicBezTo>
                    <a:pt x="116" y="5"/>
                    <a:pt x="114" y="7"/>
                    <a:pt x="111" y="8"/>
                  </a:cubicBezTo>
                  <a:cubicBezTo>
                    <a:pt x="109" y="8"/>
                    <a:pt x="106" y="6"/>
                    <a:pt x="104" y="6"/>
                  </a:cubicBezTo>
                  <a:cubicBezTo>
                    <a:pt x="100" y="7"/>
                    <a:pt x="99" y="10"/>
                    <a:pt x="96" y="11"/>
                  </a:cubicBezTo>
                  <a:cubicBezTo>
                    <a:pt x="93" y="12"/>
                    <a:pt x="88" y="12"/>
                    <a:pt x="86" y="10"/>
                  </a:cubicBezTo>
                  <a:cubicBezTo>
                    <a:pt x="83" y="7"/>
                    <a:pt x="82" y="6"/>
                    <a:pt x="78" y="5"/>
                  </a:cubicBezTo>
                  <a:cubicBezTo>
                    <a:pt x="69" y="3"/>
                    <a:pt x="60" y="5"/>
                    <a:pt x="52" y="7"/>
                  </a:cubicBezTo>
                  <a:cubicBezTo>
                    <a:pt x="48" y="7"/>
                    <a:pt x="44" y="8"/>
                    <a:pt x="40" y="8"/>
                  </a:cubicBezTo>
                  <a:cubicBezTo>
                    <a:pt x="31" y="8"/>
                    <a:pt x="29" y="1"/>
                    <a:pt x="19" y="2"/>
                  </a:cubicBezTo>
                  <a:cubicBezTo>
                    <a:pt x="13" y="3"/>
                    <a:pt x="12" y="3"/>
                    <a:pt x="7" y="2"/>
                  </a:cubicBezTo>
                  <a:cubicBezTo>
                    <a:pt x="4" y="1"/>
                    <a:pt x="2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7"/>
                    <a:pt x="0" y="9"/>
                    <a:pt x="0" y="14"/>
                  </a:cubicBezTo>
                  <a:cubicBezTo>
                    <a:pt x="0" y="19"/>
                    <a:pt x="3" y="21"/>
                    <a:pt x="9" y="28"/>
                  </a:cubicBezTo>
                  <a:cubicBezTo>
                    <a:pt x="14" y="34"/>
                    <a:pt x="11" y="31"/>
                    <a:pt x="12" y="38"/>
                  </a:cubicBezTo>
                  <a:cubicBezTo>
                    <a:pt x="13" y="45"/>
                    <a:pt x="15" y="49"/>
                    <a:pt x="20" y="54"/>
                  </a:cubicBezTo>
                  <a:cubicBezTo>
                    <a:pt x="25" y="60"/>
                    <a:pt x="22" y="62"/>
                    <a:pt x="25" y="72"/>
                  </a:cubicBezTo>
                  <a:cubicBezTo>
                    <a:pt x="27" y="82"/>
                    <a:pt x="28" y="86"/>
                    <a:pt x="29" y="92"/>
                  </a:cubicBezTo>
                  <a:cubicBezTo>
                    <a:pt x="30" y="98"/>
                    <a:pt x="31" y="100"/>
                    <a:pt x="35" y="108"/>
                  </a:cubicBezTo>
                  <a:cubicBezTo>
                    <a:pt x="37" y="113"/>
                    <a:pt x="41" y="118"/>
                    <a:pt x="44" y="123"/>
                  </a:cubicBezTo>
                  <a:cubicBezTo>
                    <a:pt x="47" y="120"/>
                    <a:pt x="51" y="119"/>
                    <a:pt x="55" y="120"/>
                  </a:cubicBezTo>
                  <a:cubicBezTo>
                    <a:pt x="55" y="120"/>
                    <a:pt x="55" y="123"/>
                    <a:pt x="56" y="123"/>
                  </a:cubicBezTo>
                  <a:cubicBezTo>
                    <a:pt x="56" y="123"/>
                    <a:pt x="60" y="124"/>
                    <a:pt x="60" y="124"/>
                  </a:cubicBezTo>
                  <a:cubicBezTo>
                    <a:pt x="59" y="124"/>
                    <a:pt x="64" y="124"/>
                    <a:pt x="64" y="124"/>
                  </a:cubicBezTo>
                  <a:cubicBezTo>
                    <a:pt x="69" y="125"/>
                    <a:pt x="70" y="130"/>
                    <a:pt x="75" y="128"/>
                  </a:cubicBezTo>
                  <a:cubicBezTo>
                    <a:pt x="86" y="126"/>
                    <a:pt x="81" y="104"/>
                    <a:pt x="82" y="96"/>
                  </a:cubicBezTo>
                  <a:cubicBezTo>
                    <a:pt x="83" y="94"/>
                    <a:pt x="85" y="89"/>
                    <a:pt x="88" y="88"/>
                  </a:cubicBezTo>
                  <a:cubicBezTo>
                    <a:pt x="88" y="85"/>
                    <a:pt x="90" y="82"/>
                    <a:pt x="90" y="79"/>
                  </a:cubicBezTo>
                  <a:cubicBezTo>
                    <a:pt x="91" y="74"/>
                    <a:pt x="88" y="70"/>
                    <a:pt x="89" y="67"/>
                  </a:cubicBezTo>
                  <a:cubicBezTo>
                    <a:pt x="89" y="62"/>
                    <a:pt x="92" y="59"/>
                    <a:pt x="96" y="56"/>
                  </a:cubicBezTo>
                  <a:cubicBezTo>
                    <a:pt x="99" y="54"/>
                    <a:pt x="107" y="53"/>
                    <a:pt x="107" y="49"/>
                  </a:cubicBezTo>
                  <a:cubicBezTo>
                    <a:pt x="107" y="44"/>
                    <a:pt x="103" y="40"/>
                    <a:pt x="102" y="37"/>
                  </a:cubicBezTo>
                  <a:cubicBezTo>
                    <a:pt x="100" y="30"/>
                    <a:pt x="101" y="25"/>
                    <a:pt x="107" y="21"/>
                  </a:cubicBezTo>
                  <a:cubicBezTo>
                    <a:pt x="112" y="19"/>
                    <a:pt x="117" y="19"/>
                    <a:pt x="122" y="16"/>
                  </a:cubicBezTo>
                  <a:cubicBezTo>
                    <a:pt x="126" y="14"/>
                    <a:pt x="136" y="12"/>
                    <a:pt x="141" y="14"/>
                  </a:cubicBezTo>
                  <a:cubicBezTo>
                    <a:pt x="141" y="13"/>
                    <a:pt x="141" y="13"/>
                    <a:pt x="141" y="13"/>
                  </a:cubicBezTo>
                  <a:cubicBezTo>
                    <a:pt x="137" y="12"/>
                    <a:pt x="140" y="10"/>
                    <a:pt x="138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4" name="Freeform 246"/>
            <p:cNvSpPr>
              <a:spLocks/>
            </p:cNvSpPr>
            <p:nvPr/>
          </p:nvSpPr>
          <p:spPr bwMode="auto">
            <a:xfrm>
              <a:off x="1456938" y="4873732"/>
              <a:ext cx="206913" cy="218652"/>
            </a:xfrm>
            <a:custGeom>
              <a:avLst/>
              <a:gdLst>
                <a:gd name="T0" fmla="*/ 86 w 91"/>
                <a:gd name="T1" fmla="*/ 46 h 96"/>
                <a:gd name="T2" fmla="*/ 83 w 91"/>
                <a:gd name="T3" fmla="*/ 39 h 96"/>
                <a:gd name="T4" fmla="*/ 76 w 91"/>
                <a:gd name="T5" fmla="*/ 35 h 96"/>
                <a:gd name="T6" fmla="*/ 70 w 91"/>
                <a:gd name="T7" fmla="*/ 30 h 96"/>
                <a:gd name="T8" fmla="*/ 67 w 91"/>
                <a:gd name="T9" fmla="*/ 23 h 96"/>
                <a:gd name="T10" fmla="*/ 59 w 91"/>
                <a:gd name="T11" fmla="*/ 20 h 96"/>
                <a:gd name="T12" fmla="*/ 55 w 91"/>
                <a:gd name="T13" fmla="*/ 3 h 96"/>
                <a:gd name="T14" fmla="*/ 34 w 91"/>
                <a:gd name="T15" fmla="*/ 5 h 96"/>
                <a:gd name="T16" fmla="*/ 19 w 91"/>
                <a:gd name="T17" fmla="*/ 10 h 96"/>
                <a:gd name="T18" fmla="*/ 14 w 91"/>
                <a:gd name="T19" fmla="*/ 26 h 96"/>
                <a:gd name="T20" fmla="*/ 19 w 91"/>
                <a:gd name="T21" fmla="*/ 38 h 96"/>
                <a:gd name="T22" fmla="*/ 8 w 91"/>
                <a:gd name="T23" fmla="*/ 45 h 96"/>
                <a:gd name="T24" fmla="*/ 1 w 91"/>
                <a:gd name="T25" fmla="*/ 56 h 96"/>
                <a:gd name="T26" fmla="*/ 2 w 91"/>
                <a:gd name="T27" fmla="*/ 68 h 96"/>
                <a:gd name="T28" fmla="*/ 0 w 91"/>
                <a:gd name="T29" fmla="*/ 77 h 96"/>
                <a:gd name="T30" fmla="*/ 2 w 91"/>
                <a:gd name="T31" fmla="*/ 77 h 96"/>
                <a:gd name="T32" fmla="*/ 6 w 91"/>
                <a:gd name="T33" fmla="*/ 87 h 96"/>
                <a:gd name="T34" fmla="*/ 10 w 91"/>
                <a:gd name="T35" fmla="*/ 91 h 96"/>
                <a:gd name="T36" fmla="*/ 11 w 91"/>
                <a:gd name="T37" fmla="*/ 93 h 96"/>
                <a:gd name="T38" fmla="*/ 11 w 91"/>
                <a:gd name="T39" fmla="*/ 96 h 96"/>
                <a:gd name="T40" fmla="*/ 14 w 91"/>
                <a:gd name="T41" fmla="*/ 96 h 96"/>
                <a:gd name="T42" fmla="*/ 19 w 91"/>
                <a:gd name="T43" fmla="*/ 95 h 96"/>
                <a:gd name="T44" fmla="*/ 22 w 91"/>
                <a:gd name="T45" fmla="*/ 88 h 96"/>
                <a:gd name="T46" fmla="*/ 25 w 91"/>
                <a:gd name="T47" fmla="*/ 84 h 96"/>
                <a:gd name="T48" fmla="*/ 37 w 91"/>
                <a:gd name="T49" fmla="*/ 86 h 96"/>
                <a:gd name="T50" fmla="*/ 45 w 91"/>
                <a:gd name="T51" fmla="*/ 79 h 96"/>
                <a:gd name="T52" fmla="*/ 63 w 91"/>
                <a:gd name="T53" fmla="*/ 78 h 96"/>
                <a:gd name="T54" fmla="*/ 67 w 91"/>
                <a:gd name="T55" fmla="*/ 63 h 96"/>
                <a:gd name="T56" fmla="*/ 78 w 91"/>
                <a:gd name="T57" fmla="*/ 58 h 96"/>
                <a:gd name="T58" fmla="*/ 91 w 91"/>
                <a:gd name="T59" fmla="*/ 47 h 96"/>
                <a:gd name="T60" fmla="*/ 86 w 91"/>
                <a:gd name="T61" fmla="*/ 4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" h="96">
                  <a:moveTo>
                    <a:pt x="86" y="46"/>
                  </a:moveTo>
                  <a:cubicBezTo>
                    <a:pt x="82" y="44"/>
                    <a:pt x="85" y="42"/>
                    <a:pt x="83" y="39"/>
                  </a:cubicBezTo>
                  <a:cubicBezTo>
                    <a:pt x="81" y="37"/>
                    <a:pt x="78" y="36"/>
                    <a:pt x="76" y="35"/>
                  </a:cubicBezTo>
                  <a:cubicBezTo>
                    <a:pt x="71" y="32"/>
                    <a:pt x="73" y="34"/>
                    <a:pt x="70" y="30"/>
                  </a:cubicBezTo>
                  <a:cubicBezTo>
                    <a:pt x="68" y="27"/>
                    <a:pt x="70" y="26"/>
                    <a:pt x="67" y="23"/>
                  </a:cubicBezTo>
                  <a:cubicBezTo>
                    <a:pt x="63" y="21"/>
                    <a:pt x="62" y="23"/>
                    <a:pt x="59" y="20"/>
                  </a:cubicBezTo>
                  <a:cubicBezTo>
                    <a:pt x="56" y="15"/>
                    <a:pt x="59" y="6"/>
                    <a:pt x="55" y="3"/>
                  </a:cubicBezTo>
                  <a:cubicBezTo>
                    <a:pt x="50" y="0"/>
                    <a:pt x="38" y="3"/>
                    <a:pt x="34" y="5"/>
                  </a:cubicBezTo>
                  <a:cubicBezTo>
                    <a:pt x="29" y="8"/>
                    <a:pt x="24" y="8"/>
                    <a:pt x="19" y="10"/>
                  </a:cubicBezTo>
                  <a:cubicBezTo>
                    <a:pt x="13" y="14"/>
                    <a:pt x="12" y="19"/>
                    <a:pt x="14" y="26"/>
                  </a:cubicBezTo>
                  <a:cubicBezTo>
                    <a:pt x="15" y="29"/>
                    <a:pt x="19" y="33"/>
                    <a:pt x="19" y="38"/>
                  </a:cubicBezTo>
                  <a:cubicBezTo>
                    <a:pt x="19" y="42"/>
                    <a:pt x="11" y="43"/>
                    <a:pt x="8" y="45"/>
                  </a:cubicBezTo>
                  <a:cubicBezTo>
                    <a:pt x="4" y="48"/>
                    <a:pt x="1" y="51"/>
                    <a:pt x="1" y="56"/>
                  </a:cubicBezTo>
                  <a:cubicBezTo>
                    <a:pt x="0" y="59"/>
                    <a:pt x="3" y="63"/>
                    <a:pt x="2" y="68"/>
                  </a:cubicBezTo>
                  <a:cubicBezTo>
                    <a:pt x="2" y="71"/>
                    <a:pt x="0" y="74"/>
                    <a:pt x="0" y="77"/>
                  </a:cubicBezTo>
                  <a:cubicBezTo>
                    <a:pt x="0" y="77"/>
                    <a:pt x="1" y="77"/>
                    <a:pt x="2" y="77"/>
                  </a:cubicBezTo>
                  <a:cubicBezTo>
                    <a:pt x="7" y="77"/>
                    <a:pt x="5" y="84"/>
                    <a:pt x="6" y="87"/>
                  </a:cubicBezTo>
                  <a:cubicBezTo>
                    <a:pt x="7" y="89"/>
                    <a:pt x="9" y="90"/>
                    <a:pt x="10" y="91"/>
                  </a:cubicBezTo>
                  <a:cubicBezTo>
                    <a:pt x="11" y="92"/>
                    <a:pt x="11" y="92"/>
                    <a:pt x="11" y="93"/>
                  </a:cubicBezTo>
                  <a:cubicBezTo>
                    <a:pt x="11" y="94"/>
                    <a:pt x="11" y="95"/>
                    <a:pt x="11" y="96"/>
                  </a:cubicBezTo>
                  <a:cubicBezTo>
                    <a:pt x="12" y="96"/>
                    <a:pt x="13" y="96"/>
                    <a:pt x="14" y="96"/>
                  </a:cubicBezTo>
                  <a:cubicBezTo>
                    <a:pt x="16" y="96"/>
                    <a:pt x="18" y="96"/>
                    <a:pt x="19" y="95"/>
                  </a:cubicBezTo>
                  <a:cubicBezTo>
                    <a:pt x="21" y="93"/>
                    <a:pt x="21" y="90"/>
                    <a:pt x="22" y="88"/>
                  </a:cubicBezTo>
                  <a:cubicBezTo>
                    <a:pt x="22" y="86"/>
                    <a:pt x="24" y="85"/>
                    <a:pt x="25" y="84"/>
                  </a:cubicBezTo>
                  <a:cubicBezTo>
                    <a:pt x="30" y="81"/>
                    <a:pt x="32" y="87"/>
                    <a:pt x="37" y="86"/>
                  </a:cubicBezTo>
                  <a:cubicBezTo>
                    <a:pt x="39" y="85"/>
                    <a:pt x="42" y="80"/>
                    <a:pt x="45" y="79"/>
                  </a:cubicBezTo>
                  <a:cubicBezTo>
                    <a:pt x="51" y="76"/>
                    <a:pt x="58" y="83"/>
                    <a:pt x="63" y="78"/>
                  </a:cubicBezTo>
                  <a:cubicBezTo>
                    <a:pt x="67" y="74"/>
                    <a:pt x="64" y="67"/>
                    <a:pt x="67" y="63"/>
                  </a:cubicBezTo>
                  <a:cubicBezTo>
                    <a:pt x="69" y="60"/>
                    <a:pt x="74" y="60"/>
                    <a:pt x="78" y="58"/>
                  </a:cubicBezTo>
                  <a:cubicBezTo>
                    <a:pt x="83" y="54"/>
                    <a:pt x="87" y="49"/>
                    <a:pt x="91" y="47"/>
                  </a:cubicBezTo>
                  <a:cubicBezTo>
                    <a:pt x="89" y="47"/>
                    <a:pt x="87" y="47"/>
                    <a:pt x="86" y="4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5" name="Freeform 247"/>
            <p:cNvSpPr>
              <a:spLocks/>
            </p:cNvSpPr>
            <p:nvPr/>
          </p:nvSpPr>
          <p:spPr bwMode="auto">
            <a:xfrm>
              <a:off x="1750430" y="4699103"/>
              <a:ext cx="76308" cy="157019"/>
            </a:xfrm>
            <a:custGeom>
              <a:avLst/>
              <a:gdLst>
                <a:gd name="T0" fmla="*/ 12 w 34"/>
                <a:gd name="T1" fmla="*/ 0 h 69"/>
                <a:gd name="T2" fmla="*/ 12 w 34"/>
                <a:gd name="T3" fmla="*/ 0 h 69"/>
                <a:gd name="T4" fmla="*/ 9 w 34"/>
                <a:gd name="T5" fmla="*/ 4 h 69"/>
                <a:gd name="T6" fmla="*/ 7 w 34"/>
                <a:gd name="T7" fmla="*/ 10 h 69"/>
                <a:gd name="T8" fmla="*/ 5 w 34"/>
                <a:gd name="T9" fmla="*/ 31 h 69"/>
                <a:gd name="T10" fmla="*/ 15 w 34"/>
                <a:gd name="T11" fmla="*/ 43 h 69"/>
                <a:gd name="T12" fmla="*/ 16 w 34"/>
                <a:gd name="T13" fmla="*/ 58 h 69"/>
                <a:gd name="T14" fmla="*/ 29 w 34"/>
                <a:gd name="T15" fmla="*/ 66 h 69"/>
                <a:gd name="T16" fmla="*/ 31 w 34"/>
                <a:gd name="T17" fmla="*/ 48 h 69"/>
                <a:gd name="T18" fmla="*/ 25 w 34"/>
                <a:gd name="T19" fmla="*/ 40 h 69"/>
                <a:gd name="T20" fmla="*/ 22 w 34"/>
                <a:gd name="T21" fmla="*/ 30 h 69"/>
                <a:gd name="T22" fmla="*/ 22 w 34"/>
                <a:gd name="T23" fmla="*/ 12 h 69"/>
                <a:gd name="T24" fmla="*/ 22 w 34"/>
                <a:gd name="T25" fmla="*/ 12 h 69"/>
                <a:gd name="T26" fmla="*/ 12 w 34"/>
                <a:gd name="T2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69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0" y="3"/>
                    <a:pt x="9" y="4"/>
                  </a:cubicBezTo>
                  <a:cubicBezTo>
                    <a:pt x="8" y="6"/>
                    <a:pt x="8" y="8"/>
                    <a:pt x="7" y="10"/>
                  </a:cubicBezTo>
                  <a:cubicBezTo>
                    <a:pt x="3" y="19"/>
                    <a:pt x="0" y="22"/>
                    <a:pt x="5" y="31"/>
                  </a:cubicBezTo>
                  <a:cubicBezTo>
                    <a:pt x="7" y="36"/>
                    <a:pt x="12" y="39"/>
                    <a:pt x="15" y="43"/>
                  </a:cubicBezTo>
                  <a:cubicBezTo>
                    <a:pt x="18" y="48"/>
                    <a:pt x="15" y="53"/>
                    <a:pt x="16" y="58"/>
                  </a:cubicBezTo>
                  <a:cubicBezTo>
                    <a:pt x="17" y="62"/>
                    <a:pt x="24" y="69"/>
                    <a:pt x="29" y="66"/>
                  </a:cubicBezTo>
                  <a:cubicBezTo>
                    <a:pt x="34" y="63"/>
                    <a:pt x="33" y="52"/>
                    <a:pt x="31" y="48"/>
                  </a:cubicBezTo>
                  <a:cubicBezTo>
                    <a:pt x="29" y="45"/>
                    <a:pt x="26" y="43"/>
                    <a:pt x="25" y="40"/>
                  </a:cubicBezTo>
                  <a:cubicBezTo>
                    <a:pt x="23" y="37"/>
                    <a:pt x="23" y="33"/>
                    <a:pt x="22" y="30"/>
                  </a:cubicBezTo>
                  <a:cubicBezTo>
                    <a:pt x="21" y="25"/>
                    <a:pt x="15" y="16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8"/>
                    <a:pt x="17" y="4"/>
                    <a:pt x="12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6" name="Freeform 248"/>
            <p:cNvSpPr>
              <a:spLocks/>
            </p:cNvSpPr>
            <p:nvPr/>
          </p:nvSpPr>
          <p:spPr bwMode="auto">
            <a:xfrm>
              <a:off x="1766572" y="4365989"/>
              <a:ext cx="165824" cy="205445"/>
            </a:xfrm>
            <a:custGeom>
              <a:avLst/>
              <a:gdLst>
                <a:gd name="T0" fmla="*/ 62 w 73"/>
                <a:gd name="T1" fmla="*/ 9 h 91"/>
                <a:gd name="T2" fmla="*/ 55 w 73"/>
                <a:gd name="T3" fmla="*/ 13 h 91"/>
                <a:gd name="T4" fmla="*/ 47 w 73"/>
                <a:gd name="T5" fmla="*/ 12 h 91"/>
                <a:gd name="T6" fmla="*/ 39 w 73"/>
                <a:gd name="T7" fmla="*/ 8 h 91"/>
                <a:gd name="T8" fmla="*/ 12 w 73"/>
                <a:gd name="T9" fmla="*/ 3 h 91"/>
                <a:gd name="T10" fmla="*/ 2 w 73"/>
                <a:gd name="T11" fmla="*/ 6 h 91"/>
                <a:gd name="T12" fmla="*/ 0 w 73"/>
                <a:gd name="T13" fmla="*/ 7 h 91"/>
                <a:gd name="T14" fmla="*/ 5 w 73"/>
                <a:gd name="T15" fmla="*/ 12 h 91"/>
                <a:gd name="T16" fmla="*/ 8 w 73"/>
                <a:gd name="T17" fmla="*/ 20 h 91"/>
                <a:gd name="T18" fmla="*/ 8 w 73"/>
                <a:gd name="T19" fmla="*/ 53 h 91"/>
                <a:gd name="T20" fmla="*/ 21 w 73"/>
                <a:gd name="T21" fmla="*/ 65 h 91"/>
                <a:gd name="T22" fmla="*/ 42 w 73"/>
                <a:gd name="T23" fmla="*/ 84 h 91"/>
                <a:gd name="T24" fmla="*/ 52 w 73"/>
                <a:gd name="T25" fmla="*/ 91 h 91"/>
                <a:gd name="T26" fmla="*/ 52 w 73"/>
                <a:gd name="T27" fmla="*/ 91 h 91"/>
                <a:gd name="T28" fmla="*/ 58 w 73"/>
                <a:gd name="T29" fmla="*/ 80 h 91"/>
                <a:gd name="T30" fmla="*/ 64 w 73"/>
                <a:gd name="T31" fmla="*/ 71 h 91"/>
                <a:gd name="T32" fmla="*/ 59 w 73"/>
                <a:gd name="T33" fmla="*/ 63 h 91"/>
                <a:gd name="T34" fmla="*/ 64 w 73"/>
                <a:gd name="T35" fmla="*/ 55 h 91"/>
                <a:gd name="T36" fmla="*/ 64 w 73"/>
                <a:gd name="T37" fmla="*/ 37 h 91"/>
                <a:gd name="T38" fmla="*/ 72 w 73"/>
                <a:gd name="T39" fmla="*/ 13 h 91"/>
                <a:gd name="T40" fmla="*/ 72 w 73"/>
                <a:gd name="T41" fmla="*/ 9 h 91"/>
                <a:gd name="T42" fmla="*/ 73 w 73"/>
                <a:gd name="T43" fmla="*/ 7 h 91"/>
                <a:gd name="T44" fmla="*/ 62 w 73"/>
                <a:gd name="T45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3" h="91">
                  <a:moveTo>
                    <a:pt x="62" y="9"/>
                  </a:moveTo>
                  <a:cubicBezTo>
                    <a:pt x="60" y="10"/>
                    <a:pt x="58" y="12"/>
                    <a:pt x="55" y="13"/>
                  </a:cubicBezTo>
                  <a:cubicBezTo>
                    <a:pt x="52" y="14"/>
                    <a:pt x="49" y="14"/>
                    <a:pt x="47" y="12"/>
                  </a:cubicBezTo>
                  <a:cubicBezTo>
                    <a:pt x="44" y="11"/>
                    <a:pt x="41" y="10"/>
                    <a:pt x="39" y="8"/>
                  </a:cubicBezTo>
                  <a:cubicBezTo>
                    <a:pt x="31" y="4"/>
                    <a:pt x="21" y="0"/>
                    <a:pt x="12" y="3"/>
                  </a:cubicBezTo>
                  <a:cubicBezTo>
                    <a:pt x="9" y="4"/>
                    <a:pt x="6" y="6"/>
                    <a:pt x="2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1" y="9"/>
                    <a:pt x="4" y="10"/>
                    <a:pt x="5" y="12"/>
                  </a:cubicBezTo>
                  <a:cubicBezTo>
                    <a:pt x="7" y="15"/>
                    <a:pt x="8" y="17"/>
                    <a:pt x="8" y="20"/>
                  </a:cubicBezTo>
                  <a:cubicBezTo>
                    <a:pt x="8" y="31"/>
                    <a:pt x="1" y="43"/>
                    <a:pt x="8" y="53"/>
                  </a:cubicBezTo>
                  <a:cubicBezTo>
                    <a:pt x="12" y="58"/>
                    <a:pt x="17" y="61"/>
                    <a:pt x="21" y="65"/>
                  </a:cubicBezTo>
                  <a:cubicBezTo>
                    <a:pt x="27" y="71"/>
                    <a:pt x="34" y="79"/>
                    <a:pt x="42" y="84"/>
                  </a:cubicBezTo>
                  <a:cubicBezTo>
                    <a:pt x="45" y="87"/>
                    <a:pt x="49" y="88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4" y="87"/>
                    <a:pt x="56" y="84"/>
                    <a:pt x="58" y="80"/>
                  </a:cubicBezTo>
                  <a:cubicBezTo>
                    <a:pt x="59" y="76"/>
                    <a:pt x="61" y="74"/>
                    <a:pt x="64" y="71"/>
                  </a:cubicBezTo>
                  <a:cubicBezTo>
                    <a:pt x="62" y="68"/>
                    <a:pt x="59" y="65"/>
                    <a:pt x="59" y="63"/>
                  </a:cubicBezTo>
                  <a:cubicBezTo>
                    <a:pt x="59" y="59"/>
                    <a:pt x="64" y="59"/>
                    <a:pt x="64" y="55"/>
                  </a:cubicBezTo>
                  <a:cubicBezTo>
                    <a:pt x="65" y="49"/>
                    <a:pt x="64" y="44"/>
                    <a:pt x="64" y="37"/>
                  </a:cubicBezTo>
                  <a:cubicBezTo>
                    <a:pt x="64" y="29"/>
                    <a:pt x="71" y="21"/>
                    <a:pt x="72" y="13"/>
                  </a:cubicBezTo>
                  <a:cubicBezTo>
                    <a:pt x="72" y="11"/>
                    <a:pt x="72" y="10"/>
                    <a:pt x="72" y="9"/>
                  </a:cubicBezTo>
                  <a:cubicBezTo>
                    <a:pt x="72" y="8"/>
                    <a:pt x="73" y="7"/>
                    <a:pt x="73" y="7"/>
                  </a:cubicBezTo>
                  <a:cubicBezTo>
                    <a:pt x="70" y="7"/>
                    <a:pt x="66" y="6"/>
                    <a:pt x="62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7" name="Freeform 249"/>
            <p:cNvSpPr>
              <a:spLocks/>
            </p:cNvSpPr>
            <p:nvPr/>
          </p:nvSpPr>
          <p:spPr bwMode="auto">
            <a:xfrm>
              <a:off x="1929461" y="4156142"/>
              <a:ext cx="41089" cy="36687"/>
            </a:xfrm>
            <a:custGeom>
              <a:avLst/>
              <a:gdLst>
                <a:gd name="T0" fmla="*/ 1 w 18"/>
                <a:gd name="T1" fmla="*/ 7 h 16"/>
                <a:gd name="T2" fmla="*/ 2 w 18"/>
                <a:gd name="T3" fmla="*/ 12 h 16"/>
                <a:gd name="T4" fmla="*/ 4 w 18"/>
                <a:gd name="T5" fmla="*/ 16 h 16"/>
                <a:gd name="T6" fmla="*/ 9 w 18"/>
                <a:gd name="T7" fmla="*/ 15 h 16"/>
                <a:gd name="T8" fmla="*/ 18 w 18"/>
                <a:gd name="T9" fmla="*/ 6 h 16"/>
                <a:gd name="T10" fmla="*/ 17 w 18"/>
                <a:gd name="T11" fmla="*/ 3 h 16"/>
                <a:gd name="T12" fmla="*/ 11 w 18"/>
                <a:gd name="T13" fmla="*/ 0 h 16"/>
                <a:gd name="T14" fmla="*/ 2 w 18"/>
                <a:gd name="T15" fmla="*/ 3 h 16"/>
                <a:gd name="T16" fmla="*/ 1 w 18"/>
                <a:gd name="T1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6">
                  <a:moveTo>
                    <a:pt x="1" y="7"/>
                  </a:moveTo>
                  <a:cubicBezTo>
                    <a:pt x="2" y="9"/>
                    <a:pt x="2" y="9"/>
                    <a:pt x="2" y="12"/>
                  </a:cubicBezTo>
                  <a:cubicBezTo>
                    <a:pt x="2" y="13"/>
                    <a:pt x="2" y="15"/>
                    <a:pt x="4" y="16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2"/>
                    <a:pt x="12" y="9"/>
                    <a:pt x="18" y="6"/>
                  </a:cubicBezTo>
                  <a:cubicBezTo>
                    <a:pt x="18" y="5"/>
                    <a:pt x="18" y="4"/>
                    <a:pt x="17" y="3"/>
                  </a:cubicBezTo>
                  <a:cubicBezTo>
                    <a:pt x="16" y="1"/>
                    <a:pt x="14" y="0"/>
                    <a:pt x="11" y="0"/>
                  </a:cubicBezTo>
                  <a:cubicBezTo>
                    <a:pt x="8" y="0"/>
                    <a:pt x="5" y="2"/>
                    <a:pt x="2" y="3"/>
                  </a:cubicBezTo>
                  <a:cubicBezTo>
                    <a:pt x="1" y="4"/>
                    <a:pt x="0" y="5"/>
                    <a:pt x="1" y="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8" name="Freeform 250"/>
            <p:cNvSpPr>
              <a:spLocks/>
            </p:cNvSpPr>
            <p:nvPr/>
          </p:nvSpPr>
          <p:spPr bwMode="auto">
            <a:xfrm>
              <a:off x="1900111" y="4170816"/>
              <a:ext cx="258273" cy="356594"/>
            </a:xfrm>
            <a:custGeom>
              <a:avLst/>
              <a:gdLst>
                <a:gd name="T0" fmla="*/ 104 w 114"/>
                <a:gd name="T1" fmla="*/ 9 h 157"/>
                <a:gd name="T2" fmla="*/ 93 w 114"/>
                <a:gd name="T3" fmla="*/ 13 h 157"/>
                <a:gd name="T4" fmla="*/ 70 w 114"/>
                <a:gd name="T5" fmla="*/ 16 h 157"/>
                <a:gd name="T6" fmla="*/ 58 w 114"/>
                <a:gd name="T7" fmla="*/ 18 h 157"/>
                <a:gd name="T8" fmla="*/ 44 w 114"/>
                <a:gd name="T9" fmla="*/ 18 h 157"/>
                <a:gd name="T10" fmla="*/ 35 w 114"/>
                <a:gd name="T11" fmla="*/ 13 h 157"/>
                <a:gd name="T12" fmla="*/ 32 w 114"/>
                <a:gd name="T13" fmla="*/ 5 h 157"/>
                <a:gd name="T14" fmla="*/ 31 w 114"/>
                <a:gd name="T15" fmla="*/ 0 h 157"/>
                <a:gd name="T16" fmla="*/ 43 w 114"/>
                <a:gd name="T17" fmla="*/ 35 h 157"/>
                <a:gd name="T18" fmla="*/ 54 w 114"/>
                <a:gd name="T19" fmla="*/ 42 h 157"/>
                <a:gd name="T20" fmla="*/ 65 w 114"/>
                <a:gd name="T21" fmla="*/ 46 h 157"/>
                <a:gd name="T22" fmla="*/ 69 w 114"/>
                <a:gd name="T23" fmla="*/ 47 h 157"/>
                <a:gd name="T24" fmla="*/ 74 w 114"/>
                <a:gd name="T25" fmla="*/ 52 h 157"/>
                <a:gd name="T26" fmla="*/ 66 w 114"/>
                <a:gd name="T27" fmla="*/ 62 h 157"/>
                <a:gd name="T28" fmla="*/ 54 w 114"/>
                <a:gd name="T29" fmla="*/ 72 h 157"/>
                <a:gd name="T30" fmla="*/ 47 w 114"/>
                <a:gd name="T31" fmla="*/ 77 h 157"/>
                <a:gd name="T32" fmla="*/ 42 w 114"/>
                <a:gd name="T33" fmla="*/ 79 h 157"/>
                <a:gd name="T34" fmla="*/ 42 w 114"/>
                <a:gd name="T35" fmla="*/ 82 h 157"/>
                <a:gd name="T36" fmla="*/ 25 w 114"/>
                <a:gd name="T37" fmla="*/ 85 h 157"/>
                <a:gd name="T38" fmla="*/ 17 w 114"/>
                <a:gd name="T39" fmla="*/ 84 h 157"/>
                <a:gd name="T40" fmla="*/ 11 w 114"/>
                <a:gd name="T41" fmla="*/ 90 h 157"/>
                <a:gd name="T42" fmla="*/ 15 w 114"/>
                <a:gd name="T43" fmla="*/ 92 h 157"/>
                <a:gd name="T44" fmla="*/ 13 w 114"/>
                <a:gd name="T45" fmla="*/ 95 h 157"/>
                <a:gd name="T46" fmla="*/ 13 w 114"/>
                <a:gd name="T47" fmla="*/ 99 h 157"/>
                <a:gd name="T48" fmla="*/ 5 w 114"/>
                <a:gd name="T49" fmla="*/ 123 h 157"/>
                <a:gd name="T50" fmla="*/ 5 w 114"/>
                <a:gd name="T51" fmla="*/ 141 h 157"/>
                <a:gd name="T52" fmla="*/ 0 w 114"/>
                <a:gd name="T53" fmla="*/ 149 h 157"/>
                <a:gd name="T54" fmla="*/ 5 w 114"/>
                <a:gd name="T55" fmla="*/ 157 h 157"/>
                <a:gd name="T56" fmla="*/ 8 w 114"/>
                <a:gd name="T57" fmla="*/ 154 h 157"/>
                <a:gd name="T58" fmla="*/ 16 w 114"/>
                <a:gd name="T59" fmla="*/ 146 h 157"/>
                <a:gd name="T60" fmla="*/ 41 w 114"/>
                <a:gd name="T61" fmla="*/ 117 h 157"/>
                <a:gd name="T62" fmla="*/ 61 w 114"/>
                <a:gd name="T63" fmla="*/ 103 h 157"/>
                <a:gd name="T64" fmla="*/ 84 w 114"/>
                <a:gd name="T65" fmla="*/ 79 h 157"/>
                <a:gd name="T66" fmla="*/ 96 w 114"/>
                <a:gd name="T67" fmla="*/ 57 h 157"/>
                <a:gd name="T68" fmla="*/ 108 w 114"/>
                <a:gd name="T69" fmla="*/ 28 h 157"/>
                <a:gd name="T70" fmla="*/ 114 w 114"/>
                <a:gd name="T71" fmla="*/ 14 h 157"/>
                <a:gd name="T72" fmla="*/ 104 w 114"/>
                <a:gd name="T73" fmla="*/ 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4" h="157">
                  <a:moveTo>
                    <a:pt x="104" y="9"/>
                  </a:moveTo>
                  <a:cubicBezTo>
                    <a:pt x="97" y="9"/>
                    <a:pt x="99" y="13"/>
                    <a:pt x="93" y="13"/>
                  </a:cubicBezTo>
                  <a:cubicBezTo>
                    <a:pt x="88" y="13"/>
                    <a:pt x="76" y="15"/>
                    <a:pt x="70" y="16"/>
                  </a:cubicBezTo>
                  <a:cubicBezTo>
                    <a:pt x="64" y="16"/>
                    <a:pt x="64" y="18"/>
                    <a:pt x="58" y="18"/>
                  </a:cubicBezTo>
                  <a:cubicBezTo>
                    <a:pt x="52" y="18"/>
                    <a:pt x="50" y="18"/>
                    <a:pt x="44" y="18"/>
                  </a:cubicBezTo>
                  <a:cubicBezTo>
                    <a:pt x="38" y="18"/>
                    <a:pt x="39" y="16"/>
                    <a:pt x="35" y="13"/>
                  </a:cubicBezTo>
                  <a:cubicBezTo>
                    <a:pt x="31" y="10"/>
                    <a:pt x="33" y="8"/>
                    <a:pt x="32" y="5"/>
                  </a:cubicBezTo>
                  <a:cubicBezTo>
                    <a:pt x="31" y="3"/>
                    <a:pt x="31" y="1"/>
                    <a:pt x="31" y="0"/>
                  </a:cubicBezTo>
                  <a:cubicBezTo>
                    <a:pt x="9" y="10"/>
                    <a:pt x="32" y="27"/>
                    <a:pt x="43" y="35"/>
                  </a:cubicBezTo>
                  <a:cubicBezTo>
                    <a:pt x="47" y="37"/>
                    <a:pt x="51" y="39"/>
                    <a:pt x="54" y="42"/>
                  </a:cubicBezTo>
                  <a:cubicBezTo>
                    <a:pt x="58" y="45"/>
                    <a:pt x="60" y="46"/>
                    <a:pt x="65" y="46"/>
                  </a:cubicBezTo>
                  <a:cubicBezTo>
                    <a:pt x="66" y="46"/>
                    <a:pt x="67" y="46"/>
                    <a:pt x="69" y="47"/>
                  </a:cubicBezTo>
                  <a:cubicBezTo>
                    <a:pt x="71" y="48"/>
                    <a:pt x="74" y="50"/>
                    <a:pt x="74" y="52"/>
                  </a:cubicBezTo>
                  <a:cubicBezTo>
                    <a:pt x="74" y="57"/>
                    <a:pt x="69" y="59"/>
                    <a:pt x="66" y="62"/>
                  </a:cubicBezTo>
                  <a:cubicBezTo>
                    <a:pt x="62" y="66"/>
                    <a:pt x="58" y="69"/>
                    <a:pt x="54" y="72"/>
                  </a:cubicBezTo>
                  <a:cubicBezTo>
                    <a:pt x="52" y="74"/>
                    <a:pt x="49" y="75"/>
                    <a:pt x="47" y="77"/>
                  </a:cubicBezTo>
                  <a:cubicBezTo>
                    <a:pt x="45" y="77"/>
                    <a:pt x="43" y="78"/>
                    <a:pt x="42" y="79"/>
                  </a:cubicBezTo>
                  <a:cubicBezTo>
                    <a:pt x="40" y="80"/>
                    <a:pt x="42" y="80"/>
                    <a:pt x="42" y="82"/>
                  </a:cubicBezTo>
                  <a:cubicBezTo>
                    <a:pt x="40" y="92"/>
                    <a:pt x="32" y="86"/>
                    <a:pt x="25" y="85"/>
                  </a:cubicBezTo>
                  <a:cubicBezTo>
                    <a:pt x="22" y="84"/>
                    <a:pt x="19" y="83"/>
                    <a:pt x="17" y="84"/>
                  </a:cubicBezTo>
                  <a:cubicBezTo>
                    <a:pt x="16" y="85"/>
                    <a:pt x="10" y="88"/>
                    <a:pt x="11" y="90"/>
                  </a:cubicBezTo>
                  <a:cubicBezTo>
                    <a:pt x="11" y="91"/>
                    <a:pt x="14" y="90"/>
                    <a:pt x="15" y="92"/>
                  </a:cubicBezTo>
                  <a:cubicBezTo>
                    <a:pt x="15" y="93"/>
                    <a:pt x="13" y="94"/>
                    <a:pt x="13" y="95"/>
                  </a:cubicBezTo>
                  <a:cubicBezTo>
                    <a:pt x="13" y="96"/>
                    <a:pt x="13" y="97"/>
                    <a:pt x="13" y="99"/>
                  </a:cubicBezTo>
                  <a:cubicBezTo>
                    <a:pt x="12" y="107"/>
                    <a:pt x="5" y="115"/>
                    <a:pt x="5" y="123"/>
                  </a:cubicBezTo>
                  <a:cubicBezTo>
                    <a:pt x="5" y="130"/>
                    <a:pt x="6" y="135"/>
                    <a:pt x="5" y="141"/>
                  </a:cubicBezTo>
                  <a:cubicBezTo>
                    <a:pt x="5" y="145"/>
                    <a:pt x="0" y="145"/>
                    <a:pt x="0" y="149"/>
                  </a:cubicBezTo>
                  <a:cubicBezTo>
                    <a:pt x="0" y="151"/>
                    <a:pt x="3" y="154"/>
                    <a:pt x="5" y="157"/>
                  </a:cubicBezTo>
                  <a:cubicBezTo>
                    <a:pt x="6" y="156"/>
                    <a:pt x="7" y="155"/>
                    <a:pt x="8" y="154"/>
                  </a:cubicBezTo>
                  <a:cubicBezTo>
                    <a:pt x="11" y="151"/>
                    <a:pt x="14" y="148"/>
                    <a:pt x="16" y="146"/>
                  </a:cubicBezTo>
                  <a:cubicBezTo>
                    <a:pt x="22" y="139"/>
                    <a:pt x="38" y="120"/>
                    <a:pt x="41" y="117"/>
                  </a:cubicBezTo>
                  <a:cubicBezTo>
                    <a:pt x="44" y="114"/>
                    <a:pt x="57" y="108"/>
                    <a:pt x="61" y="103"/>
                  </a:cubicBezTo>
                  <a:cubicBezTo>
                    <a:pt x="66" y="99"/>
                    <a:pt x="75" y="89"/>
                    <a:pt x="84" y="79"/>
                  </a:cubicBezTo>
                  <a:cubicBezTo>
                    <a:pt x="93" y="69"/>
                    <a:pt x="92" y="64"/>
                    <a:pt x="96" y="57"/>
                  </a:cubicBezTo>
                  <a:cubicBezTo>
                    <a:pt x="101" y="49"/>
                    <a:pt x="105" y="34"/>
                    <a:pt x="108" y="28"/>
                  </a:cubicBezTo>
                  <a:cubicBezTo>
                    <a:pt x="111" y="23"/>
                    <a:pt x="114" y="21"/>
                    <a:pt x="114" y="14"/>
                  </a:cubicBezTo>
                  <a:cubicBezTo>
                    <a:pt x="114" y="8"/>
                    <a:pt x="111" y="9"/>
                    <a:pt x="104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9" name="Freeform 251"/>
            <p:cNvSpPr>
              <a:spLocks/>
            </p:cNvSpPr>
            <p:nvPr/>
          </p:nvSpPr>
          <p:spPr bwMode="auto">
            <a:xfrm>
              <a:off x="1252960" y="4386534"/>
              <a:ext cx="165824" cy="192238"/>
            </a:xfrm>
            <a:custGeom>
              <a:avLst/>
              <a:gdLst>
                <a:gd name="T0" fmla="*/ 15 w 73"/>
                <a:gd name="T1" fmla="*/ 85 h 85"/>
                <a:gd name="T2" fmla="*/ 23 w 73"/>
                <a:gd name="T3" fmla="*/ 82 h 85"/>
                <a:gd name="T4" fmla="*/ 33 w 73"/>
                <a:gd name="T5" fmla="*/ 79 h 85"/>
                <a:gd name="T6" fmla="*/ 47 w 73"/>
                <a:gd name="T7" fmla="*/ 77 h 85"/>
                <a:gd name="T8" fmla="*/ 48 w 73"/>
                <a:gd name="T9" fmla="*/ 64 h 85"/>
                <a:gd name="T10" fmla="*/ 55 w 73"/>
                <a:gd name="T11" fmla="*/ 54 h 85"/>
                <a:gd name="T12" fmla="*/ 61 w 73"/>
                <a:gd name="T13" fmla="*/ 44 h 85"/>
                <a:gd name="T14" fmla="*/ 64 w 73"/>
                <a:gd name="T15" fmla="*/ 30 h 85"/>
                <a:gd name="T16" fmla="*/ 72 w 73"/>
                <a:gd name="T17" fmla="*/ 22 h 85"/>
                <a:gd name="T18" fmla="*/ 72 w 73"/>
                <a:gd name="T19" fmla="*/ 10 h 85"/>
                <a:gd name="T20" fmla="*/ 72 w 73"/>
                <a:gd name="T21" fmla="*/ 6 h 85"/>
                <a:gd name="T22" fmla="*/ 63 w 73"/>
                <a:gd name="T23" fmla="*/ 1 h 85"/>
                <a:gd name="T24" fmla="*/ 57 w 73"/>
                <a:gd name="T25" fmla="*/ 0 h 85"/>
                <a:gd name="T26" fmla="*/ 55 w 73"/>
                <a:gd name="T27" fmla="*/ 1 h 85"/>
                <a:gd name="T28" fmla="*/ 54 w 73"/>
                <a:gd name="T29" fmla="*/ 6 h 85"/>
                <a:gd name="T30" fmla="*/ 50 w 73"/>
                <a:gd name="T31" fmla="*/ 11 h 85"/>
                <a:gd name="T32" fmla="*/ 50 w 73"/>
                <a:gd name="T33" fmla="*/ 14 h 85"/>
                <a:gd name="T34" fmla="*/ 44 w 73"/>
                <a:gd name="T35" fmla="*/ 18 h 85"/>
                <a:gd name="T36" fmla="*/ 36 w 73"/>
                <a:gd name="T37" fmla="*/ 14 h 85"/>
                <a:gd name="T38" fmla="*/ 23 w 73"/>
                <a:gd name="T39" fmla="*/ 15 h 85"/>
                <a:gd name="T40" fmla="*/ 21 w 73"/>
                <a:gd name="T41" fmla="*/ 16 h 85"/>
                <a:gd name="T42" fmla="*/ 23 w 73"/>
                <a:gd name="T43" fmla="*/ 20 h 85"/>
                <a:gd name="T44" fmla="*/ 29 w 73"/>
                <a:gd name="T45" fmla="*/ 25 h 85"/>
                <a:gd name="T46" fmla="*/ 29 w 73"/>
                <a:gd name="T47" fmla="*/ 35 h 85"/>
                <a:gd name="T48" fmla="*/ 30 w 73"/>
                <a:gd name="T49" fmla="*/ 44 h 85"/>
                <a:gd name="T50" fmla="*/ 31 w 73"/>
                <a:gd name="T51" fmla="*/ 55 h 85"/>
                <a:gd name="T52" fmla="*/ 28 w 73"/>
                <a:gd name="T53" fmla="*/ 59 h 85"/>
                <a:gd name="T54" fmla="*/ 16 w 73"/>
                <a:gd name="T55" fmla="*/ 60 h 85"/>
                <a:gd name="T56" fmla="*/ 6 w 73"/>
                <a:gd name="T57" fmla="*/ 66 h 85"/>
                <a:gd name="T58" fmla="*/ 4 w 73"/>
                <a:gd name="T59" fmla="*/ 73 h 85"/>
                <a:gd name="T60" fmla="*/ 0 w 73"/>
                <a:gd name="T61" fmla="*/ 78 h 85"/>
                <a:gd name="T62" fmla="*/ 1 w 73"/>
                <a:gd name="T63" fmla="*/ 78 h 85"/>
                <a:gd name="T64" fmla="*/ 3 w 73"/>
                <a:gd name="T65" fmla="*/ 84 h 85"/>
                <a:gd name="T66" fmla="*/ 15 w 73"/>
                <a:gd name="T6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" h="85">
                  <a:moveTo>
                    <a:pt x="15" y="85"/>
                  </a:moveTo>
                  <a:cubicBezTo>
                    <a:pt x="18" y="85"/>
                    <a:pt x="20" y="83"/>
                    <a:pt x="23" y="82"/>
                  </a:cubicBezTo>
                  <a:cubicBezTo>
                    <a:pt x="26" y="80"/>
                    <a:pt x="30" y="80"/>
                    <a:pt x="33" y="79"/>
                  </a:cubicBezTo>
                  <a:cubicBezTo>
                    <a:pt x="37" y="79"/>
                    <a:pt x="44" y="81"/>
                    <a:pt x="47" y="77"/>
                  </a:cubicBezTo>
                  <a:cubicBezTo>
                    <a:pt x="49" y="73"/>
                    <a:pt x="47" y="68"/>
                    <a:pt x="48" y="64"/>
                  </a:cubicBezTo>
                  <a:cubicBezTo>
                    <a:pt x="49" y="60"/>
                    <a:pt x="53" y="57"/>
                    <a:pt x="55" y="54"/>
                  </a:cubicBezTo>
                  <a:cubicBezTo>
                    <a:pt x="57" y="51"/>
                    <a:pt x="60" y="48"/>
                    <a:pt x="61" y="44"/>
                  </a:cubicBezTo>
                  <a:cubicBezTo>
                    <a:pt x="63" y="39"/>
                    <a:pt x="61" y="34"/>
                    <a:pt x="64" y="30"/>
                  </a:cubicBezTo>
                  <a:cubicBezTo>
                    <a:pt x="67" y="27"/>
                    <a:pt x="71" y="26"/>
                    <a:pt x="72" y="22"/>
                  </a:cubicBezTo>
                  <a:cubicBezTo>
                    <a:pt x="73" y="18"/>
                    <a:pt x="72" y="14"/>
                    <a:pt x="72" y="10"/>
                  </a:cubicBezTo>
                  <a:cubicBezTo>
                    <a:pt x="72" y="9"/>
                    <a:pt x="73" y="7"/>
                    <a:pt x="72" y="6"/>
                  </a:cubicBezTo>
                  <a:cubicBezTo>
                    <a:pt x="72" y="1"/>
                    <a:pt x="67" y="2"/>
                    <a:pt x="63" y="1"/>
                  </a:cubicBezTo>
                  <a:cubicBezTo>
                    <a:pt x="61" y="0"/>
                    <a:pt x="59" y="0"/>
                    <a:pt x="57" y="0"/>
                  </a:cubicBezTo>
                  <a:cubicBezTo>
                    <a:pt x="56" y="0"/>
                    <a:pt x="55" y="1"/>
                    <a:pt x="55" y="1"/>
                  </a:cubicBezTo>
                  <a:cubicBezTo>
                    <a:pt x="54" y="3"/>
                    <a:pt x="55" y="4"/>
                    <a:pt x="54" y="6"/>
                  </a:cubicBezTo>
                  <a:cubicBezTo>
                    <a:pt x="53" y="8"/>
                    <a:pt x="51" y="9"/>
                    <a:pt x="50" y="11"/>
                  </a:cubicBezTo>
                  <a:cubicBezTo>
                    <a:pt x="50" y="12"/>
                    <a:pt x="50" y="13"/>
                    <a:pt x="50" y="14"/>
                  </a:cubicBezTo>
                  <a:cubicBezTo>
                    <a:pt x="49" y="17"/>
                    <a:pt x="46" y="19"/>
                    <a:pt x="44" y="18"/>
                  </a:cubicBezTo>
                  <a:cubicBezTo>
                    <a:pt x="41" y="17"/>
                    <a:pt x="39" y="15"/>
                    <a:pt x="36" y="14"/>
                  </a:cubicBezTo>
                  <a:cubicBezTo>
                    <a:pt x="32" y="14"/>
                    <a:pt x="27" y="15"/>
                    <a:pt x="23" y="15"/>
                  </a:cubicBezTo>
                  <a:cubicBezTo>
                    <a:pt x="23" y="15"/>
                    <a:pt x="22" y="15"/>
                    <a:pt x="21" y="16"/>
                  </a:cubicBezTo>
                  <a:cubicBezTo>
                    <a:pt x="21" y="17"/>
                    <a:pt x="22" y="19"/>
                    <a:pt x="23" y="20"/>
                  </a:cubicBezTo>
                  <a:cubicBezTo>
                    <a:pt x="25" y="22"/>
                    <a:pt x="27" y="24"/>
                    <a:pt x="29" y="25"/>
                  </a:cubicBezTo>
                  <a:cubicBezTo>
                    <a:pt x="32" y="28"/>
                    <a:pt x="31" y="33"/>
                    <a:pt x="29" y="35"/>
                  </a:cubicBezTo>
                  <a:cubicBezTo>
                    <a:pt x="27" y="38"/>
                    <a:pt x="29" y="41"/>
                    <a:pt x="30" y="44"/>
                  </a:cubicBezTo>
                  <a:cubicBezTo>
                    <a:pt x="31" y="47"/>
                    <a:pt x="32" y="51"/>
                    <a:pt x="31" y="55"/>
                  </a:cubicBezTo>
                  <a:cubicBezTo>
                    <a:pt x="31" y="57"/>
                    <a:pt x="30" y="58"/>
                    <a:pt x="28" y="59"/>
                  </a:cubicBezTo>
                  <a:cubicBezTo>
                    <a:pt x="24" y="61"/>
                    <a:pt x="20" y="60"/>
                    <a:pt x="16" y="60"/>
                  </a:cubicBezTo>
                  <a:cubicBezTo>
                    <a:pt x="12" y="60"/>
                    <a:pt x="7" y="61"/>
                    <a:pt x="6" y="66"/>
                  </a:cubicBezTo>
                  <a:cubicBezTo>
                    <a:pt x="6" y="69"/>
                    <a:pt x="6" y="71"/>
                    <a:pt x="4" y="73"/>
                  </a:cubicBezTo>
                  <a:cubicBezTo>
                    <a:pt x="3" y="75"/>
                    <a:pt x="1" y="76"/>
                    <a:pt x="0" y="78"/>
                  </a:cubicBezTo>
                  <a:cubicBezTo>
                    <a:pt x="0" y="78"/>
                    <a:pt x="1" y="78"/>
                    <a:pt x="1" y="78"/>
                  </a:cubicBezTo>
                  <a:cubicBezTo>
                    <a:pt x="2" y="80"/>
                    <a:pt x="3" y="82"/>
                    <a:pt x="3" y="84"/>
                  </a:cubicBezTo>
                  <a:cubicBezTo>
                    <a:pt x="7" y="85"/>
                    <a:pt x="11" y="85"/>
                    <a:pt x="15" y="8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0" name="Freeform 252"/>
            <p:cNvSpPr>
              <a:spLocks/>
            </p:cNvSpPr>
            <p:nvPr/>
          </p:nvSpPr>
          <p:spPr bwMode="auto">
            <a:xfrm>
              <a:off x="1192794" y="4421753"/>
              <a:ext cx="133540" cy="140876"/>
            </a:xfrm>
            <a:custGeom>
              <a:avLst/>
              <a:gdLst>
                <a:gd name="T0" fmla="*/ 31 w 59"/>
                <a:gd name="T1" fmla="*/ 57 h 62"/>
                <a:gd name="T2" fmla="*/ 33 w 59"/>
                <a:gd name="T3" fmla="*/ 50 h 62"/>
                <a:gd name="T4" fmla="*/ 43 w 59"/>
                <a:gd name="T5" fmla="*/ 44 h 62"/>
                <a:gd name="T6" fmla="*/ 55 w 59"/>
                <a:gd name="T7" fmla="*/ 43 h 62"/>
                <a:gd name="T8" fmla="*/ 58 w 59"/>
                <a:gd name="T9" fmla="*/ 39 h 62"/>
                <a:gd name="T10" fmla="*/ 57 w 59"/>
                <a:gd name="T11" fmla="*/ 28 h 62"/>
                <a:gd name="T12" fmla="*/ 56 w 59"/>
                <a:gd name="T13" fmla="*/ 19 h 62"/>
                <a:gd name="T14" fmla="*/ 56 w 59"/>
                <a:gd name="T15" fmla="*/ 9 h 62"/>
                <a:gd name="T16" fmla="*/ 50 w 59"/>
                <a:gd name="T17" fmla="*/ 4 h 62"/>
                <a:gd name="T18" fmla="*/ 48 w 59"/>
                <a:gd name="T19" fmla="*/ 0 h 62"/>
                <a:gd name="T20" fmla="*/ 38 w 59"/>
                <a:gd name="T21" fmla="*/ 0 h 62"/>
                <a:gd name="T22" fmla="*/ 30 w 59"/>
                <a:gd name="T23" fmla="*/ 0 h 62"/>
                <a:gd name="T24" fmla="*/ 25 w 59"/>
                <a:gd name="T25" fmla="*/ 0 h 62"/>
                <a:gd name="T26" fmla="*/ 24 w 59"/>
                <a:gd name="T27" fmla="*/ 12 h 62"/>
                <a:gd name="T28" fmla="*/ 6 w 59"/>
                <a:gd name="T29" fmla="*/ 14 h 62"/>
                <a:gd name="T30" fmla="*/ 6 w 59"/>
                <a:gd name="T31" fmla="*/ 18 h 62"/>
                <a:gd name="T32" fmla="*/ 0 w 59"/>
                <a:gd name="T33" fmla="*/ 33 h 62"/>
                <a:gd name="T34" fmla="*/ 6 w 59"/>
                <a:gd name="T35" fmla="*/ 43 h 62"/>
                <a:gd name="T36" fmla="*/ 16 w 59"/>
                <a:gd name="T37" fmla="*/ 51 h 62"/>
                <a:gd name="T38" fmla="*/ 25 w 59"/>
                <a:gd name="T39" fmla="*/ 58 h 62"/>
                <a:gd name="T40" fmla="*/ 27 w 59"/>
                <a:gd name="T41" fmla="*/ 62 h 62"/>
                <a:gd name="T42" fmla="*/ 31 w 59"/>
                <a:gd name="T43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62">
                  <a:moveTo>
                    <a:pt x="31" y="57"/>
                  </a:moveTo>
                  <a:cubicBezTo>
                    <a:pt x="33" y="55"/>
                    <a:pt x="33" y="53"/>
                    <a:pt x="33" y="50"/>
                  </a:cubicBezTo>
                  <a:cubicBezTo>
                    <a:pt x="34" y="45"/>
                    <a:pt x="39" y="44"/>
                    <a:pt x="43" y="44"/>
                  </a:cubicBezTo>
                  <a:cubicBezTo>
                    <a:pt x="47" y="44"/>
                    <a:pt x="51" y="45"/>
                    <a:pt x="55" y="43"/>
                  </a:cubicBezTo>
                  <a:cubicBezTo>
                    <a:pt x="57" y="42"/>
                    <a:pt x="58" y="41"/>
                    <a:pt x="58" y="39"/>
                  </a:cubicBezTo>
                  <a:cubicBezTo>
                    <a:pt x="59" y="35"/>
                    <a:pt x="58" y="31"/>
                    <a:pt x="57" y="28"/>
                  </a:cubicBezTo>
                  <a:cubicBezTo>
                    <a:pt x="56" y="25"/>
                    <a:pt x="54" y="22"/>
                    <a:pt x="56" y="19"/>
                  </a:cubicBezTo>
                  <a:cubicBezTo>
                    <a:pt x="58" y="17"/>
                    <a:pt x="59" y="12"/>
                    <a:pt x="56" y="9"/>
                  </a:cubicBezTo>
                  <a:cubicBezTo>
                    <a:pt x="54" y="8"/>
                    <a:pt x="52" y="6"/>
                    <a:pt x="50" y="4"/>
                  </a:cubicBezTo>
                  <a:cubicBezTo>
                    <a:pt x="49" y="3"/>
                    <a:pt x="48" y="1"/>
                    <a:pt x="48" y="0"/>
                  </a:cubicBezTo>
                  <a:cubicBezTo>
                    <a:pt x="44" y="0"/>
                    <a:pt x="41" y="0"/>
                    <a:pt x="38" y="0"/>
                  </a:cubicBezTo>
                  <a:cubicBezTo>
                    <a:pt x="35" y="0"/>
                    <a:pt x="33" y="0"/>
                    <a:pt x="30" y="0"/>
                  </a:cubicBezTo>
                  <a:cubicBezTo>
                    <a:pt x="28" y="0"/>
                    <a:pt x="27" y="0"/>
                    <a:pt x="25" y="0"/>
                  </a:cubicBezTo>
                  <a:cubicBezTo>
                    <a:pt x="27" y="3"/>
                    <a:pt x="26" y="10"/>
                    <a:pt x="24" y="12"/>
                  </a:cubicBezTo>
                  <a:cubicBezTo>
                    <a:pt x="20" y="17"/>
                    <a:pt x="12" y="14"/>
                    <a:pt x="6" y="14"/>
                  </a:cubicBezTo>
                  <a:cubicBezTo>
                    <a:pt x="6" y="16"/>
                    <a:pt x="6" y="17"/>
                    <a:pt x="6" y="18"/>
                  </a:cubicBezTo>
                  <a:cubicBezTo>
                    <a:pt x="4" y="23"/>
                    <a:pt x="0" y="30"/>
                    <a:pt x="0" y="33"/>
                  </a:cubicBezTo>
                  <a:cubicBezTo>
                    <a:pt x="0" y="37"/>
                    <a:pt x="3" y="39"/>
                    <a:pt x="6" y="43"/>
                  </a:cubicBezTo>
                  <a:cubicBezTo>
                    <a:pt x="10" y="48"/>
                    <a:pt x="12" y="48"/>
                    <a:pt x="16" y="51"/>
                  </a:cubicBezTo>
                  <a:cubicBezTo>
                    <a:pt x="19" y="54"/>
                    <a:pt x="21" y="54"/>
                    <a:pt x="25" y="58"/>
                  </a:cubicBezTo>
                  <a:cubicBezTo>
                    <a:pt x="26" y="59"/>
                    <a:pt x="27" y="60"/>
                    <a:pt x="27" y="62"/>
                  </a:cubicBezTo>
                  <a:cubicBezTo>
                    <a:pt x="28" y="60"/>
                    <a:pt x="30" y="59"/>
                    <a:pt x="31" y="5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1" name="Freeform 253"/>
            <p:cNvSpPr>
              <a:spLocks/>
            </p:cNvSpPr>
            <p:nvPr/>
          </p:nvSpPr>
          <p:spPr bwMode="auto">
            <a:xfrm>
              <a:off x="1206001" y="4417350"/>
              <a:ext cx="46959" cy="44024"/>
            </a:xfrm>
            <a:custGeom>
              <a:avLst/>
              <a:gdLst>
                <a:gd name="T0" fmla="*/ 18 w 21"/>
                <a:gd name="T1" fmla="*/ 14 h 19"/>
                <a:gd name="T2" fmla="*/ 19 w 21"/>
                <a:gd name="T3" fmla="*/ 2 h 19"/>
                <a:gd name="T4" fmla="*/ 12 w 21"/>
                <a:gd name="T5" fmla="*/ 2 h 19"/>
                <a:gd name="T6" fmla="*/ 0 w 21"/>
                <a:gd name="T7" fmla="*/ 0 h 19"/>
                <a:gd name="T8" fmla="*/ 0 w 21"/>
                <a:gd name="T9" fmla="*/ 0 h 19"/>
                <a:gd name="T10" fmla="*/ 0 w 21"/>
                <a:gd name="T11" fmla="*/ 0 h 19"/>
                <a:gd name="T12" fmla="*/ 0 w 21"/>
                <a:gd name="T13" fmla="*/ 16 h 19"/>
                <a:gd name="T14" fmla="*/ 18 w 21"/>
                <a:gd name="T1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8" y="14"/>
                  </a:moveTo>
                  <a:cubicBezTo>
                    <a:pt x="20" y="12"/>
                    <a:pt x="21" y="5"/>
                    <a:pt x="19" y="2"/>
                  </a:cubicBezTo>
                  <a:cubicBezTo>
                    <a:pt x="16" y="2"/>
                    <a:pt x="14" y="2"/>
                    <a:pt x="12" y="2"/>
                  </a:cubicBezTo>
                  <a:cubicBezTo>
                    <a:pt x="8" y="2"/>
                    <a:pt x="4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"/>
                    <a:pt x="1" y="12"/>
                    <a:pt x="0" y="16"/>
                  </a:cubicBezTo>
                  <a:cubicBezTo>
                    <a:pt x="6" y="16"/>
                    <a:pt x="14" y="19"/>
                    <a:pt x="18" y="1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2" name="Freeform 254"/>
            <p:cNvSpPr>
              <a:spLocks/>
            </p:cNvSpPr>
            <p:nvPr/>
          </p:nvSpPr>
          <p:spPr bwMode="auto">
            <a:xfrm>
              <a:off x="1056320" y="4163480"/>
              <a:ext cx="253871" cy="206913"/>
            </a:xfrm>
            <a:custGeom>
              <a:avLst/>
              <a:gdLst>
                <a:gd name="T0" fmla="*/ 109 w 112"/>
                <a:gd name="T1" fmla="*/ 19 h 91"/>
                <a:gd name="T2" fmla="*/ 107 w 112"/>
                <a:gd name="T3" fmla="*/ 14 h 91"/>
                <a:gd name="T4" fmla="*/ 104 w 112"/>
                <a:gd name="T5" fmla="*/ 12 h 91"/>
                <a:gd name="T6" fmla="*/ 103 w 112"/>
                <a:gd name="T7" fmla="*/ 8 h 91"/>
                <a:gd name="T8" fmla="*/ 101 w 112"/>
                <a:gd name="T9" fmla="*/ 0 h 91"/>
                <a:gd name="T10" fmla="*/ 101 w 112"/>
                <a:gd name="T11" fmla="*/ 1 h 91"/>
                <a:gd name="T12" fmla="*/ 80 w 112"/>
                <a:gd name="T13" fmla="*/ 4 h 91"/>
                <a:gd name="T14" fmla="*/ 53 w 112"/>
                <a:gd name="T15" fmla="*/ 5 h 91"/>
                <a:gd name="T16" fmla="*/ 31 w 112"/>
                <a:gd name="T17" fmla="*/ 3 h 91"/>
                <a:gd name="T18" fmla="*/ 11 w 112"/>
                <a:gd name="T19" fmla="*/ 22 h 91"/>
                <a:gd name="T20" fmla="*/ 12 w 112"/>
                <a:gd name="T21" fmla="*/ 23 h 91"/>
                <a:gd name="T22" fmla="*/ 9 w 112"/>
                <a:gd name="T23" fmla="*/ 29 h 91"/>
                <a:gd name="T24" fmla="*/ 9 w 112"/>
                <a:gd name="T25" fmla="*/ 36 h 91"/>
                <a:gd name="T26" fmla="*/ 8 w 112"/>
                <a:gd name="T27" fmla="*/ 38 h 91"/>
                <a:gd name="T28" fmla="*/ 9 w 112"/>
                <a:gd name="T29" fmla="*/ 43 h 91"/>
                <a:gd name="T30" fmla="*/ 5 w 112"/>
                <a:gd name="T31" fmla="*/ 48 h 91"/>
                <a:gd name="T32" fmla="*/ 5 w 112"/>
                <a:gd name="T33" fmla="*/ 51 h 91"/>
                <a:gd name="T34" fmla="*/ 2 w 112"/>
                <a:gd name="T35" fmla="*/ 53 h 91"/>
                <a:gd name="T36" fmla="*/ 1 w 112"/>
                <a:gd name="T37" fmla="*/ 60 h 91"/>
                <a:gd name="T38" fmla="*/ 0 w 112"/>
                <a:gd name="T39" fmla="*/ 69 h 91"/>
                <a:gd name="T40" fmla="*/ 3 w 112"/>
                <a:gd name="T41" fmla="*/ 70 h 91"/>
                <a:gd name="T42" fmla="*/ 12 w 112"/>
                <a:gd name="T43" fmla="*/ 72 h 91"/>
                <a:gd name="T44" fmla="*/ 21 w 112"/>
                <a:gd name="T45" fmla="*/ 78 h 91"/>
                <a:gd name="T46" fmla="*/ 29 w 112"/>
                <a:gd name="T47" fmla="*/ 87 h 91"/>
                <a:gd name="T48" fmla="*/ 34 w 112"/>
                <a:gd name="T49" fmla="*/ 86 h 91"/>
                <a:gd name="T50" fmla="*/ 37 w 112"/>
                <a:gd name="T51" fmla="*/ 79 h 91"/>
                <a:gd name="T52" fmla="*/ 42 w 112"/>
                <a:gd name="T53" fmla="*/ 83 h 91"/>
                <a:gd name="T54" fmla="*/ 50 w 112"/>
                <a:gd name="T55" fmla="*/ 85 h 91"/>
                <a:gd name="T56" fmla="*/ 60 w 112"/>
                <a:gd name="T57" fmla="*/ 90 h 91"/>
                <a:gd name="T58" fmla="*/ 60 w 112"/>
                <a:gd name="T59" fmla="*/ 90 h 91"/>
                <a:gd name="T60" fmla="*/ 65 w 112"/>
                <a:gd name="T61" fmla="*/ 81 h 91"/>
                <a:gd name="T62" fmla="*/ 69 w 112"/>
                <a:gd name="T63" fmla="*/ 71 h 91"/>
                <a:gd name="T64" fmla="*/ 74 w 112"/>
                <a:gd name="T65" fmla="*/ 68 h 91"/>
                <a:gd name="T66" fmla="*/ 84 w 112"/>
                <a:gd name="T67" fmla="*/ 68 h 91"/>
                <a:gd name="T68" fmla="*/ 91 w 112"/>
                <a:gd name="T69" fmla="*/ 60 h 91"/>
                <a:gd name="T70" fmla="*/ 98 w 112"/>
                <a:gd name="T71" fmla="*/ 49 h 91"/>
                <a:gd name="T72" fmla="*/ 104 w 112"/>
                <a:gd name="T73" fmla="*/ 40 h 91"/>
                <a:gd name="T74" fmla="*/ 109 w 112"/>
                <a:gd name="T75" fmla="*/ 30 h 91"/>
                <a:gd name="T76" fmla="*/ 112 w 112"/>
                <a:gd name="T77" fmla="*/ 23 h 91"/>
                <a:gd name="T78" fmla="*/ 109 w 112"/>
                <a:gd name="T79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91">
                  <a:moveTo>
                    <a:pt x="109" y="19"/>
                  </a:moveTo>
                  <a:cubicBezTo>
                    <a:pt x="108" y="18"/>
                    <a:pt x="109" y="15"/>
                    <a:pt x="107" y="14"/>
                  </a:cubicBezTo>
                  <a:cubicBezTo>
                    <a:pt x="106" y="14"/>
                    <a:pt x="104" y="14"/>
                    <a:pt x="104" y="12"/>
                  </a:cubicBezTo>
                  <a:cubicBezTo>
                    <a:pt x="104" y="11"/>
                    <a:pt x="103" y="10"/>
                    <a:pt x="103" y="8"/>
                  </a:cubicBezTo>
                  <a:cubicBezTo>
                    <a:pt x="101" y="6"/>
                    <a:pt x="100" y="3"/>
                    <a:pt x="101" y="0"/>
                  </a:cubicBezTo>
                  <a:cubicBezTo>
                    <a:pt x="101" y="0"/>
                    <a:pt x="101" y="1"/>
                    <a:pt x="101" y="1"/>
                  </a:cubicBezTo>
                  <a:cubicBezTo>
                    <a:pt x="95" y="5"/>
                    <a:pt x="87" y="5"/>
                    <a:pt x="80" y="4"/>
                  </a:cubicBezTo>
                  <a:cubicBezTo>
                    <a:pt x="71" y="4"/>
                    <a:pt x="62" y="5"/>
                    <a:pt x="53" y="5"/>
                  </a:cubicBezTo>
                  <a:cubicBezTo>
                    <a:pt x="46" y="4"/>
                    <a:pt x="38" y="2"/>
                    <a:pt x="31" y="3"/>
                  </a:cubicBezTo>
                  <a:cubicBezTo>
                    <a:pt x="21" y="4"/>
                    <a:pt x="14" y="13"/>
                    <a:pt x="11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0" y="25"/>
                    <a:pt x="9" y="26"/>
                    <a:pt x="9" y="29"/>
                  </a:cubicBezTo>
                  <a:cubicBezTo>
                    <a:pt x="9" y="31"/>
                    <a:pt x="10" y="34"/>
                    <a:pt x="9" y="36"/>
                  </a:cubicBezTo>
                  <a:cubicBezTo>
                    <a:pt x="9" y="37"/>
                    <a:pt x="8" y="37"/>
                    <a:pt x="8" y="38"/>
                  </a:cubicBezTo>
                  <a:cubicBezTo>
                    <a:pt x="8" y="40"/>
                    <a:pt x="9" y="41"/>
                    <a:pt x="9" y="43"/>
                  </a:cubicBezTo>
                  <a:cubicBezTo>
                    <a:pt x="8" y="45"/>
                    <a:pt x="6" y="46"/>
                    <a:pt x="5" y="48"/>
                  </a:cubicBezTo>
                  <a:cubicBezTo>
                    <a:pt x="5" y="50"/>
                    <a:pt x="5" y="50"/>
                    <a:pt x="5" y="51"/>
                  </a:cubicBezTo>
                  <a:cubicBezTo>
                    <a:pt x="4" y="52"/>
                    <a:pt x="2" y="52"/>
                    <a:pt x="2" y="53"/>
                  </a:cubicBezTo>
                  <a:cubicBezTo>
                    <a:pt x="0" y="55"/>
                    <a:pt x="1" y="58"/>
                    <a:pt x="1" y="60"/>
                  </a:cubicBezTo>
                  <a:cubicBezTo>
                    <a:pt x="1" y="64"/>
                    <a:pt x="1" y="66"/>
                    <a:pt x="0" y="69"/>
                  </a:cubicBezTo>
                  <a:cubicBezTo>
                    <a:pt x="1" y="70"/>
                    <a:pt x="2" y="70"/>
                    <a:pt x="3" y="70"/>
                  </a:cubicBezTo>
                  <a:cubicBezTo>
                    <a:pt x="6" y="70"/>
                    <a:pt x="9" y="71"/>
                    <a:pt x="12" y="72"/>
                  </a:cubicBezTo>
                  <a:cubicBezTo>
                    <a:pt x="16" y="73"/>
                    <a:pt x="18" y="75"/>
                    <a:pt x="21" y="78"/>
                  </a:cubicBezTo>
                  <a:cubicBezTo>
                    <a:pt x="23" y="82"/>
                    <a:pt x="25" y="83"/>
                    <a:pt x="29" y="87"/>
                  </a:cubicBezTo>
                  <a:cubicBezTo>
                    <a:pt x="32" y="91"/>
                    <a:pt x="34" y="88"/>
                    <a:pt x="34" y="86"/>
                  </a:cubicBezTo>
                  <a:cubicBezTo>
                    <a:pt x="34" y="85"/>
                    <a:pt x="34" y="80"/>
                    <a:pt x="37" y="79"/>
                  </a:cubicBezTo>
                  <a:cubicBezTo>
                    <a:pt x="39" y="77"/>
                    <a:pt x="41" y="81"/>
                    <a:pt x="42" y="83"/>
                  </a:cubicBezTo>
                  <a:cubicBezTo>
                    <a:pt x="43" y="85"/>
                    <a:pt x="47" y="85"/>
                    <a:pt x="50" y="85"/>
                  </a:cubicBezTo>
                  <a:cubicBezTo>
                    <a:pt x="53" y="86"/>
                    <a:pt x="57" y="88"/>
                    <a:pt x="60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3" y="88"/>
                    <a:pt x="64" y="84"/>
                    <a:pt x="65" y="81"/>
                  </a:cubicBezTo>
                  <a:cubicBezTo>
                    <a:pt x="66" y="78"/>
                    <a:pt x="67" y="74"/>
                    <a:pt x="69" y="71"/>
                  </a:cubicBezTo>
                  <a:cubicBezTo>
                    <a:pt x="71" y="70"/>
                    <a:pt x="72" y="68"/>
                    <a:pt x="74" y="68"/>
                  </a:cubicBezTo>
                  <a:cubicBezTo>
                    <a:pt x="77" y="67"/>
                    <a:pt x="81" y="69"/>
                    <a:pt x="84" y="68"/>
                  </a:cubicBezTo>
                  <a:cubicBezTo>
                    <a:pt x="87" y="67"/>
                    <a:pt x="89" y="63"/>
                    <a:pt x="91" y="60"/>
                  </a:cubicBezTo>
                  <a:cubicBezTo>
                    <a:pt x="94" y="57"/>
                    <a:pt x="95" y="52"/>
                    <a:pt x="98" y="49"/>
                  </a:cubicBezTo>
                  <a:cubicBezTo>
                    <a:pt x="100" y="46"/>
                    <a:pt x="102" y="43"/>
                    <a:pt x="104" y="40"/>
                  </a:cubicBezTo>
                  <a:cubicBezTo>
                    <a:pt x="106" y="37"/>
                    <a:pt x="108" y="33"/>
                    <a:pt x="109" y="30"/>
                  </a:cubicBezTo>
                  <a:cubicBezTo>
                    <a:pt x="110" y="29"/>
                    <a:pt x="111" y="25"/>
                    <a:pt x="112" y="23"/>
                  </a:cubicBezTo>
                  <a:cubicBezTo>
                    <a:pt x="111" y="21"/>
                    <a:pt x="109" y="21"/>
                    <a:pt x="109" y="1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3" name="Freeform 255"/>
            <p:cNvSpPr>
              <a:spLocks/>
            </p:cNvSpPr>
            <p:nvPr/>
          </p:nvSpPr>
          <p:spPr bwMode="auto">
            <a:xfrm>
              <a:off x="1192794" y="4197231"/>
              <a:ext cx="176096" cy="231859"/>
            </a:xfrm>
            <a:custGeom>
              <a:avLst/>
              <a:gdLst>
                <a:gd name="T0" fmla="*/ 30 w 78"/>
                <a:gd name="T1" fmla="*/ 99 h 102"/>
                <a:gd name="T2" fmla="*/ 38 w 78"/>
                <a:gd name="T3" fmla="*/ 99 h 102"/>
                <a:gd name="T4" fmla="*/ 50 w 78"/>
                <a:gd name="T5" fmla="*/ 98 h 102"/>
                <a:gd name="T6" fmla="*/ 63 w 78"/>
                <a:gd name="T7" fmla="*/ 97 h 102"/>
                <a:gd name="T8" fmla="*/ 71 w 78"/>
                <a:gd name="T9" fmla="*/ 101 h 102"/>
                <a:gd name="T10" fmla="*/ 77 w 78"/>
                <a:gd name="T11" fmla="*/ 97 h 102"/>
                <a:gd name="T12" fmla="*/ 74 w 78"/>
                <a:gd name="T13" fmla="*/ 88 h 102"/>
                <a:gd name="T14" fmla="*/ 69 w 78"/>
                <a:gd name="T15" fmla="*/ 82 h 102"/>
                <a:gd name="T16" fmla="*/ 63 w 78"/>
                <a:gd name="T17" fmla="*/ 72 h 102"/>
                <a:gd name="T18" fmla="*/ 61 w 78"/>
                <a:gd name="T19" fmla="*/ 60 h 102"/>
                <a:gd name="T20" fmla="*/ 62 w 78"/>
                <a:gd name="T21" fmla="*/ 48 h 102"/>
                <a:gd name="T22" fmla="*/ 68 w 78"/>
                <a:gd name="T23" fmla="*/ 38 h 102"/>
                <a:gd name="T24" fmla="*/ 65 w 78"/>
                <a:gd name="T25" fmla="*/ 34 h 102"/>
                <a:gd name="T26" fmla="*/ 60 w 78"/>
                <a:gd name="T27" fmla="*/ 20 h 102"/>
                <a:gd name="T28" fmla="*/ 63 w 78"/>
                <a:gd name="T29" fmla="*/ 16 h 102"/>
                <a:gd name="T30" fmla="*/ 62 w 78"/>
                <a:gd name="T31" fmla="*/ 10 h 102"/>
                <a:gd name="T32" fmla="*/ 59 w 78"/>
                <a:gd name="T33" fmla="*/ 4 h 102"/>
                <a:gd name="T34" fmla="*/ 49 w 78"/>
                <a:gd name="T35" fmla="*/ 15 h 102"/>
                <a:gd name="T36" fmla="*/ 44 w 78"/>
                <a:gd name="T37" fmla="*/ 25 h 102"/>
                <a:gd name="T38" fmla="*/ 38 w 78"/>
                <a:gd name="T39" fmla="*/ 34 h 102"/>
                <a:gd name="T40" fmla="*/ 31 w 78"/>
                <a:gd name="T41" fmla="*/ 45 h 102"/>
                <a:gd name="T42" fmla="*/ 24 w 78"/>
                <a:gd name="T43" fmla="*/ 53 h 102"/>
                <a:gd name="T44" fmla="*/ 14 w 78"/>
                <a:gd name="T45" fmla="*/ 53 h 102"/>
                <a:gd name="T46" fmla="*/ 9 w 78"/>
                <a:gd name="T47" fmla="*/ 56 h 102"/>
                <a:gd name="T48" fmla="*/ 5 w 78"/>
                <a:gd name="T49" fmla="*/ 66 h 102"/>
                <a:gd name="T50" fmla="*/ 0 w 78"/>
                <a:gd name="T51" fmla="*/ 75 h 102"/>
                <a:gd name="T52" fmla="*/ 1 w 78"/>
                <a:gd name="T53" fmla="*/ 76 h 102"/>
                <a:gd name="T54" fmla="*/ 6 w 78"/>
                <a:gd name="T55" fmla="*/ 97 h 102"/>
                <a:gd name="T56" fmla="*/ 18 w 78"/>
                <a:gd name="T57" fmla="*/ 99 h 102"/>
                <a:gd name="T58" fmla="*/ 30 w 78"/>
                <a:gd name="T59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" h="102">
                  <a:moveTo>
                    <a:pt x="30" y="99"/>
                  </a:moveTo>
                  <a:cubicBezTo>
                    <a:pt x="33" y="99"/>
                    <a:pt x="35" y="99"/>
                    <a:pt x="38" y="99"/>
                  </a:cubicBezTo>
                  <a:cubicBezTo>
                    <a:pt x="42" y="99"/>
                    <a:pt x="46" y="99"/>
                    <a:pt x="50" y="98"/>
                  </a:cubicBezTo>
                  <a:cubicBezTo>
                    <a:pt x="54" y="98"/>
                    <a:pt x="59" y="97"/>
                    <a:pt x="63" y="97"/>
                  </a:cubicBezTo>
                  <a:cubicBezTo>
                    <a:pt x="66" y="98"/>
                    <a:pt x="68" y="100"/>
                    <a:pt x="71" y="101"/>
                  </a:cubicBezTo>
                  <a:cubicBezTo>
                    <a:pt x="73" y="102"/>
                    <a:pt x="76" y="100"/>
                    <a:pt x="77" y="97"/>
                  </a:cubicBezTo>
                  <a:cubicBezTo>
                    <a:pt x="78" y="94"/>
                    <a:pt x="76" y="90"/>
                    <a:pt x="74" y="88"/>
                  </a:cubicBezTo>
                  <a:cubicBezTo>
                    <a:pt x="73" y="85"/>
                    <a:pt x="71" y="84"/>
                    <a:pt x="69" y="82"/>
                  </a:cubicBezTo>
                  <a:cubicBezTo>
                    <a:pt x="67" y="79"/>
                    <a:pt x="64" y="76"/>
                    <a:pt x="63" y="72"/>
                  </a:cubicBezTo>
                  <a:cubicBezTo>
                    <a:pt x="62" y="68"/>
                    <a:pt x="61" y="64"/>
                    <a:pt x="61" y="60"/>
                  </a:cubicBezTo>
                  <a:cubicBezTo>
                    <a:pt x="60" y="56"/>
                    <a:pt x="60" y="51"/>
                    <a:pt x="62" y="48"/>
                  </a:cubicBezTo>
                  <a:cubicBezTo>
                    <a:pt x="64" y="44"/>
                    <a:pt x="69" y="43"/>
                    <a:pt x="68" y="38"/>
                  </a:cubicBezTo>
                  <a:cubicBezTo>
                    <a:pt x="67" y="37"/>
                    <a:pt x="66" y="35"/>
                    <a:pt x="65" y="34"/>
                  </a:cubicBezTo>
                  <a:cubicBezTo>
                    <a:pt x="62" y="30"/>
                    <a:pt x="57" y="26"/>
                    <a:pt x="60" y="20"/>
                  </a:cubicBezTo>
                  <a:cubicBezTo>
                    <a:pt x="61" y="18"/>
                    <a:pt x="62" y="17"/>
                    <a:pt x="63" y="16"/>
                  </a:cubicBezTo>
                  <a:cubicBezTo>
                    <a:pt x="64" y="14"/>
                    <a:pt x="63" y="12"/>
                    <a:pt x="62" y="10"/>
                  </a:cubicBezTo>
                  <a:cubicBezTo>
                    <a:pt x="62" y="8"/>
                    <a:pt x="61" y="6"/>
                    <a:pt x="59" y="4"/>
                  </a:cubicBezTo>
                  <a:cubicBezTo>
                    <a:pt x="53" y="0"/>
                    <a:pt x="51" y="12"/>
                    <a:pt x="49" y="15"/>
                  </a:cubicBezTo>
                  <a:cubicBezTo>
                    <a:pt x="48" y="18"/>
                    <a:pt x="46" y="22"/>
                    <a:pt x="44" y="25"/>
                  </a:cubicBezTo>
                  <a:cubicBezTo>
                    <a:pt x="42" y="28"/>
                    <a:pt x="40" y="31"/>
                    <a:pt x="38" y="34"/>
                  </a:cubicBezTo>
                  <a:cubicBezTo>
                    <a:pt x="35" y="37"/>
                    <a:pt x="34" y="42"/>
                    <a:pt x="31" y="45"/>
                  </a:cubicBezTo>
                  <a:cubicBezTo>
                    <a:pt x="29" y="48"/>
                    <a:pt x="27" y="52"/>
                    <a:pt x="24" y="53"/>
                  </a:cubicBezTo>
                  <a:cubicBezTo>
                    <a:pt x="21" y="54"/>
                    <a:pt x="17" y="52"/>
                    <a:pt x="14" y="53"/>
                  </a:cubicBezTo>
                  <a:cubicBezTo>
                    <a:pt x="12" y="53"/>
                    <a:pt x="11" y="55"/>
                    <a:pt x="9" y="56"/>
                  </a:cubicBezTo>
                  <a:cubicBezTo>
                    <a:pt x="7" y="59"/>
                    <a:pt x="6" y="63"/>
                    <a:pt x="5" y="66"/>
                  </a:cubicBezTo>
                  <a:cubicBezTo>
                    <a:pt x="4" y="69"/>
                    <a:pt x="3" y="73"/>
                    <a:pt x="0" y="75"/>
                  </a:cubicBezTo>
                  <a:cubicBezTo>
                    <a:pt x="0" y="75"/>
                    <a:pt x="0" y="76"/>
                    <a:pt x="1" y="76"/>
                  </a:cubicBezTo>
                  <a:cubicBezTo>
                    <a:pt x="4" y="79"/>
                    <a:pt x="5" y="89"/>
                    <a:pt x="6" y="97"/>
                  </a:cubicBezTo>
                  <a:cubicBezTo>
                    <a:pt x="10" y="99"/>
                    <a:pt x="14" y="99"/>
                    <a:pt x="18" y="99"/>
                  </a:cubicBezTo>
                  <a:cubicBezTo>
                    <a:pt x="22" y="99"/>
                    <a:pt x="26" y="99"/>
                    <a:pt x="30" y="9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4" name="Freeform 256"/>
            <p:cNvSpPr>
              <a:spLocks/>
            </p:cNvSpPr>
            <p:nvPr/>
          </p:nvSpPr>
          <p:spPr bwMode="auto">
            <a:xfrm>
              <a:off x="999089" y="3922816"/>
              <a:ext cx="358061" cy="290558"/>
            </a:xfrm>
            <a:custGeom>
              <a:avLst/>
              <a:gdLst>
                <a:gd name="T0" fmla="*/ 56 w 158"/>
                <a:gd name="T1" fmla="*/ 109 h 128"/>
                <a:gd name="T2" fmla="*/ 78 w 158"/>
                <a:gd name="T3" fmla="*/ 111 h 128"/>
                <a:gd name="T4" fmla="*/ 105 w 158"/>
                <a:gd name="T5" fmla="*/ 110 h 128"/>
                <a:gd name="T6" fmla="*/ 126 w 158"/>
                <a:gd name="T7" fmla="*/ 107 h 128"/>
                <a:gd name="T8" fmla="*/ 135 w 158"/>
                <a:gd name="T9" fmla="*/ 97 h 128"/>
                <a:gd name="T10" fmla="*/ 150 w 158"/>
                <a:gd name="T11" fmla="*/ 78 h 128"/>
                <a:gd name="T12" fmla="*/ 150 w 158"/>
                <a:gd name="T13" fmla="*/ 62 h 128"/>
                <a:gd name="T14" fmla="*/ 155 w 158"/>
                <a:gd name="T15" fmla="*/ 44 h 128"/>
                <a:gd name="T16" fmla="*/ 156 w 158"/>
                <a:gd name="T17" fmla="*/ 31 h 128"/>
                <a:gd name="T18" fmla="*/ 157 w 158"/>
                <a:gd name="T19" fmla="*/ 19 h 128"/>
                <a:gd name="T20" fmla="*/ 151 w 158"/>
                <a:gd name="T21" fmla="*/ 7 h 128"/>
                <a:gd name="T22" fmla="*/ 147 w 158"/>
                <a:gd name="T23" fmla="*/ 8 h 128"/>
                <a:gd name="T24" fmla="*/ 131 w 158"/>
                <a:gd name="T25" fmla="*/ 6 h 128"/>
                <a:gd name="T26" fmla="*/ 125 w 158"/>
                <a:gd name="T27" fmla="*/ 7 h 128"/>
                <a:gd name="T28" fmla="*/ 118 w 158"/>
                <a:gd name="T29" fmla="*/ 0 h 128"/>
                <a:gd name="T30" fmla="*/ 117 w 158"/>
                <a:gd name="T31" fmla="*/ 5 h 128"/>
                <a:gd name="T32" fmla="*/ 101 w 158"/>
                <a:gd name="T33" fmla="*/ 17 h 128"/>
                <a:gd name="T34" fmla="*/ 82 w 158"/>
                <a:gd name="T35" fmla="*/ 30 h 128"/>
                <a:gd name="T36" fmla="*/ 71 w 158"/>
                <a:gd name="T37" fmla="*/ 36 h 128"/>
                <a:gd name="T38" fmla="*/ 44 w 158"/>
                <a:gd name="T39" fmla="*/ 47 h 128"/>
                <a:gd name="T40" fmla="*/ 39 w 158"/>
                <a:gd name="T41" fmla="*/ 71 h 128"/>
                <a:gd name="T42" fmla="*/ 42 w 158"/>
                <a:gd name="T43" fmla="*/ 76 h 128"/>
                <a:gd name="T44" fmla="*/ 37 w 158"/>
                <a:gd name="T45" fmla="*/ 81 h 128"/>
                <a:gd name="T46" fmla="*/ 16 w 158"/>
                <a:gd name="T47" fmla="*/ 91 h 128"/>
                <a:gd name="T48" fmla="*/ 0 w 158"/>
                <a:gd name="T49" fmla="*/ 92 h 128"/>
                <a:gd name="T50" fmla="*/ 2 w 158"/>
                <a:gd name="T51" fmla="*/ 95 h 128"/>
                <a:gd name="T52" fmla="*/ 6 w 158"/>
                <a:gd name="T53" fmla="*/ 99 h 128"/>
                <a:gd name="T54" fmla="*/ 10 w 158"/>
                <a:gd name="T55" fmla="*/ 101 h 128"/>
                <a:gd name="T56" fmla="*/ 12 w 158"/>
                <a:gd name="T57" fmla="*/ 107 h 128"/>
                <a:gd name="T58" fmla="*/ 16 w 158"/>
                <a:gd name="T59" fmla="*/ 112 h 128"/>
                <a:gd name="T60" fmla="*/ 16 w 158"/>
                <a:gd name="T61" fmla="*/ 113 h 128"/>
                <a:gd name="T62" fmla="*/ 17 w 158"/>
                <a:gd name="T63" fmla="*/ 112 h 128"/>
                <a:gd name="T64" fmla="*/ 23 w 158"/>
                <a:gd name="T65" fmla="*/ 113 h 128"/>
                <a:gd name="T66" fmla="*/ 27 w 158"/>
                <a:gd name="T67" fmla="*/ 114 h 128"/>
                <a:gd name="T68" fmla="*/ 26 w 158"/>
                <a:gd name="T69" fmla="*/ 117 h 128"/>
                <a:gd name="T70" fmla="*/ 29 w 158"/>
                <a:gd name="T71" fmla="*/ 119 h 128"/>
                <a:gd name="T72" fmla="*/ 32 w 158"/>
                <a:gd name="T73" fmla="*/ 123 h 128"/>
                <a:gd name="T74" fmla="*/ 34 w 158"/>
                <a:gd name="T75" fmla="*/ 126 h 128"/>
                <a:gd name="T76" fmla="*/ 36 w 158"/>
                <a:gd name="T77" fmla="*/ 128 h 128"/>
                <a:gd name="T78" fmla="*/ 56 w 158"/>
                <a:gd name="T79" fmla="*/ 10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8" h="128">
                  <a:moveTo>
                    <a:pt x="56" y="109"/>
                  </a:moveTo>
                  <a:cubicBezTo>
                    <a:pt x="63" y="108"/>
                    <a:pt x="71" y="110"/>
                    <a:pt x="78" y="111"/>
                  </a:cubicBezTo>
                  <a:cubicBezTo>
                    <a:pt x="87" y="111"/>
                    <a:pt x="96" y="110"/>
                    <a:pt x="105" y="110"/>
                  </a:cubicBezTo>
                  <a:cubicBezTo>
                    <a:pt x="112" y="111"/>
                    <a:pt x="120" y="111"/>
                    <a:pt x="126" y="107"/>
                  </a:cubicBezTo>
                  <a:cubicBezTo>
                    <a:pt x="129" y="104"/>
                    <a:pt x="132" y="100"/>
                    <a:pt x="135" y="97"/>
                  </a:cubicBezTo>
                  <a:cubicBezTo>
                    <a:pt x="141" y="92"/>
                    <a:pt x="149" y="87"/>
                    <a:pt x="150" y="78"/>
                  </a:cubicBezTo>
                  <a:cubicBezTo>
                    <a:pt x="151" y="73"/>
                    <a:pt x="149" y="68"/>
                    <a:pt x="150" y="62"/>
                  </a:cubicBezTo>
                  <a:cubicBezTo>
                    <a:pt x="151" y="56"/>
                    <a:pt x="154" y="50"/>
                    <a:pt x="155" y="44"/>
                  </a:cubicBezTo>
                  <a:cubicBezTo>
                    <a:pt x="156" y="39"/>
                    <a:pt x="155" y="35"/>
                    <a:pt x="156" y="31"/>
                  </a:cubicBezTo>
                  <a:cubicBezTo>
                    <a:pt x="156" y="27"/>
                    <a:pt x="157" y="23"/>
                    <a:pt x="157" y="19"/>
                  </a:cubicBezTo>
                  <a:cubicBezTo>
                    <a:pt x="158" y="13"/>
                    <a:pt x="154" y="11"/>
                    <a:pt x="151" y="7"/>
                  </a:cubicBezTo>
                  <a:cubicBezTo>
                    <a:pt x="150" y="8"/>
                    <a:pt x="148" y="8"/>
                    <a:pt x="147" y="8"/>
                  </a:cubicBezTo>
                  <a:cubicBezTo>
                    <a:pt x="139" y="9"/>
                    <a:pt x="139" y="3"/>
                    <a:pt x="131" y="6"/>
                  </a:cubicBezTo>
                  <a:cubicBezTo>
                    <a:pt x="129" y="7"/>
                    <a:pt x="127" y="7"/>
                    <a:pt x="125" y="7"/>
                  </a:cubicBezTo>
                  <a:cubicBezTo>
                    <a:pt x="122" y="6"/>
                    <a:pt x="119" y="3"/>
                    <a:pt x="118" y="0"/>
                  </a:cubicBezTo>
                  <a:cubicBezTo>
                    <a:pt x="118" y="1"/>
                    <a:pt x="117" y="3"/>
                    <a:pt x="117" y="5"/>
                  </a:cubicBezTo>
                  <a:cubicBezTo>
                    <a:pt x="113" y="10"/>
                    <a:pt x="106" y="13"/>
                    <a:pt x="101" y="17"/>
                  </a:cubicBezTo>
                  <a:cubicBezTo>
                    <a:pt x="95" y="22"/>
                    <a:pt x="89" y="26"/>
                    <a:pt x="82" y="30"/>
                  </a:cubicBezTo>
                  <a:cubicBezTo>
                    <a:pt x="78" y="32"/>
                    <a:pt x="74" y="34"/>
                    <a:pt x="71" y="36"/>
                  </a:cubicBezTo>
                  <a:cubicBezTo>
                    <a:pt x="63" y="41"/>
                    <a:pt x="54" y="47"/>
                    <a:pt x="44" y="47"/>
                  </a:cubicBezTo>
                  <a:cubicBezTo>
                    <a:pt x="46" y="55"/>
                    <a:pt x="39" y="65"/>
                    <a:pt x="39" y="71"/>
                  </a:cubicBezTo>
                  <a:cubicBezTo>
                    <a:pt x="38" y="74"/>
                    <a:pt x="42" y="74"/>
                    <a:pt x="42" y="76"/>
                  </a:cubicBezTo>
                  <a:cubicBezTo>
                    <a:pt x="41" y="78"/>
                    <a:pt x="38" y="80"/>
                    <a:pt x="37" y="81"/>
                  </a:cubicBezTo>
                  <a:cubicBezTo>
                    <a:pt x="31" y="89"/>
                    <a:pt x="26" y="90"/>
                    <a:pt x="16" y="91"/>
                  </a:cubicBezTo>
                  <a:cubicBezTo>
                    <a:pt x="10" y="91"/>
                    <a:pt x="5" y="93"/>
                    <a:pt x="0" y="92"/>
                  </a:cubicBezTo>
                  <a:cubicBezTo>
                    <a:pt x="0" y="93"/>
                    <a:pt x="1" y="94"/>
                    <a:pt x="2" y="95"/>
                  </a:cubicBezTo>
                  <a:cubicBezTo>
                    <a:pt x="3" y="97"/>
                    <a:pt x="4" y="98"/>
                    <a:pt x="6" y="99"/>
                  </a:cubicBezTo>
                  <a:cubicBezTo>
                    <a:pt x="8" y="100"/>
                    <a:pt x="9" y="99"/>
                    <a:pt x="10" y="101"/>
                  </a:cubicBezTo>
                  <a:cubicBezTo>
                    <a:pt x="11" y="103"/>
                    <a:pt x="11" y="105"/>
                    <a:pt x="12" y="107"/>
                  </a:cubicBezTo>
                  <a:cubicBezTo>
                    <a:pt x="13" y="109"/>
                    <a:pt x="15" y="110"/>
                    <a:pt x="16" y="112"/>
                  </a:cubicBezTo>
                  <a:cubicBezTo>
                    <a:pt x="16" y="112"/>
                    <a:pt x="16" y="113"/>
                    <a:pt x="16" y="113"/>
                  </a:cubicBezTo>
                  <a:cubicBezTo>
                    <a:pt x="17" y="113"/>
                    <a:pt x="17" y="112"/>
                    <a:pt x="17" y="112"/>
                  </a:cubicBezTo>
                  <a:cubicBezTo>
                    <a:pt x="19" y="111"/>
                    <a:pt x="21" y="113"/>
                    <a:pt x="23" y="113"/>
                  </a:cubicBezTo>
                  <a:cubicBezTo>
                    <a:pt x="24" y="114"/>
                    <a:pt x="27" y="113"/>
                    <a:pt x="27" y="114"/>
                  </a:cubicBezTo>
                  <a:cubicBezTo>
                    <a:pt x="28" y="116"/>
                    <a:pt x="26" y="116"/>
                    <a:pt x="26" y="117"/>
                  </a:cubicBezTo>
                  <a:cubicBezTo>
                    <a:pt x="26" y="118"/>
                    <a:pt x="28" y="119"/>
                    <a:pt x="29" y="119"/>
                  </a:cubicBezTo>
                  <a:cubicBezTo>
                    <a:pt x="31" y="120"/>
                    <a:pt x="31" y="121"/>
                    <a:pt x="32" y="123"/>
                  </a:cubicBezTo>
                  <a:cubicBezTo>
                    <a:pt x="32" y="125"/>
                    <a:pt x="32" y="125"/>
                    <a:pt x="34" y="126"/>
                  </a:cubicBezTo>
                  <a:cubicBezTo>
                    <a:pt x="34" y="127"/>
                    <a:pt x="35" y="127"/>
                    <a:pt x="36" y="128"/>
                  </a:cubicBezTo>
                  <a:cubicBezTo>
                    <a:pt x="39" y="119"/>
                    <a:pt x="46" y="110"/>
                    <a:pt x="56" y="10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5" name="Freeform 257"/>
            <p:cNvSpPr>
              <a:spLocks/>
            </p:cNvSpPr>
            <p:nvPr/>
          </p:nvSpPr>
          <p:spPr bwMode="auto">
            <a:xfrm>
              <a:off x="1024036" y="4175219"/>
              <a:ext cx="58699" cy="146746"/>
            </a:xfrm>
            <a:custGeom>
              <a:avLst/>
              <a:gdLst>
                <a:gd name="T0" fmla="*/ 15 w 26"/>
                <a:gd name="T1" fmla="*/ 55 h 65"/>
                <a:gd name="T2" fmla="*/ 16 w 26"/>
                <a:gd name="T3" fmla="*/ 48 h 65"/>
                <a:gd name="T4" fmla="*/ 19 w 26"/>
                <a:gd name="T5" fmla="*/ 46 h 65"/>
                <a:gd name="T6" fmla="*/ 19 w 26"/>
                <a:gd name="T7" fmla="*/ 43 h 65"/>
                <a:gd name="T8" fmla="*/ 23 w 26"/>
                <a:gd name="T9" fmla="*/ 38 h 65"/>
                <a:gd name="T10" fmla="*/ 22 w 26"/>
                <a:gd name="T11" fmla="*/ 33 h 65"/>
                <a:gd name="T12" fmla="*/ 23 w 26"/>
                <a:gd name="T13" fmla="*/ 31 h 65"/>
                <a:gd name="T14" fmla="*/ 23 w 26"/>
                <a:gd name="T15" fmla="*/ 24 h 65"/>
                <a:gd name="T16" fmla="*/ 26 w 26"/>
                <a:gd name="T17" fmla="*/ 18 h 65"/>
                <a:gd name="T18" fmla="*/ 23 w 26"/>
                <a:gd name="T19" fmla="*/ 15 h 65"/>
                <a:gd name="T20" fmla="*/ 21 w 26"/>
                <a:gd name="T21" fmla="*/ 12 h 65"/>
                <a:gd name="T22" fmla="*/ 18 w 26"/>
                <a:gd name="T23" fmla="*/ 8 h 65"/>
                <a:gd name="T24" fmla="*/ 15 w 26"/>
                <a:gd name="T25" fmla="*/ 6 h 65"/>
                <a:gd name="T26" fmla="*/ 16 w 26"/>
                <a:gd name="T27" fmla="*/ 3 h 65"/>
                <a:gd name="T28" fmla="*/ 12 w 26"/>
                <a:gd name="T29" fmla="*/ 2 h 65"/>
                <a:gd name="T30" fmla="*/ 6 w 26"/>
                <a:gd name="T31" fmla="*/ 1 h 65"/>
                <a:gd name="T32" fmla="*/ 5 w 26"/>
                <a:gd name="T33" fmla="*/ 2 h 65"/>
                <a:gd name="T34" fmla="*/ 7 w 26"/>
                <a:gd name="T35" fmla="*/ 11 h 65"/>
                <a:gd name="T36" fmla="*/ 9 w 26"/>
                <a:gd name="T37" fmla="*/ 16 h 65"/>
                <a:gd name="T38" fmla="*/ 3 w 26"/>
                <a:gd name="T39" fmla="*/ 17 h 65"/>
                <a:gd name="T40" fmla="*/ 0 w 26"/>
                <a:gd name="T41" fmla="*/ 18 h 65"/>
                <a:gd name="T42" fmla="*/ 5 w 26"/>
                <a:gd name="T43" fmla="*/ 33 h 65"/>
                <a:gd name="T44" fmla="*/ 7 w 26"/>
                <a:gd name="T45" fmla="*/ 40 h 65"/>
                <a:gd name="T46" fmla="*/ 7 w 26"/>
                <a:gd name="T47" fmla="*/ 65 h 65"/>
                <a:gd name="T48" fmla="*/ 13 w 26"/>
                <a:gd name="T49" fmla="*/ 64 h 65"/>
                <a:gd name="T50" fmla="*/ 14 w 26"/>
                <a:gd name="T51" fmla="*/ 64 h 65"/>
                <a:gd name="T52" fmla="*/ 15 w 26"/>
                <a:gd name="T53" fmla="*/ 5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" h="65">
                  <a:moveTo>
                    <a:pt x="15" y="55"/>
                  </a:moveTo>
                  <a:cubicBezTo>
                    <a:pt x="15" y="53"/>
                    <a:pt x="14" y="50"/>
                    <a:pt x="16" y="48"/>
                  </a:cubicBezTo>
                  <a:cubicBezTo>
                    <a:pt x="16" y="47"/>
                    <a:pt x="18" y="47"/>
                    <a:pt x="19" y="46"/>
                  </a:cubicBezTo>
                  <a:cubicBezTo>
                    <a:pt x="19" y="45"/>
                    <a:pt x="19" y="45"/>
                    <a:pt x="19" y="43"/>
                  </a:cubicBezTo>
                  <a:cubicBezTo>
                    <a:pt x="20" y="41"/>
                    <a:pt x="22" y="40"/>
                    <a:pt x="23" y="38"/>
                  </a:cubicBezTo>
                  <a:cubicBezTo>
                    <a:pt x="23" y="36"/>
                    <a:pt x="22" y="35"/>
                    <a:pt x="22" y="33"/>
                  </a:cubicBezTo>
                  <a:cubicBezTo>
                    <a:pt x="22" y="32"/>
                    <a:pt x="23" y="32"/>
                    <a:pt x="23" y="31"/>
                  </a:cubicBezTo>
                  <a:cubicBezTo>
                    <a:pt x="24" y="29"/>
                    <a:pt x="23" y="26"/>
                    <a:pt x="23" y="24"/>
                  </a:cubicBezTo>
                  <a:cubicBezTo>
                    <a:pt x="23" y="21"/>
                    <a:pt x="24" y="20"/>
                    <a:pt x="26" y="18"/>
                  </a:cubicBezTo>
                  <a:cubicBezTo>
                    <a:pt x="25" y="17"/>
                    <a:pt x="24" y="16"/>
                    <a:pt x="23" y="15"/>
                  </a:cubicBezTo>
                  <a:cubicBezTo>
                    <a:pt x="21" y="14"/>
                    <a:pt x="21" y="14"/>
                    <a:pt x="21" y="12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8"/>
                    <a:pt x="15" y="7"/>
                    <a:pt x="15" y="6"/>
                  </a:cubicBezTo>
                  <a:cubicBezTo>
                    <a:pt x="15" y="5"/>
                    <a:pt x="17" y="5"/>
                    <a:pt x="16" y="3"/>
                  </a:cubicBezTo>
                  <a:cubicBezTo>
                    <a:pt x="16" y="2"/>
                    <a:pt x="13" y="3"/>
                    <a:pt x="12" y="2"/>
                  </a:cubicBezTo>
                  <a:cubicBezTo>
                    <a:pt x="10" y="2"/>
                    <a:pt x="8" y="0"/>
                    <a:pt x="6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6" y="5"/>
                    <a:pt x="6" y="8"/>
                    <a:pt x="7" y="11"/>
                  </a:cubicBezTo>
                  <a:cubicBezTo>
                    <a:pt x="8" y="13"/>
                    <a:pt x="11" y="13"/>
                    <a:pt x="9" y="16"/>
                  </a:cubicBezTo>
                  <a:cubicBezTo>
                    <a:pt x="8" y="17"/>
                    <a:pt x="4" y="17"/>
                    <a:pt x="3" y="17"/>
                  </a:cubicBezTo>
                  <a:cubicBezTo>
                    <a:pt x="2" y="18"/>
                    <a:pt x="1" y="18"/>
                    <a:pt x="0" y="18"/>
                  </a:cubicBezTo>
                  <a:cubicBezTo>
                    <a:pt x="0" y="24"/>
                    <a:pt x="2" y="28"/>
                    <a:pt x="5" y="33"/>
                  </a:cubicBezTo>
                  <a:cubicBezTo>
                    <a:pt x="6" y="35"/>
                    <a:pt x="6" y="37"/>
                    <a:pt x="7" y="40"/>
                  </a:cubicBezTo>
                  <a:cubicBezTo>
                    <a:pt x="8" y="48"/>
                    <a:pt x="7" y="57"/>
                    <a:pt x="7" y="65"/>
                  </a:cubicBezTo>
                  <a:cubicBezTo>
                    <a:pt x="10" y="65"/>
                    <a:pt x="13" y="64"/>
                    <a:pt x="13" y="64"/>
                  </a:cubicBezTo>
                  <a:cubicBezTo>
                    <a:pt x="13" y="64"/>
                    <a:pt x="13" y="64"/>
                    <a:pt x="14" y="64"/>
                  </a:cubicBezTo>
                  <a:cubicBezTo>
                    <a:pt x="15" y="61"/>
                    <a:pt x="15" y="59"/>
                    <a:pt x="15" y="5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6" name="Freeform 258"/>
            <p:cNvSpPr>
              <a:spLocks/>
            </p:cNvSpPr>
            <p:nvPr/>
          </p:nvSpPr>
          <p:spPr bwMode="auto">
            <a:xfrm>
              <a:off x="999089" y="4216308"/>
              <a:ext cx="44024" cy="105657"/>
            </a:xfrm>
            <a:custGeom>
              <a:avLst/>
              <a:gdLst>
                <a:gd name="T0" fmla="*/ 18 w 19"/>
                <a:gd name="T1" fmla="*/ 22 h 47"/>
                <a:gd name="T2" fmla="*/ 16 w 19"/>
                <a:gd name="T3" fmla="*/ 15 h 47"/>
                <a:gd name="T4" fmla="*/ 11 w 19"/>
                <a:gd name="T5" fmla="*/ 0 h 47"/>
                <a:gd name="T6" fmla="*/ 2 w 19"/>
                <a:gd name="T7" fmla="*/ 4 h 47"/>
                <a:gd name="T8" fmla="*/ 0 w 19"/>
                <a:gd name="T9" fmla="*/ 4 h 47"/>
                <a:gd name="T10" fmla="*/ 6 w 19"/>
                <a:gd name="T11" fmla="*/ 23 h 47"/>
                <a:gd name="T12" fmla="*/ 10 w 19"/>
                <a:gd name="T13" fmla="*/ 33 h 47"/>
                <a:gd name="T14" fmla="*/ 11 w 19"/>
                <a:gd name="T15" fmla="*/ 46 h 47"/>
                <a:gd name="T16" fmla="*/ 11 w 19"/>
                <a:gd name="T17" fmla="*/ 46 h 47"/>
                <a:gd name="T18" fmla="*/ 13 w 19"/>
                <a:gd name="T19" fmla="*/ 47 h 47"/>
                <a:gd name="T20" fmla="*/ 18 w 19"/>
                <a:gd name="T21" fmla="*/ 47 h 47"/>
                <a:gd name="T22" fmla="*/ 18 w 19"/>
                <a:gd name="T23" fmla="*/ 47 h 47"/>
                <a:gd name="T24" fmla="*/ 18 w 19"/>
                <a:gd name="T25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7">
                  <a:moveTo>
                    <a:pt x="18" y="22"/>
                  </a:moveTo>
                  <a:cubicBezTo>
                    <a:pt x="17" y="19"/>
                    <a:pt x="17" y="17"/>
                    <a:pt x="16" y="15"/>
                  </a:cubicBezTo>
                  <a:cubicBezTo>
                    <a:pt x="13" y="10"/>
                    <a:pt x="11" y="6"/>
                    <a:pt x="11" y="0"/>
                  </a:cubicBezTo>
                  <a:cubicBezTo>
                    <a:pt x="8" y="2"/>
                    <a:pt x="6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2" y="10"/>
                    <a:pt x="3" y="17"/>
                    <a:pt x="6" y="23"/>
                  </a:cubicBezTo>
                  <a:cubicBezTo>
                    <a:pt x="8" y="27"/>
                    <a:pt x="10" y="30"/>
                    <a:pt x="10" y="33"/>
                  </a:cubicBezTo>
                  <a:cubicBezTo>
                    <a:pt x="11" y="38"/>
                    <a:pt x="9" y="42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7"/>
                    <a:pt x="12" y="47"/>
                    <a:pt x="13" y="47"/>
                  </a:cubicBezTo>
                  <a:cubicBezTo>
                    <a:pt x="15" y="47"/>
                    <a:pt x="16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9"/>
                    <a:pt x="19" y="30"/>
                    <a:pt x="18" y="2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7" name="Freeform 259"/>
            <p:cNvSpPr>
              <a:spLocks/>
            </p:cNvSpPr>
            <p:nvPr/>
          </p:nvSpPr>
          <p:spPr bwMode="auto">
            <a:xfrm>
              <a:off x="924248" y="4220710"/>
              <a:ext cx="99787" cy="130605"/>
            </a:xfrm>
            <a:custGeom>
              <a:avLst/>
              <a:gdLst>
                <a:gd name="T0" fmla="*/ 43 w 44"/>
                <a:gd name="T1" fmla="*/ 31 h 58"/>
                <a:gd name="T2" fmla="*/ 39 w 44"/>
                <a:gd name="T3" fmla="*/ 21 h 58"/>
                <a:gd name="T4" fmla="*/ 33 w 44"/>
                <a:gd name="T5" fmla="*/ 2 h 58"/>
                <a:gd name="T6" fmla="*/ 24 w 44"/>
                <a:gd name="T7" fmla="*/ 0 h 58"/>
                <a:gd name="T8" fmla="*/ 12 w 44"/>
                <a:gd name="T9" fmla="*/ 5 h 58"/>
                <a:gd name="T10" fmla="*/ 6 w 44"/>
                <a:gd name="T11" fmla="*/ 15 h 58"/>
                <a:gd name="T12" fmla="*/ 3 w 44"/>
                <a:gd name="T13" fmla="*/ 19 h 58"/>
                <a:gd name="T14" fmla="*/ 3 w 44"/>
                <a:gd name="T15" fmla="*/ 25 h 58"/>
                <a:gd name="T16" fmla="*/ 0 w 44"/>
                <a:gd name="T17" fmla="*/ 30 h 58"/>
                <a:gd name="T18" fmla="*/ 1 w 44"/>
                <a:gd name="T19" fmla="*/ 37 h 58"/>
                <a:gd name="T20" fmla="*/ 4 w 44"/>
                <a:gd name="T21" fmla="*/ 56 h 58"/>
                <a:gd name="T22" fmla="*/ 6 w 44"/>
                <a:gd name="T23" fmla="*/ 57 h 58"/>
                <a:gd name="T24" fmla="*/ 16 w 44"/>
                <a:gd name="T25" fmla="*/ 58 h 58"/>
                <a:gd name="T26" fmla="*/ 31 w 44"/>
                <a:gd name="T27" fmla="*/ 55 h 58"/>
                <a:gd name="T28" fmla="*/ 37 w 44"/>
                <a:gd name="T29" fmla="*/ 47 h 58"/>
                <a:gd name="T30" fmla="*/ 29 w 44"/>
                <a:gd name="T31" fmla="*/ 43 h 58"/>
                <a:gd name="T32" fmla="*/ 26 w 44"/>
                <a:gd name="T33" fmla="*/ 36 h 58"/>
                <a:gd name="T34" fmla="*/ 26 w 44"/>
                <a:gd name="T35" fmla="*/ 29 h 58"/>
                <a:gd name="T36" fmla="*/ 19 w 44"/>
                <a:gd name="T37" fmla="*/ 24 h 58"/>
                <a:gd name="T38" fmla="*/ 18 w 44"/>
                <a:gd name="T39" fmla="*/ 18 h 58"/>
                <a:gd name="T40" fmla="*/ 28 w 44"/>
                <a:gd name="T41" fmla="*/ 20 h 58"/>
                <a:gd name="T42" fmla="*/ 33 w 44"/>
                <a:gd name="T43" fmla="*/ 31 h 58"/>
                <a:gd name="T44" fmla="*/ 37 w 44"/>
                <a:gd name="T45" fmla="*/ 41 h 58"/>
                <a:gd name="T46" fmla="*/ 44 w 44"/>
                <a:gd name="T47" fmla="*/ 44 h 58"/>
                <a:gd name="T48" fmla="*/ 43 w 44"/>
                <a:gd name="T49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58">
                  <a:moveTo>
                    <a:pt x="43" y="31"/>
                  </a:moveTo>
                  <a:cubicBezTo>
                    <a:pt x="43" y="28"/>
                    <a:pt x="41" y="25"/>
                    <a:pt x="39" y="21"/>
                  </a:cubicBezTo>
                  <a:cubicBezTo>
                    <a:pt x="36" y="15"/>
                    <a:pt x="35" y="8"/>
                    <a:pt x="33" y="2"/>
                  </a:cubicBezTo>
                  <a:cubicBezTo>
                    <a:pt x="30" y="1"/>
                    <a:pt x="27" y="0"/>
                    <a:pt x="24" y="0"/>
                  </a:cubicBezTo>
                  <a:cubicBezTo>
                    <a:pt x="20" y="1"/>
                    <a:pt x="15" y="3"/>
                    <a:pt x="12" y="5"/>
                  </a:cubicBezTo>
                  <a:cubicBezTo>
                    <a:pt x="8" y="7"/>
                    <a:pt x="8" y="11"/>
                    <a:pt x="6" y="15"/>
                  </a:cubicBezTo>
                  <a:cubicBezTo>
                    <a:pt x="5" y="16"/>
                    <a:pt x="3" y="17"/>
                    <a:pt x="3" y="19"/>
                  </a:cubicBezTo>
                  <a:cubicBezTo>
                    <a:pt x="2" y="21"/>
                    <a:pt x="4" y="23"/>
                    <a:pt x="3" y="25"/>
                  </a:cubicBezTo>
                  <a:cubicBezTo>
                    <a:pt x="3" y="27"/>
                    <a:pt x="1" y="28"/>
                    <a:pt x="0" y="30"/>
                  </a:cubicBezTo>
                  <a:cubicBezTo>
                    <a:pt x="0" y="33"/>
                    <a:pt x="0" y="35"/>
                    <a:pt x="1" y="37"/>
                  </a:cubicBezTo>
                  <a:cubicBezTo>
                    <a:pt x="2" y="43"/>
                    <a:pt x="4" y="50"/>
                    <a:pt x="4" y="56"/>
                  </a:cubicBezTo>
                  <a:cubicBezTo>
                    <a:pt x="4" y="56"/>
                    <a:pt x="5" y="56"/>
                    <a:pt x="6" y="57"/>
                  </a:cubicBezTo>
                  <a:cubicBezTo>
                    <a:pt x="9" y="57"/>
                    <a:pt x="11" y="57"/>
                    <a:pt x="16" y="58"/>
                  </a:cubicBezTo>
                  <a:cubicBezTo>
                    <a:pt x="22" y="58"/>
                    <a:pt x="24" y="57"/>
                    <a:pt x="31" y="55"/>
                  </a:cubicBezTo>
                  <a:cubicBezTo>
                    <a:pt x="37" y="53"/>
                    <a:pt x="38" y="51"/>
                    <a:pt x="37" y="47"/>
                  </a:cubicBezTo>
                  <a:cubicBezTo>
                    <a:pt x="36" y="44"/>
                    <a:pt x="33" y="45"/>
                    <a:pt x="29" y="43"/>
                  </a:cubicBezTo>
                  <a:cubicBezTo>
                    <a:pt x="26" y="41"/>
                    <a:pt x="25" y="39"/>
                    <a:pt x="26" y="36"/>
                  </a:cubicBezTo>
                  <a:cubicBezTo>
                    <a:pt x="28" y="34"/>
                    <a:pt x="26" y="32"/>
                    <a:pt x="26" y="29"/>
                  </a:cubicBezTo>
                  <a:cubicBezTo>
                    <a:pt x="25" y="26"/>
                    <a:pt x="21" y="25"/>
                    <a:pt x="19" y="24"/>
                  </a:cubicBezTo>
                  <a:cubicBezTo>
                    <a:pt x="16" y="23"/>
                    <a:pt x="15" y="19"/>
                    <a:pt x="18" y="18"/>
                  </a:cubicBezTo>
                  <a:cubicBezTo>
                    <a:pt x="20" y="16"/>
                    <a:pt x="23" y="18"/>
                    <a:pt x="28" y="20"/>
                  </a:cubicBezTo>
                  <a:cubicBezTo>
                    <a:pt x="32" y="23"/>
                    <a:pt x="33" y="25"/>
                    <a:pt x="33" y="31"/>
                  </a:cubicBezTo>
                  <a:cubicBezTo>
                    <a:pt x="33" y="37"/>
                    <a:pt x="36" y="38"/>
                    <a:pt x="37" y="41"/>
                  </a:cubicBezTo>
                  <a:cubicBezTo>
                    <a:pt x="38" y="43"/>
                    <a:pt x="40" y="44"/>
                    <a:pt x="44" y="44"/>
                  </a:cubicBezTo>
                  <a:cubicBezTo>
                    <a:pt x="42" y="40"/>
                    <a:pt x="44" y="36"/>
                    <a:pt x="43" y="3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8" name="Freeform 260"/>
            <p:cNvSpPr>
              <a:spLocks/>
            </p:cNvSpPr>
            <p:nvPr/>
          </p:nvSpPr>
          <p:spPr bwMode="auto">
            <a:xfrm>
              <a:off x="798047" y="4226580"/>
              <a:ext cx="139409" cy="124735"/>
            </a:xfrm>
            <a:custGeom>
              <a:avLst/>
              <a:gdLst>
                <a:gd name="T0" fmla="*/ 50 w 62"/>
                <a:gd name="T1" fmla="*/ 6 h 55"/>
                <a:gd name="T2" fmla="*/ 48 w 62"/>
                <a:gd name="T3" fmla="*/ 9 h 55"/>
                <a:gd name="T4" fmla="*/ 42 w 62"/>
                <a:gd name="T5" fmla="*/ 10 h 55"/>
                <a:gd name="T6" fmla="*/ 37 w 62"/>
                <a:gd name="T7" fmla="*/ 8 h 55"/>
                <a:gd name="T8" fmla="*/ 35 w 62"/>
                <a:gd name="T9" fmla="*/ 1 h 55"/>
                <a:gd name="T10" fmla="*/ 27 w 62"/>
                <a:gd name="T11" fmla="*/ 5 h 55"/>
                <a:gd name="T12" fmla="*/ 22 w 62"/>
                <a:gd name="T13" fmla="*/ 1 h 55"/>
                <a:gd name="T14" fmla="*/ 18 w 62"/>
                <a:gd name="T15" fmla="*/ 3 h 55"/>
                <a:gd name="T16" fmla="*/ 15 w 62"/>
                <a:gd name="T17" fmla="*/ 5 h 55"/>
                <a:gd name="T18" fmla="*/ 9 w 62"/>
                <a:gd name="T19" fmla="*/ 3 h 55"/>
                <a:gd name="T20" fmla="*/ 12 w 62"/>
                <a:gd name="T21" fmla="*/ 23 h 55"/>
                <a:gd name="T22" fmla="*/ 5 w 62"/>
                <a:gd name="T23" fmla="*/ 30 h 55"/>
                <a:gd name="T24" fmla="*/ 3 w 62"/>
                <a:gd name="T25" fmla="*/ 37 h 55"/>
                <a:gd name="T26" fmla="*/ 10 w 62"/>
                <a:gd name="T27" fmla="*/ 39 h 55"/>
                <a:gd name="T28" fmla="*/ 15 w 62"/>
                <a:gd name="T29" fmla="*/ 45 h 55"/>
                <a:gd name="T30" fmla="*/ 20 w 62"/>
                <a:gd name="T31" fmla="*/ 47 h 55"/>
                <a:gd name="T32" fmla="*/ 21 w 62"/>
                <a:gd name="T33" fmla="*/ 50 h 55"/>
                <a:gd name="T34" fmla="*/ 22 w 62"/>
                <a:gd name="T35" fmla="*/ 55 h 55"/>
                <a:gd name="T36" fmla="*/ 24 w 62"/>
                <a:gd name="T37" fmla="*/ 54 h 55"/>
                <a:gd name="T38" fmla="*/ 42 w 62"/>
                <a:gd name="T39" fmla="*/ 53 h 55"/>
                <a:gd name="T40" fmla="*/ 56 w 62"/>
                <a:gd name="T41" fmla="*/ 53 h 55"/>
                <a:gd name="T42" fmla="*/ 60 w 62"/>
                <a:gd name="T43" fmla="*/ 53 h 55"/>
                <a:gd name="T44" fmla="*/ 57 w 62"/>
                <a:gd name="T45" fmla="*/ 34 h 55"/>
                <a:gd name="T46" fmla="*/ 56 w 62"/>
                <a:gd name="T47" fmla="*/ 27 h 55"/>
                <a:gd name="T48" fmla="*/ 59 w 62"/>
                <a:gd name="T49" fmla="*/ 22 h 55"/>
                <a:gd name="T50" fmla="*/ 59 w 62"/>
                <a:gd name="T51" fmla="*/ 16 h 55"/>
                <a:gd name="T52" fmla="*/ 62 w 62"/>
                <a:gd name="T53" fmla="*/ 12 h 55"/>
                <a:gd name="T54" fmla="*/ 62 w 62"/>
                <a:gd name="T55" fmla="*/ 10 h 55"/>
                <a:gd name="T56" fmla="*/ 50 w 62"/>
                <a:gd name="T57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55">
                  <a:moveTo>
                    <a:pt x="50" y="6"/>
                  </a:moveTo>
                  <a:cubicBezTo>
                    <a:pt x="49" y="7"/>
                    <a:pt x="49" y="8"/>
                    <a:pt x="48" y="9"/>
                  </a:cubicBezTo>
                  <a:cubicBezTo>
                    <a:pt x="47" y="11"/>
                    <a:pt x="44" y="10"/>
                    <a:pt x="42" y="10"/>
                  </a:cubicBezTo>
                  <a:cubicBezTo>
                    <a:pt x="40" y="10"/>
                    <a:pt x="37" y="11"/>
                    <a:pt x="37" y="8"/>
                  </a:cubicBezTo>
                  <a:cubicBezTo>
                    <a:pt x="36" y="6"/>
                    <a:pt x="36" y="4"/>
                    <a:pt x="35" y="1"/>
                  </a:cubicBezTo>
                  <a:cubicBezTo>
                    <a:pt x="34" y="4"/>
                    <a:pt x="31" y="5"/>
                    <a:pt x="27" y="5"/>
                  </a:cubicBezTo>
                  <a:cubicBezTo>
                    <a:pt x="25" y="4"/>
                    <a:pt x="24" y="2"/>
                    <a:pt x="22" y="1"/>
                  </a:cubicBezTo>
                  <a:cubicBezTo>
                    <a:pt x="20" y="0"/>
                    <a:pt x="19" y="2"/>
                    <a:pt x="18" y="3"/>
                  </a:cubicBezTo>
                  <a:cubicBezTo>
                    <a:pt x="17" y="4"/>
                    <a:pt x="17" y="6"/>
                    <a:pt x="15" y="5"/>
                  </a:cubicBezTo>
                  <a:cubicBezTo>
                    <a:pt x="14" y="5"/>
                    <a:pt x="11" y="4"/>
                    <a:pt x="9" y="3"/>
                  </a:cubicBezTo>
                  <a:cubicBezTo>
                    <a:pt x="13" y="9"/>
                    <a:pt x="14" y="16"/>
                    <a:pt x="12" y="23"/>
                  </a:cubicBezTo>
                  <a:cubicBezTo>
                    <a:pt x="12" y="26"/>
                    <a:pt x="8" y="29"/>
                    <a:pt x="5" y="30"/>
                  </a:cubicBezTo>
                  <a:cubicBezTo>
                    <a:pt x="3" y="32"/>
                    <a:pt x="0" y="36"/>
                    <a:pt x="3" y="37"/>
                  </a:cubicBezTo>
                  <a:cubicBezTo>
                    <a:pt x="5" y="37"/>
                    <a:pt x="8" y="38"/>
                    <a:pt x="10" y="39"/>
                  </a:cubicBezTo>
                  <a:cubicBezTo>
                    <a:pt x="13" y="40"/>
                    <a:pt x="14" y="42"/>
                    <a:pt x="15" y="45"/>
                  </a:cubicBezTo>
                  <a:cubicBezTo>
                    <a:pt x="16" y="47"/>
                    <a:pt x="18" y="46"/>
                    <a:pt x="20" y="47"/>
                  </a:cubicBezTo>
                  <a:cubicBezTo>
                    <a:pt x="21" y="48"/>
                    <a:pt x="21" y="49"/>
                    <a:pt x="21" y="50"/>
                  </a:cubicBezTo>
                  <a:cubicBezTo>
                    <a:pt x="21" y="52"/>
                    <a:pt x="21" y="54"/>
                    <a:pt x="22" y="55"/>
                  </a:cubicBezTo>
                  <a:cubicBezTo>
                    <a:pt x="22" y="55"/>
                    <a:pt x="23" y="55"/>
                    <a:pt x="24" y="54"/>
                  </a:cubicBezTo>
                  <a:cubicBezTo>
                    <a:pt x="30" y="52"/>
                    <a:pt x="33" y="54"/>
                    <a:pt x="42" y="53"/>
                  </a:cubicBezTo>
                  <a:cubicBezTo>
                    <a:pt x="52" y="52"/>
                    <a:pt x="49" y="52"/>
                    <a:pt x="56" y="53"/>
                  </a:cubicBezTo>
                  <a:cubicBezTo>
                    <a:pt x="58" y="53"/>
                    <a:pt x="59" y="53"/>
                    <a:pt x="60" y="53"/>
                  </a:cubicBezTo>
                  <a:cubicBezTo>
                    <a:pt x="60" y="47"/>
                    <a:pt x="58" y="40"/>
                    <a:pt x="57" y="34"/>
                  </a:cubicBezTo>
                  <a:cubicBezTo>
                    <a:pt x="56" y="32"/>
                    <a:pt x="56" y="30"/>
                    <a:pt x="56" y="27"/>
                  </a:cubicBezTo>
                  <a:cubicBezTo>
                    <a:pt x="57" y="25"/>
                    <a:pt x="59" y="24"/>
                    <a:pt x="59" y="22"/>
                  </a:cubicBezTo>
                  <a:cubicBezTo>
                    <a:pt x="60" y="20"/>
                    <a:pt x="58" y="18"/>
                    <a:pt x="59" y="16"/>
                  </a:cubicBezTo>
                  <a:cubicBezTo>
                    <a:pt x="59" y="14"/>
                    <a:pt x="61" y="13"/>
                    <a:pt x="62" y="12"/>
                  </a:cubicBezTo>
                  <a:cubicBezTo>
                    <a:pt x="62" y="11"/>
                    <a:pt x="62" y="11"/>
                    <a:pt x="62" y="10"/>
                  </a:cubicBezTo>
                  <a:cubicBezTo>
                    <a:pt x="60" y="7"/>
                    <a:pt x="54" y="1"/>
                    <a:pt x="50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59" name="Freeform 261"/>
            <p:cNvSpPr>
              <a:spLocks/>
            </p:cNvSpPr>
            <p:nvPr/>
          </p:nvSpPr>
          <p:spPr bwMode="auto">
            <a:xfrm>
              <a:off x="877290" y="4122391"/>
              <a:ext cx="171694" cy="129137"/>
            </a:xfrm>
            <a:custGeom>
              <a:avLst/>
              <a:gdLst>
                <a:gd name="T0" fmla="*/ 72 w 76"/>
                <a:gd name="T1" fmla="*/ 34 h 57"/>
                <a:gd name="T2" fmla="*/ 70 w 76"/>
                <a:gd name="T3" fmla="*/ 24 h 57"/>
                <a:gd name="T4" fmla="*/ 66 w 76"/>
                <a:gd name="T5" fmla="*/ 19 h 57"/>
                <a:gd name="T6" fmla="*/ 64 w 76"/>
                <a:gd name="T7" fmla="*/ 13 h 57"/>
                <a:gd name="T8" fmla="*/ 60 w 76"/>
                <a:gd name="T9" fmla="*/ 11 h 57"/>
                <a:gd name="T10" fmla="*/ 56 w 76"/>
                <a:gd name="T11" fmla="*/ 7 h 57"/>
                <a:gd name="T12" fmla="*/ 54 w 76"/>
                <a:gd name="T13" fmla="*/ 4 h 57"/>
                <a:gd name="T14" fmla="*/ 49 w 76"/>
                <a:gd name="T15" fmla="*/ 0 h 57"/>
                <a:gd name="T16" fmla="*/ 42 w 76"/>
                <a:gd name="T17" fmla="*/ 9 h 57"/>
                <a:gd name="T18" fmla="*/ 29 w 76"/>
                <a:gd name="T19" fmla="*/ 15 h 57"/>
                <a:gd name="T20" fmla="*/ 25 w 76"/>
                <a:gd name="T21" fmla="*/ 17 h 57"/>
                <a:gd name="T22" fmla="*/ 22 w 76"/>
                <a:gd name="T23" fmla="*/ 23 h 57"/>
                <a:gd name="T24" fmla="*/ 13 w 76"/>
                <a:gd name="T25" fmla="*/ 19 h 57"/>
                <a:gd name="T26" fmla="*/ 12 w 76"/>
                <a:gd name="T27" fmla="*/ 29 h 57"/>
                <a:gd name="T28" fmla="*/ 6 w 76"/>
                <a:gd name="T29" fmla="*/ 34 h 57"/>
                <a:gd name="T30" fmla="*/ 0 w 76"/>
                <a:gd name="T31" fmla="*/ 47 h 57"/>
                <a:gd name="T32" fmla="*/ 2 w 76"/>
                <a:gd name="T33" fmla="*/ 54 h 57"/>
                <a:gd name="T34" fmla="*/ 7 w 76"/>
                <a:gd name="T35" fmla="*/ 56 h 57"/>
                <a:gd name="T36" fmla="*/ 13 w 76"/>
                <a:gd name="T37" fmla="*/ 55 h 57"/>
                <a:gd name="T38" fmla="*/ 15 w 76"/>
                <a:gd name="T39" fmla="*/ 52 h 57"/>
                <a:gd name="T40" fmla="*/ 27 w 76"/>
                <a:gd name="T41" fmla="*/ 56 h 57"/>
                <a:gd name="T42" fmla="*/ 33 w 76"/>
                <a:gd name="T43" fmla="*/ 48 h 57"/>
                <a:gd name="T44" fmla="*/ 45 w 76"/>
                <a:gd name="T45" fmla="*/ 43 h 57"/>
                <a:gd name="T46" fmla="*/ 56 w 76"/>
                <a:gd name="T47" fmla="*/ 45 h 57"/>
                <a:gd name="T48" fmla="*/ 68 w 76"/>
                <a:gd name="T49" fmla="*/ 40 h 57"/>
                <a:gd name="T50" fmla="*/ 74 w 76"/>
                <a:gd name="T51" fmla="*/ 39 h 57"/>
                <a:gd name="T52" fmla="*/ 72 w 76"/>
                <a:gd name="T53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57">
                  <a:moveTo>
                    <a:pt x="72" y="34"/>
                  </a:moveTo>
                  <a:cubicBezTo>
                    <a:pt x="71" y="31"/>
                    <a:pt x="72" y="27"/>
                    <a:pt x="70" y="24"/>
                  </a:cubicBezTo>
                  <a:cubicBezTo>
                    <a:pt x="69" y="22"/>
                    <a:pt x="67" y="21"/>
                    <a:pt x="66" y="19"/>
                  </a:cubicBezTo>
                  <a:cubicBezTo>
                    <a:pt x="65" y="17"/>
                    <a:pt x="65" y="15"/>
                    <a:pt x="64" y="13"/>
                  </a:cubicBezTo>
                  <a:cubicBezTo>
                    <a:pt x="63" y="11"/>
                    <a:pt x="62" y="12"/>
                    <a:pt x="60" y="11"/>
                  </a:cubicBezTo>
                  <a:cubicBezTo>
                    <a:pt x="58" y="10"/>
                    <a:pt x="57" y="9"/>
                    <a:pt x="56" y="7"/>
                  </a:cubicBezTo>
                  <a:cubicBezTo>
                    <a:pt x="55" y="6"/>
                    <a:pt x="54" y="5"/>
                    <a:pt x="54" y="4"/>
                  </a:cubicBezTo>
                  <a:cubicBezTo>
                    <a:pt x="52" y="3"/>
                    <a:pt x="50" y="2"/>
                    <a:pt x="49" y="0"/>
                  </a:cubicBezTo>
                  <a:cubicBezTo>
                    <a:pt x="46" y="3"/>
                    <a:pt x="44" y="6"/>
                    <a:pt x="42" y="9"/>
                  </a:cubicBezTo>
                  <a:cubicBezTo>
                    <a:pt x="37" y="13"/>
                    <a:pt x="34" y="13"/>
                    <a:pt x="29" y="15"/>
                  </a:cubicBezTo>
                  <a:cubicBezTo>
                    <a:pt x="28" y="16"/>
                    <a:pt x="26" y="16"/>
                    <a:pt x="25" y="17"/>
                  </a:cubicBezTo>
                  <a:cubicBezTo>
                    <a:pt x="24" y="17"/>
                    <a:pt x="24" y="22"/>
                    <a:pt x="22" y="23"/>
                  </a:cubicBezTo>
                  <a:cubicBezTo>
                    <a:pt x="19" y="24"/>
                    <a:pt x="16" y="19"/>
                    <a:pt x="13" y="19"/>
                  </a:cubicBezTo>
                  <a:cubicBezTo>
                    <a:pt x="13" y="22"/>
                    <a:pt x="14" y="26"/>
                    <a:pt x="12" y="29"/>
                  </a:cubicBezTo>
                  <a:cubicBezTo>
                    <a:pt x="11" y="31"/>
                    <a:pt x="7" y="31"/>
                    <a:pt x="6" y="34"/>
                  </a:cubicBezTo>
                  <a:cubicBezTo>
                    <a:pt x="4" y="37"/>
                    <a:pt x="3" y="44"/>
                    <a:pt x="0" y="47"/>
                  </a:cubicBezTo>
                  <a:cubicBezTo>
                    <a:pt x="1" y="50"/>
                    <a:pt x="1" y="52"/>
                    <a:pt x="2" y="54"/>
                  </a:cubicBezTo>
                  <a:cubicBezTo>
                    <a:pt x="2" y="57"/>
                    <a:pt x="5" y="56"/>
                    <a:pt x="7" y="56"/>
                  </a:cubicBezTo>
                  <a:cubicBezTo>
                    <a:pt x="9" y="56"/>
                    <a:pt x="12" y="57"/>
                    <a:pt x="13" y="55"/>
                  </a:cubicBezTo>
                  <a:cubicBezTo>
                    <a:pt x="14" y="54"/>
                    <a:pt x="14" y="53"/>
                    <a:pt x="15" y="52"/>
                  </a:cubicBezTo>
                  <a:cubicBezTo>
                    <a:pt x="19" y="47"/>
                    <a:pt x="25" y="53"/>
                    <a:pt x="27" y="56"/>
                  </a:cubicBezTo>
                  <a:cubicBezTo>
                    <a:pt x="29" y="53"/>
                    <a:pt x="29" y="50"/>
                    <a:pt x="33" y="48"/>
                  </a:cubicBezTo>
                  <a:cubicBezTo>
                    <a:pt x="36" y="46"/>
                    <a:pt x="41" y="44"/>
                    <a:pt x="45" y="43"/>
                  </a:cubicBezTo>
                  <a:cubicBezTo>
                    <a:pt x="49" y="43"/>
                    <a:pt x="52" y="45"/>
                    <a:pt x="56" y="45"/>
                  </a:cubicBezTo>
                  <a:cubicBezTo>
                    <a:pt x="61" y="45"/>
                    <a:pt x="63" y="41"/>
                    <a:pt x="68" y="40"/>
                  </a:cubicBezTo>
                  <a:cubicBezTo>
                    <a:pt x="69" y="40"/>
                    <a:pt x="73" y="40"/>
                    <a:pt x="74" y="39"/>
                  </a:cubicBezTo>
                  <a:cubicBezTo>
                    <a:pt x="76" y="36"/>
                    <a:pt x="73" y="36"/>
                    <a:pt x="72" y="3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0" name="Freeform 262"/>
            <p:cNvSpPr>
              <a:spLocks/>
            </p:cNvSpPr>
            <p:nvPr/>
          </p:nvSpPr>
          <p:spPr bwMode="auto">
            <a:xfrm>
              <a:off x="733478" y="3884662"/>
              <a:ext cx="369801" cy="356594"/>
            </a:xfrm>
            <a:custGeom>
              <a:avLst/>
              <a:gdLst>
                <a:gd name="T0" fmla="*/ 46 w 163"/>
                <a:gd name="T1" fmla="*/ 154 h 157"/>
                <a:gd name="T2" fmla="*/ 50 w 163"/>
                <a:gd name="T3" fmla="*/ 152 h 157"/>
                <a:gd name="T4" fmla="*/ 55 w 163"/>
                <a:gd name="T5" fmla="*/ 156 h 157"/>
                <a:gd name="T6" fmla="*/ 69 w 163"/>
                <a:gd name="T7" fmla="*/ 139 h 157"/>
                <a:gd name="T8" fmla="*/ 75 w 163"/>
                <a:gd name="T9" fmla="*/ 134 h 157"/>
                <a:gd name="T10" fmla="*/ 76 w 163"/>
                <a:gd name="T11" fmla="*/ 124 h 157"/>
                <a:gd name="T12" fmla="*/ 85 w 163"/>
                <a:gd name="T13" fmla="*/ 128 h 157"/>
                <a:gd name="T14" fmla="*/ 88 w 163"/>
                <a:gd name="T15" fmla="*/ 122 h 157"/>
                <a:gd name="T16" fmla="*/ 92 w 163"/>
                <a:gd name="T17" fmla="*/ 120 h 157"/>
                <a:gd name="T18" fmla="*/ 105 w 163"/>
                <a:gd name="T19" fmla="*/ 114 h 157"/>
                <a:gd name="T20" fmla="*/ 112 w 163"/>
                <a:gd name="T21" fmla="*/ 105 h 157"/>
                <a:gd name="T22" fmla="*/ 133 w 163"/>
                <a:gd name="T23" fmla="*/ 108 h 157"/>
                <a:gd name="T24" fmla="*/ 154 w 163"/>
                <a:gd name="T25" fmla="*/ 98 h 157"/>
                <a:gd name="T26" fmla="*/ 159 w 163"/>
                <a:gd name="T27" fmla="*/ 93 h 157"/>
                <a:gd name="T28" fmla="*/ 156 w 163"/>
                <a:gd name="T29" fmla="*/ 88 h 157"/>
                <a:gd name="T30" fmla="*/ 161 w 163"/>
                <a:gd name="T31" fmla="*/ 64 h 157"/>
                <a:gd name="T32" fmla="*/ 161 w 163"/>
                <a:gd name="T33" fmla="*/ 65 h 157"/>
                <a:gd name="T34" fmla="*/ 153 w 163"/>
                <a:gd name="T35" fmla="*/ 63 h 157"/>
                <a:gd name="T36" fmla="*/ 148 w 163"/>
                <a:gd name="T37" fmla="*/ 58 h 157"/>
                <a:gd name="T38" fmla="*/ 142 w 163"/>
                <a:gd name="T39" fmla="*/ 54 h 157"/>
                <a:gd name="T40" fmla="*/ 136 w 163"/>
                <a:gd name="T41" fmla="*/ 49 h 157"/>
                <a:gd name="T42" fmla="*/ 124 w 163"/>
                <a:gd name="T43" fmla="*/ 40 h 157"/>
                <a:gd name="T44" fmla="*/ 107 w 163"/>
                <a:gd name="T45" fmla="*/ 25 h 157"/>
                <a:gd name="T46" fmla="*/ 97 w 163"/>
                <a:gd name="T47" fmla="*/ 16 h 157"/>
                <a:gd name="T48" fmla="*/ 85 w 163"/>
                <a:gd name="T49" fmla="*/ 11 h 157"/>
                <a:gd name="T50" fmla="*/ 79 w 163"/>
                <a:gd name="T51" fmla="*/ 8 h 157"/>
                <a:gd name="T52" fmla="*/ 70 w 163"/>
                <a:gd name="T53" fmla="*/ 1 h 157"/>
                <a:gd name="T54" fmla="*/ 54 w 163"/>
                <a:gd name="T55" fmla="*/ 5 h 157"/>
                <a:gd name="T56" fmla="*/ 63 w 163"/>
                <a:gd name="T57" fmla="*/ 43 h 157"/>
                <a:gd name="T58" fmla="*/ 64 w 163"/>
                <a:gd name="T59" fmla="*/ 64 h 157"/>
                <a:gd name="T60" fmla="*/ 67 w 163"/>
                <a:gd name="T61" fmla="*/ 68 h 157"/>
                <a:gd name="T62" fmla="*/ 74 w 163"/>
                <a:gd name="T63" fmla="*/ 98 h 157"/>
                <a:gd name="T64" fmla="*/ 52 w 163"/>
                <a:gd name="T65" fmla="*/ 100 h 157"/>
                <a:gd name="T66" fmla="*/ 34 w 163"/>
                <a:gd name="T67" fmla="*/ 100 h 157"/>
                <a:gd name="T68" fmla="*/ 21 w 163"/>
                <a:gd name="T69" fmla="*/ 111 h 157"/>
                <a:gd name="T70" fmla="*/ 7 w 163"/>
                <a:gd name="T71" fmla="*/ 108 h 157"/>
                <a:gd name="T72" fmla="*/ 8 w 163"/>
                <a:gd name="T73" fmla="*/ 115 h 157"/>
                <a:gd name="T74" fmla="*/ 3 w 163"/>
                <a:gd name="T75" fmla="*/ 121 h 157"/>
                <a:gd name="T76" fmla="*/ 1 w 163"/>
                <a:gd name="T77" fmla="*/ 124 h 157"/>
                <a:gd name="T78" fmla="*/ 0 w 163"/>
                <a:gd name="T79" fmla="*/ 125 h 157"/>
                <a:gd name="T80" fmla="*/ 10 w 163"/>
                <a:gd name="T81" fmla="*/ 136 h 157"/>
                <a:gd name="T82" fmla="*/ 18 w 163"/>
                <a:gd name="T83" fmla="*/ 138 h 157"/>
                <a:gd name="T84" fmla="*/ 23 w 163"/>
                <a:gd name="T85" fmla="*/ 136 h 157"/>
                <a:gd name="T86" fmla="*/ 27 w 163"/>
                <a:gd name="T87" fmla="*/ 138 h 157"/>
                <a:gd name="T88" fmla="*/ 31 w 163"/>
                <a:gd name="T89" fmla="*/ 145 h 157"/>
                <a:gd name="T90" fmla="*/ 35 w 163"/>
                <a:gd name="T91" fmla="*/ 150 h 157"/>
                <a:gd name="T92" fmla="*/ 37 w 163"/>
                <a:gd name="T93" fmla="*/ 154 h 157"/>
                <a:gd name="T94" fmla="*/ 43 w 163"/>
                <a:gd name="T95" fmla="*/ 156 h 157"/>
                <a:gd name="T96" fmla="*/ 46 w 163"/>
                <a:gd name="T97" fmla="*/ 15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3" h="157">
                  <a:moveTo>
                    <a:pt x="46" y="154"/>
                  </a:moveTo>
                  <a:cubicBezTo>
                    <a:pt x="47" y="153"/>
                    <a:pt x="48" y="151"/>
                    <a:pt x="50" y="152"/>
                  </a:cubicBezTo>
                  <a:cubicBezTo>
                    <a:pt x="52" y="153"/>
                    <a:pt x="53" y="155"/>
                    <a:pt x="55" y="156"/>
                  </a:cubicBezTo>
                  <a:cubicBezTo>
                    <a:pt x="66" y="157"/>
                    <a:pt x="65" y="144"/>
                    <a:pt x="69" y="139"/>
                  </a:cubicBezTo>
                  <a:cubicBezTo>
                    <a:pt x="70" y="136"/>
                    <a:pt x="74" y="136"/>
                    <a:pt x="75" y="134"/>
                  </a:cubicBezTo>
                  <a:cubicBezTo>
                    <a:pt x="77" y="131"/>
                    <a:pt x="76" y="127"/>
                    <a:pt x="76" y="124"/>
                  </a:cubicBezTo>
                  <a:cubicBezTo>
                    <a:pt x="79" y="124"/>
                    <a:pt x="82" y="129"/>
                    <a:pt x="85" y="128"/>
                  </a:cubicBezTo>
                  <a:cubicBezTo>
                    <a:pt x="87" y="127"/>
                    <a:pt x="87" y="122"/>
                    <a:pt x="88" y="122"/>
                  </a:cubicBezTo>
                  <a:cubicBezTo>
                    <a:pt x="89" y="121"/>
                    <a:pt x="91" y="121"/>
                    <a:pt x="92" y="120"/>
                  </a:cubicBezTo>
                  <a:cubicBezTo>
                    <a:pt x="97" y="118"/>
                    <a:pt x="100" y="118"/>
                    <a:pt x="105" y="114"/>
                  </a:cubicBezTo>
                  <a:cubicBezTo>
                    <a:pt x="107" y="111"/>
                    <a:pt x="109" y="108"/>
                    <a:pt x="112" y="105"/>
                  </a:cubicBezTo>
                  <a:cubicBezTo>
                    <a:pt x="118" y="112"/>
                    <a:pt x="125" y="108"/>
                    <a:pt x="133" y="108"/>
                  </a:cubicBezTo>
                  <a:cubicBezTo>
                    <a:pt x="143" y="107"/>
                    <a:pt x="148" y="106"/>
                    <a:pt x="154" y="98"/>
                  </a:cubicBezTo>
                  <a:cubicBezTo>
                    <a:pt x="155" y="97"/>
                    <a:pt x="158" y="95"/>
                    <a:pt x="159" y="93"/>
                  </a:cubicBezTo>
                  <a:cubicBezTo>
                    <a:pt x="159" y="91"/>
                    <a:pt x="155" y="91"/>
                    <a:pt x="156" y="88"/>
                  </a:cubicBezTo>
                  <a:cubicBezTo>
                    <a:pt x="156" y="82"/>
                    <a:pt x="163" y="72"/>
                    <a:pt x="161" y="64"/>
                  </a:cubicBezTo>
                  <a:cubicBezTo>
                    <a:pt x="161" y="64"/>
                    <a:pt x="161" y="65"/>
                    <a:pt x="161" y="65"/>
                  </a:cubicBezTo>
                  <a:cubicBezTo>
                    <a:pt x="158" y="65"/>
                    <a:pt x="156" y="64"/>
                    <a:pt x="153" y="63"/>
                  </a:cubicBezTo>
                  <a:cubicBezTo>
                    <a:pt x="151" y="62"/>
                    <a:pt x="150" y="60"/>
                    <a:pt x="148" y="58"/>
                  </a:cubicBezTo>
                  <a:cubicBezTo>
                    <a:pt x="146" y="57"/>
                    <a:pt x="144" y="56"/>
                    <a:pt x="142" y="54"/>
                  </a:cubicBezTo>
                  <a:cubicBezTo>
                    <a:pt x="139" y="53"/>
                    <a:pt x="138" y="51"/>
                    <a:pt x="136" y="49"/>
                  </a:cubicBezTo>
                  <a:cubicBezTo>
                    <a:pt x="133" y="45"/>
                    <a:pt x="128" y="43"/>
                    <a:pt x="124" y="40"/>
                  </a:cubicBezTo>
                  <a:cubicBezTo>
                    <a:pt x="118" y="35"/>
                    <a:pt x="113" y="29"/>
                    <a:pt x="107" y="25"/>
                  </a:cubicBezTo>
                  <a:cubicBezTo>
                    <a:pt x="104" y="22"/>
                    <a:pt x="100" y="19"/>
                    <a:pt x="97" y="16"/>
                  </a:cubicBezTo>
                  <a:cubicBezTo>
                    <a:pt x="93" y="14"/>
                    <a:pt x="89" y="12"/>
                    <a:pt x="85" y="11"/>
                  </a:cubicBezTo>
                  <a:cubicBezTo>
                    <a:pt x="83" y="10"/>
                    <a:pt x="81" y="9"/>
                    <a:pt x="79" y="8"/>
                  </a:cubicBezTo>
                  <a:cubicBezTo>
                    <a:pt x="76" y="5"/>
                    <a:pt x="73" y="3"/>
                    <a:pt x="70" y="1"/>
                  </a:cubicBezTo>
                  <a:cubicBezTo>
                    <a:pt x="64" y="0"/>
                    <a:pt x="56" y="0"/>
                    <a:pt x="54" y="5"/>
                  </a:cubicBezTo>
                  <a:cubicBezTo>
                    <a:pt x="52" y="17"/>
                    <a:pt x="62" y="31"/>
                    <a:pt x="63" y="43"/>
                  </a:cubicBezTo>
                  <a:cubicBezTo>
                    <a:pt x="63" y="50"/>
                    <a:pt x="61" y="57"/>
                    <a:pt x="64" y="64"/>
                  </a:cubicBezTo>
                  <a:cubicBezTo>
                    <a:pt x="65" y="66"/>
                    <a:pt x="66" y="67"/>
                    <a:pt x="67" y="68"/>
                  </a:cubicBezTo>
                  <a:cubicBezTo>
                    <a:pt x="73" y="76"/>
                    <a:pt x="88" y="91"/>
                    <a:pt x="74" y="98"/>
                  </a:cubicBezTo>
                  <a:cubicBezTo>
                    <a:pt x="69" y="101"/>
                    <a:pt x="58" y="100"/>
                    <a:pt x="52" y="100"/>
                  </a:cubicBezTo>
                  <a:cubicBezTo>
                    <a:pt x="47" y="100"/>
                    <a:pt x="38" y="98"/>
                    <a:pt x="34" y="100"/>
                  </a:cubicBezTo>
                  <a:cubicBezTo>
                    <a:pt x="29" y="102"/>
                    <a:pt x="26" y="110"/>
                    <a:pt x="21" y="111"/>
                  </a:cubicBezTo>
                  <a:cubicBezTo>
                    <a:pt x="16" y="112"/>
                    <a:pt x="13" y="106"/>
                    <a:pt x="7" y="108"/>
                  </a:cubicBezTo>
                  <a:cubicBezTo>
                    <a:pt x="8" y="110"/>
                    <a:pt x="8" y="112"/>
                    <a:pt x="8" y="115"/>
                  </a:cubicBezTo>
                  <a:cubicBezTo>
                    <a:pt x="8" y="118"/>
                    <a:pt x="6" y="119"/>
                    <a:pt x="3" y="121"/>
                  </a:cubicBezTo>
                  <a:cubicBezTo>
                    <a:pt x="2" y="122"/>
                    <a:pt x="2" y="124"/>
                    <a:pt x="1" y="124"/>
                  </a:cubicBezTo>
                  <a:cubicBezTo>
                    <a:pt x="1" y="125"/>
                    <a:pt x="0" y="125"/>
                    <a:pt x="0" y="125"/>
                  </a:cubicBezTo>
                  <a:cubicBezTo>
                    <a:pt x="2" y="129"/>
                    <a:pt x="6" y="133"/>
                    <a:pt x="10" y="136"/>
                  </a:cubicBezTo>
                  <a:cubicBezTo>
                    <a:pt x="12" y="137"/>
                    <a:pt x="15" y="138"/>
                    <a:pt x="18" y="138"/>
                  </a:cubicBezTo>
                  <a:cubicBezTo>
                    <a:pt x="20" y="138"/>
                    <a:pt x="21" y="137"/>
                    <a:pt x="23" y="136"/>
                  </a:cubicBezTo>
                  <a:cubicBezTo>
                    <a:pt x="25" y="136"/>
                    <a:pt x="26" y="136"/>
                    <a:pt x="27" y="138"/>
                  </a:cubicBezTo>
                  <a:cubicBezTo>
                    <a:pt x="29" y="140"/>
                    <a:pt x="29" y="143"/>
                    <a:pt x="31" y="145"/>
                  </a:cubicBezTo>
                  <a:cubicBezTo>
                    <a:pt x="32" y="147"/>
                    <a:pt x="33" y="148"/>
                    <a:pt x="35" y="150"/>
                  </a:cubicBezTo>
                  <a:cubicBezTo>
                    <a:pt x="36" y="151"/>
                    <a:pt x="36" y="152"/>
                    <a:pt x="37" y="154"/>
                  </a:cubicBezTo>
                  <a:cubicBezTo>
                    <a:pt x="39" y="155"/>
                    <a:pt x="42" y="156"/>
                    <a:pt x="43" y="156"/>
                  </a:cubicBezTo>
                  <a:cubicBezTo>
                    <a:pt x="45" y="157"/>
                    <a:pt x="45" y="155"/>
                    <a:pt x="46" y="15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1" name="Freeform 263"/>
            <p:cNvSpPr>
              <a:spLocks/>
            </p:cNvSpPr>
            <p:nvPr/>
          </p:nvSpPr>
          <p:spPr bwMode="auto">
            <a:xfrm>
              <a:off x="1675589" y="5077708"/>
              <a:ext cx="46959" cy="60166"/>
            </a:xfrm>
            <a:custGeom>
              <a:avLst/>
              <a:gdLst>
                <a:gd name="T0" fmla="*/ 7 w 21"/>
                <a:gd name="T1" fmla="*/ 0 h 26"/>
                <a:gd name="T2" fmla="*/ 1 w 21"/>
                <a:gd name="T3" fmla="*/ 5 h 26"/>
                <a:gd name="T4" fmla="*/ 2 w 21"/>
                <a:gd name="T5" fmla="*/ 10 h 26"/>
                <a:gd name="T6" fmla="*/ 2 w 21"/>
                <a:gd name="T7" fmla="*/ 17 h 26"/>
                <a:gd name="T8" fmla="*/ 9 w 21"/>
                <a:gd name="T9" fmla="*/ 23 h 26"/>
                <a:gd name="T10" fmla="*/ 14 w 21"/>
                <a:gd name="T11" fmla="*/ 18 h 26"/>
                <a:gd name="T12" fmla="*/ 19 w 21"/>
                <a:gd name="T13" fmla="*/ 17 h 26"/>
                <a:gd name="T14" fmla="*/ 20 w 21"/>
                <a:gd name="T15" fmla="*/ 14 h 26"/>
                <a:gd name="T16" fmla="*/ 21 w 21"/>
                <a:gd name="T17" fmla="*/ 13 h 26"/>
                <a:gd name="T18" fmla="*/ 19 w 21"/>
                <a:gd name="T19" fmla="*/ 9 h 26"/>
                <a:gd name="T20" fmla="*/ 16 w 21"/>
                <a:gd name="T21" fmla="*/ 3 h 26"/>
                <a:gd name="T22" fmla="*/ 17 w 21"/>
                <a:gd name="T23" fmla="*/ 0 h 26"/>
                <a:gd name="T24" fmla="*/ 7 w 21"/>
                <a:gd name="T2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6">
                  <a:moveTo>
                    <a:pt x="7" y="0"/>
                  </a:moveTo>
                  <a:cubicBezTo>
                    <a:pt x="5" y="1"/>
                    <a:pt x="2" y="2"/>
                    <a:pt x="1" y="5"/>
                  </a:cubicBezTo>
                  <a:cubicBezTo>
                    <a:pt x="0" y="8"/>
                    <a:pt x="2" y="7"/>
                    <a:pt x="2" y="10"/>
                  </a:cubicBezTo>
                  <a:cubicBezTo>
                    <a:pt x="2" y="11"/>
                    <a:pt x="2" y="16"/>
                    <a:pt x="2" y="17"/>
                  </a:cubicBezTo>
                  <a:cubicBezTo>
                    <a:pt x="2" y="22"/>
                    <a:pt x="2" y="26"/>
                    <a:pt x="9" y="23"/>
                  </a:cubicBezTo>
                  <a:cubicBezTo>
                    <a:pt x="12" y="22"/>
                    <a:pt x="12" y="19"/>
                    <a:pt x="14" y="18"/>
                  </a:cubicBezTo>
                  <a:cubicBezTo>
                    <a:pt x="16" y="17"/>
                    <a:pt x="18" y="18"/>
                    <a:pt x="19" y="17"/>
                  </a:cubicBezTo>
                  <a:cubicBezTo>
                    <a:pt x="20" y="16"/>
                    <a:pt x="19" y="15"/>
                    <a:pt x="20" y="14"/>
                  </a:cubicBezTo>
                  <a:cubicBezTo>
                    <a:pt x="20" y="14"/>
                    <a:pt x="21" y="14"/>
                    <a:pt x="21" y="13"/>
                  </a:cubicBezTo>
                  <a:cubicBezTo>
                    <a:pt x="21" y="12"/>
                    <a:pt x="20" y="11"/>
                    <a:pt x="19" y="9"/>
                  </a:cubicBezTo>
                  <a:cubicBezTo>
                    <a:pt x="18" y="7"/>
                    <a:pt x="17" y="6"/>
                    <a:pt x="16" y="3"/>
                  </a:cubicBezTo>
                  <a:cubicBezTo>
                    <a:pt x="16" y="2"/>
                    <a:pt x="16" y="1"/>
                    <a:pt x="17" y="0"/>
                  </a:cubicBezTo>
                  <a:cubicBezTo>
                    <a:pt x="15" y="0"/>
                    <a:pt x="8" y="0"/>
                    <a:pt x="7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2" name="Freeform 264"/>
            <p:cNvSpPr>
              <a:spLocks/>
            </p:cNvSpPr>
            <p:nvPr/>
          </p:nvSpPr>
          <p:spPr bwMode="auto">
            <a:xfrm>
              <a:off x="1357150" y="4967649"/>
              <a:ext cx="369801" cy="315505"/>
            </a:xfrm>
            <a:custGeom>
              <a:avLst/>
              <a:gdLst>
                <a:gd name="T0" fmla="*/ 161 w 163"/>
                <a:gd name="T1" fmla="*/ 62 h 139"/>
                <a:gd name="T2" fmla="*/ 160 w 163"/>
                <a:gd name="T3" fmla="*/ 63 h 139"/>
                <a:gd name="T4" fmla="*/ 159 w 163"/>
                <a:gd name="T5" fmla="*/ 66 h 139"/>
                <a:gd name="T6" fmla="*/ 154 w 163"/>
                <a:gd name="T7" fmla="*/ 67 h 139"/>
                <a:gd name="T8" fmla="*/ 149 w 163"/>
                <a:gd name="T9" fmla="*/ 72 h 139"/>
                <a:gd name="T10" fmla="*/ 142 w 163"/>
                <a:gd name="T11" fmla="*/ 66 h 139"/>
                <a:gd name="T12" fmla="*/ 142 w 163"/>
                <a:gd name="T13" fmla="*/ 59 h 139"/>
                <a:gd name="T14" fmla="*/ 141 w 163"/>
                <a:gd name="T15" fmla="*/ 54 h 139"/>
                <a:gd name="T16" fmla="*/ 147 w 163"/>
                <a:gd name="T17" fmla="*/ 49 h 139"/>
                <a:gd name="T18" fmla="*/ 157 w 163"/>
                <a:gd name="T19" fmla="*/ 49 h 139"/>
                <a:gd name="T20" fmla="*/ 158 w 163"/>
                <a:gd name="T21" fmla="*/ 47 h 139"/>
                <a:gd name="T22" fmla="*/ 160 w 163"/>
                <a:gd name="T23" fmla="*/ 39 h 139"/>
                <a:gd name="T24" fmla="*/ 162 w 163"/>
                <a:gd name="T25" fmla="*/ 29 h 139"/>
                <a:gd name="T26" fmla="*/ 150 w 163"/>
                <a:gd name="T27" fmla="*/ 7 h 139"/>
                <a:gd name="T28" fmla="*/ 122 w 163"/>
                <a:gd name="T29" fmla="*/ 17 h 139"/>
                <a:gd name="T30" fmla="*/ 111 w 163"/>
                <a:gd name="T31" fmla="*/ 22 h 139"/>
                <a:gd name="T32" fmla="*/ 107 w 163"/>
                <a:gd name="T33" fmla="*/ 37 h 139"/>
                <a:gd name="T34" fmla="*/ 89 w 163"/>
                <a:gd name="T35" fmla="*/ 38 h 139"/>
                <a:gd name="T36" fmla="*/ 81 w 163"/>
                <a:gd name="T37" fmla="*/ 45 h 139"/>
                <a:gd name="T38" fmla="*/ 69 w 163"/>
                <a:gd name="T39" fmla="*/ 43 h 139"/>
                <a:gd name="T40" fmla="*/ 66 w 163"/>
                <a:gd name="T41" fmla="*/ 47 h 139"/>
                <a:gd name="T42" fmla="*/ 63 w 163"/>
                <a:gd name="T43" fmla="*/ 54 h 139"/>
                <a:gd name="T44" fmla="*/ 58 w 163"/>
                <a:gd name="T45" fmla="*/ 55 h 139"/>
                <a:gd name="T46" fmla="*/ 55 w 163"/>
                <a:gd name="T47" fmla="*/ 55 h 139"/>
                <a:gd name="T48" fmla="*/ 55 w 163"/>
                <a:gd name="T49" fmla="*/ 52 h 139"/>
                <a:gd name="T50" fmla="*/ 54 w 163"/>
                <a:gd name="T51" fmla="*/ 50 h 139"/>
                <a:gd name="T52" fmla="*/ 50 w 163"/>
                <a:gd name="T53" fmla="*/ 46 h 139"/>
                <a:gd name="T54" fmla="*/ 46 w 163"/>
                <a:gd name="T55" fmla="*/ 36 h 139"/>
                <a:gd name="T56" fmla="*/ 38 w 163"/>
                <a:gd name="T57" fmla="*/ 44 h 139"/>
                <a:gd name="T58" fmla="*/ 31 w 163"/>
                <a:gd name="T59" fmla="*/ 76 h 139"/>
                <a:gd name="T60" fmla="*/ 20 w 163"/>
                <a:gd name="T61" fmla="*/ 72 h 139"/>
                <a:gd name="T62" fmla="*/ 16 w 163"/>
                <a:gd name="T63" fmla="*/ 72 h 139"/>
                <a:gd name="T64" fmla="*/ 12 w 163"/>
                <a:gd name="T65" fmla="*/ 71 h 139"/>
                <a:gd name="T66" fmla="*/ 11 w 163"/>
                <a:gd name="T67" fmla="*/ 68 h 139"/>
                <a:gd name="T68" fmla="*/ 0 w 163"/>
                <a:gd name="T69" fmla="*/ 71 h 139"/>
                <a:gd name="T70" fmla="*/ 1 w 163"/>
                <a:gd name="T71" fmla="*/ 72 h 139"/>
                <a:gd name="T72" fmla="*/ 6 w 163"/>
                <a:gd name="T73" fmla="*/ 78 h 139"/>
                <a:gd name="T74" fmla="*/ 10 w 163"/>
                <a:gd name="T75" fmla="*/ 89 h 139"/>
                <a:gd name="T76" fmla="*/ 19 w 163"/>
                <a:gd name="T77" fmla="*/ 109 h 139"/>
                <a:gd name="T78" fmla="*/ 23 w 163"/>
                <a:gd name="T79" fmla="*/ 129 h 139"/>
                <a:gd name="T80" fmla="*/ 37 w 163"/>
                <a:gd name="T81" fmla="*/ 139 h 139"/>
                <a:gd name="T82" fmla="*/ 52 w 163"/>
                <a:gd name="T83" fmla="*/ 138 h 139"/>
                <a:gd name="T84" fmla="*/ 62 w 163"/>
                <a:gd name="T85" fmla="*/ 136 h 139"/>
                <a:gd name="T86" fmla="*/ 79 w 163"/>
                <a:gd name="T87" fmla="*/ 131 h 139"/>
                <a:gd name="T88" fmla="*/ 94 w 163"/>
                <a:gd name="T89" fmla="*/ 128 h 139"/>
                <a:gd name="T90" fmla="*/ 110 w 163"/>
                <a:gd name="T91" fmla="*/ 126 h 139"/>
                <a:gd name="T92" fmla="*/ 127 w 163"/>
                <a:gd name="T93" fmla="*/ 110 h 139"/>
                <a:gd name="T94" fmla="*/ 136 w 163"/>
                <a:gd name="T95" fmla="*/ 103 h 139"/>
                <a:gd name="T96" fmla="*/ 146 w 163"/>
                <a:gd name="T97" fmla="*/ 95 h 139"/>
                <a:gd name="T98" fmla="*/ 146 w 163"/>
                <a:gd name="T99" fmla="*/ 82 h 139"/>
                <a:gd name="T100" fmla="*/ 155 w 163"/>
                <a:gd name="T101" fmla="*/ 74 h 139"/>
                <a:gd name="T102" fmla="*/ 163 w 163"/>
                <a:gd name="T103" fmla="*/ 66 h 139"/>
                <a:gd name="T104" fmla="*/ 161 w 163"/>
                <a:gd name="T105" fmla="*/ 6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3" h="139">
                  <a:moveTo>
                    <a:pt x="161" y="62"/>
                  </a:moveTo>
                  <a:cubicBezTo>
                    <a:pt x="161" y="63"/>
                    <a:pt x="160" y="63"/>
                    <a:pt x="160" y="63"/>
                  </a:cubicBezTo>
                  <a:cubicBezTo>
                    <a:pt x="159" y="64"/>
                    <a:pt x="160" y="65"/>
                    <a:pt x="159" y="66"/>
                  </a:cubicBezTo>
                  <a:cubicBezTo>
                    <a:pt x="158" y="67"/>
                    <a:pt x="156" y="66"/>
                    <a:pt x="154" y="67"/>
                  </a:cubicBezTo>
                  <a:cubicBezTo>
                    <a:pt x="152" y="68"/>
                    <a:pt x="152" y="71"/>
                    <a:pt x="149" y="72"/>
                  </a:cubicBezTo>
                  <a:cubicBezTo>
                    <a:pt x="142" y="75"/>
                    <a:pt x="142" y="71"/>
                    <a:pt x="142" y="66"/>
                  </a:cubicBezTo>
                  <a:cubicBezTo>
                    <a:pt x="142" y="65"/>
                    <a:pt x="142" y="60"/>
                    <a:pt x="142" y="59"/>
                  </a:cubicBezTo>
                  <a:cubicBezTo>
                    <a:pt x="142" y="56"/>
                    <a:pt x="140" y="57"/>
                    <a:pt x="141" y="54"/>
                  </a:cubicBezTo>
                  <a:cubicBezTo>
                    <a:pt x="142" y="51"/>
                    <a:pt x="145" y="50"/>
                    <a:pt x="147" y="49"/>
                  </a:cubicBezTo>
                  <a:cubicBezTo>
                    <a:pt x="148" y="49"/>
                    <a:pt x="155" y="49"/>
                    <a:pt x="157" y="49"/>
                  </a:cubicBezTo>
                  <a:cubicBezTo>
                    <a:pt x="157" y="48"/>
                    <a:pt x="158" y="48"/>
                    <a:pt x="158" y="47"/>
                  </a:cubicBezTo>
                  <a:cubicBezTo>
                    <a:pt x="159" y="44"/>
                    <a:pt x="160" y="41"/>
                    <a:pt x="160" y="39"/>
                  </a:cubicBezTo>
                  <a:cubicBezTo>
                    <a:pt x="161" y="36"/>
                    <a:pt x="162" y="32"/>
                    <a:pt x="162" y="29"/>
                  </a:cubicBezTo>
                  <a:cubicBezTo>
                    <a:pt x="162" y="18"/>
                    <a:pt x="160" y="12"/>
                    <a:pt x="150" y="7"/>
                  </a:cubicBezTo>
                  <a:cubicBezTo>
                    <a:pt x="135" y="0"/>
                    <a:pt x="133" y="9"/>
                    <a:pt x="122" y="17"/>
                  </a:cubicBezTo>
                  <a:cubicBezTo>
                    <a:pt x="118" y="19"/>
                    <a:pt x="113" y="19"/>
                    <a:pt x="111" y="22"/>
                  </a:cubicBezTo>
                  <a:cubicBezTo>
                    <a:pt x="108" y="26"/>
                    <a:pt x="111" y="33"/>
                    <a:pt x="107" y="37"/>
                  </a:cubicBezTo>
                  <a:cubicBezTo>
                    <a:pt x="102" y="42"/>
                    <a:pt x="95" y="35"/>
                    <a:pt x="89" y="38"/>
                  </a:cubicBezTo>
                  <a:cubicBezTo>
                    <a:pt x="86" y="39"/>
                    <a:pt x="83" y="44"/>
                    <a:pt x="81" y="45"/>
                  </a:cubicBezTo>
                  <a:cubicBezTo>
                    <a:pt x="76" y="46"/>
                    <a:pt x="74" y="40"/>
                    <a:pt x="69" y="43"/>
                  </a:cubicBezTo>
                  <a:cubicBezTo>
                    <a:pt x="68" y="44"/>
                    <a:pt x="66" y="45"/>
                    <a:pt x="66" y="47"/>
                  </a:cubicBezTo>
                  <a:cubicBezTo>
                    <a:pt x="65" y="49"/>
                    <a:pt x="65" y="52"/>
                    <a:pt x="63" y="54"/>
                  </a:cubicBezTo>
                  <a:cubicBezTo>
                    <a:pt x="62" y="55"/>
                    <a:pt x="60" y="55"/>
                    <a:pt x="58" y="55"/>
                  </a:cubicBezTo>
                  <a:cubicBezTo>
                    <a:pt x="57" y="55"/>
                    <a:pt x="56" y="55"/>
                    <a:pt x="55" y="55"/>
                  </a:cubicBezTo>
                  <a:cubicBezTo>
                    <a:pt x="55" y="54"/>
                    <a:pt x="55" y="53"/>
                    <a:pt x="55" y="52"/>
                  </a:cubicBezTo>
                  <a:cubicBezTo>
                    <a:pt x="55" y="51"/>
                    <a:pt x="55" y="51"/>
                    <a:pt x="54" y="50"/>
                  </a:cubicBezTo>
                  <a:cubicBezTo>
                    <a:pt x="53" y="49"/>
                    <a:pt x="51" y="48"/>
                    <a:pt x="50" y="46"/>
                  </a:cubicBezTo>
                  <a:cubicBezTo>
                    <a:pt x="49" y="43"/>
                    <a:pt x="51" y="36"/>
                    <a:pt x="46" y="36"/>
                  </a:cubicBezTo>
                  <a:cubicBezTo>
                    <a:pt x="42" y="35"/>
                    <a:pt x="39" y="41"/>
                    <a:pt x="38" y="44"/>
                  </a:cubicBezTo>
                  <a:cubicBezTo>
                    <a:pt x="37" y="52"/>
                    <a:pt x="42" y="74"/>
                    <a:pt x="31" y="76"/>
                  </a:cubicBezTo>
                  <a:cubicBezTo>
                    <a:pt x="26" y="78"/>
                    <a:pt x="25" y="73"/>
                    <a:pt x="20" y="72"/>
                  </a:cubicBezTo>
                  <a:cubicBezTo>
                    <a:pt x="20" y="72"/>
                    <a:pt x="15" y="72"/>
                    <a:pt x="16" y="72"/>
                  </a:cubicBezTo>
                  <a:cubicBezTo>
                    <a:pt x="16" y="72"/>
                    <a:pt x="12" y="71"/>
                    <a:pt x="12" y="71"/>
                  </a:cubicBezTo>
                  <a:cubicBezTo>
                    <a:pt x="11" y="71"/>
                    <a:pt x="11" y="68"/>
                    <a:pt x="11" y="68"/>
                  </a:cubicBezTo>
                  <a:cubicBezTo>
                    <a:pt x="7" y="67"/>
                    <a:pt x="3" y="68"/>
                    <a:pt x="0" y="71"/>
                  </a:cubicBezTo>
                  <a:cubicBezTo>
                    <a:pt x="1" y="71"/>
                    <a:pt x="1" y="72"/>
                    <a:pt x="1" y="72"/>
                  </a:cubicBezTo>
                  <a:cubicBezTo>
                    <a:pt x="3" y="75"/>
                    <a:pt x="5" y="77"/>
                    <a:pt x="6" y="78"/>
                  </a:cubicBezTo>
                  <a:cubicBezTo>
                    <a:pt x="8" y="82"/>
                    <a:pt x="7" y="84"/>
                    <a:pt x="10" y="89"/>
                  </a:cubicBezTo>
                  <a:cubicBezTo>
                    <a:pt x="14" y="94"/>
                    <a:pt x="17" y="104"/>
                    <a:pt x="19" y="109"/>
                  </a:cubicBezTo>
                  <a:cubicBezTo>
                    <a:pt x="21" y="113"/>
                    <a:pt x="20" y="120"/>
                    <a:pt x="23" y="129"/>
                  </a:cubicBezTo>
                  <a:cubicBezTo>
                    <a:pt x="25" y="138"/>
                    <a:pt x="31" y="138"/>
                    <a:pt x="37" y="139"/>
                  </a:cubicBezTo>
                  <a:cubicBezTo>
                    <a:pt x="43" y="139"/>
                    <a:pt x="46" y="139"/>
                    <a:pt x="52" y="138"/>
                  </a:cubicBezTo>
                  <a:cubicBezTo>
                    <a:pt x="57" y="136"/>
                    <a:pt x="58" y="139"/>
                    <a:pt x="62" y="136"/>
                  </a:cubicBezTo>
                  <a:cubicBezTo>
                    <a:pt x="66" y="133"/>
                    <a:pt x="75" y="131"/>
                    <a:pt x="79" y="131"/>
                  </a:cubicBezTo>
                  <a:cubicBezTo>
                    <a:pt x="83" y="131"/>
                    <a:pt x="89" y="130"/>
                    <a:pt x="94" y="128"/>
                  </a:cubicBezTo>
                  <a:cubicBezTo>
                    <a:pt x="100" y="126"/>
                    <a:pt x="102" y="126"/>
                    <a:pt x="110" y="126"/>
                  </a:cubicBezTo>
                  <a:cubicBezTo>
                    <a:pt x="119" y="125"/>
                    <a:pt x="125" y="113"/>
                    <a:pt x="127" y="110"/>
                  </a:cubicBezTo>
                  <a:cubicBezTo>
                    <a:pt x="130" y="106"/>
                    <a:pt x="132" y="104"/>
                    <a:pt x="136" y="103"/>
                  </a:cubicBezTo>
                  <a:cubicBezTo>
                    <a:pt x="139" y="102"/>
                    <a:pt x="144" y="98"/>
                    <a:pt x="146" y="95"/>
                  </a:cubicBezTo>
                  <a:cubicBezTo>
                    <a:pt x="148" y="91"/>
                    <a:pt x="145" y="86"/>
                    <a:pt x="146" y="82"/>
                  </a:cubicBezTo>
                  <a:cubicBezTo>
                    <a:pt x="146" y="78"/>
                    <a:pt x="152" y="78"/>
                    <a:pt x="155" y="74"/>
                  </a:cubicBezTo>
                  <a:cubicBezTo>
                    <a:pt x="157" y="71"/>
                    <a:pt x="160" y="69"/>
                    <a:pt x="163" y="66"/>
                  </a:cubicBezTo>
                  <a:cubicBezTo>
                    <a:pt x="162" y="65"/>
                    <a:pt x="162" y="63"/>
                    <a:pt x="161" y="6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3" name="Freeform 265"/>
            <p:cNvSpPr>
              <a:spLocks/>
            </p:cNvSpPr>
            <p:nvPr/>
          </p:nvSpPr>
          <p:spPr bwMode="auto">
            <a:xfrm>
              <a:off x="1825270" y="4050485"/>
              <a:ext cx="129137" cy="115930"/>
            </a:xfrm>
            <a:custGeom>
              <a:avLst/>
              <a:gdLst>
                <a:gd name="T0" fmla="*/ 15 w 57"/>
                <a:gd name="T1" fmla="*/ 5 h 51"/>
                <a:gd name="T2" fmla="*/ 13 w 57"/>
                <a:gd name="T3" fmla="*/ 9 h 51"/>
                <a:gd name="T4" fmla="*/ 10 w 57"/>
                <a:gd name="T5" fmla="*/ 10 h 51"/>
                <a:gd name="T6" fmla="*/ 8 w 57"/>
                <a:gd name="T7" fmla="*/ 14 h 51"/>
                <a:gd name="T8" fmla="*/ 6 w 57"/>
                <a:gd name="T9" fmla="*/ 19 h 51"/>
                <a:gd name="T10" fmla="*/ 3 w 57"/>
                <a:gd name="T11" fmla="*/ 20 h 51"/>
                <a:gd name="T12" fmla="*/ 2 w 57"/>
                <a:gd name="T13" fmla="*/ 24 h 51"/>
                <a:gd name="T14" fmla="*/ 6 w 57"/>
                <a:gd name="T15" fmla="*/ 38 h 51"/>
                <a:gd name="T16" fmla="*/ 11 w 57"/>
                <a:gd name="T17" fmla="*/ 40 h 51"/>
                <a:gd name="T18" fmla="*/ 16 w 57"/>
                <a:gd name="T19" fmla="*/ 44 h 51"/>
                <a:gd name="T20" fmla="*/ 21 w 57"/>
                <a:gd name="T21" fmla="*/ 44 h 51"/>
                <a:gd name="T22" fmla="*/ 25 w 57"/>
                <a:gd name="T23" fmla="*/ 47 h 51"/>
                <a:gd name="T24" fmla="*/ 29 w 57"/>
                <a:gd name="T25" fmla="*/ 44 h 51"/>
                <a:gd name="T26" fmla="*/ 33 w 57"/>
                <a:gd name="T27" fmla="*/ 44 h 51"/>
                <a:gd name="T28" fmla="*/ 32 w 57"/>
                <a:gd name="T29" fmla="*/ 46 h 51"/>
                <a:gd name="T30" fmla="*/ 35 w 57"/>
                <a:gd name="T31" fmla="*/ 46 h 51"/>
                <a:gd name="T32" fmla="*/ 40 w 57"/>
                <a:gd name="T33" fmla="*/ 45 h 51"/>
                <a:gd name="T34" fmla="*/ 45 w 57"/>
                <a:gd name="T35" fmla="*/ 50 h 51"/>
                <a:gd name="T36" fmla="*/ 57 w 57"/>
                <a:gd name="T37" fmla="*/ 47 h 51"/>
                <a:gd name="T38" fmla="*/ 54 w 57"/>
                <a:gd name="T39" fmla="*/ 46 h 51"/>
                <a:gd name="T40" fmla="*/ 50 w 57"/>
                <a:gd name="T41" fmla="*/ 42 h 51"/>
                <a:gd name="T42" fmla="*/ 43 w 57"/>
                <a:gd name="T43" fmla="*/ 34 h 51"/>
                <a:gd name="T44" fmla="*/ 35 w 57"/>
                <a:gd name="T45" fmla="*/ 26 h 51"/>
                <a:gd name="T46" fmla="*/ 30 w 57"/>
                <a:gd name="T47" fmla="*/ 20 h 51"/>
                <a:gd name="T48" fmla="*/ 25 w 57"/>
                <a:gd name="T49" fmla="*/ 13 h 51"/>
                <a:gd name="T50" fmla="*/ 20 w 57"/>
                <a:gd name="T51" fmla="*/ 2 h 51"/>
                <a:gd name="T52" fmla="*/ 19 w 57"/>
                <a:gd name="T53" fmla="*/ 1 h 51"/>
                <a:gd name="T54" fmla="*/ 19 w 57"/>
                <a:gd name="T55" fmla="*/ 0 h 51"/>
                <a:gd name="T56" fmla="*/ 15 w 57"/>
                <a:gd name="T57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7" h="51">
                  <a:moveTo>
                    <a:pt x="15" y="5"/>
                  </a:moveTo>
                  <a:cubicBezTo>
                    <a:pt x="14" y="7"/>
                    <a:pt x="15" y="7"/>
                    <a:pt x="13" y="9"/>
                  </a:cubicBezTo>
                  <a:cubicBezTo>
                    <a:pt x="13" y="10"/>
                    <a:pt x="11" y="9"/>
                    <a:pt x="10" y="10"/>
                  </a:cubicBezTo>
                  <a:cubicBezTo>
                    <a:pt x="9" y="11"/>
                    <a:pt x="9" y="12"/>
                    <a:pt x="8" y="14"/>
                  </a:cubicBezTo>
                  <a:cubicBezTo>
                    <a:pt x="8" y="16"/>
                    <a:pt x="8" y="18"/>
                    <a:pt x="6" y="19"/>
                  </a:cubicBezTo>
                  <a:cubicBezTo>
                    <a:pt x="5" y="20"/>
                    <a:pt x="3" y="19"/>
                    <a:pt x="3" y="20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1" y="30"/>
                    <a:pt x="0" y="35"/>
                    <a:pt x="6" y="38"/>
                  </a:cubicBezTo>
                  <a:cubicBezTo>
                    <a:pt x="7" y="39"/>
                    <a:pt x="9" y="39"/>
                    <a:pt x="11" y="40"/>
                  </a:cubicBezTo>
                  <a:cubicBezTo>
                    <a:pt x="13" y="41"/>
                    <a:pt x="14" y="43"/>
                    <a:pt x="16" y="44"/>
                  </a:cubicBezTo>
                  <a:cubicBezTo>
                    <a:pt x="18" y="45"/>
                    <a:pt x="19" y="44"/>
                    <a:pt x="21" y="44"/>
                  </a:cubicBezTo>
                  <a:cubicBezTo>
                    <a:pt x="23" y="45"/>
                    <a:pt x="24" y="46"/>
                    <a:pt x="25" y="47"/>
                  </a:cubicBezTo>
                  <a:cubicBezTo>
                    <a:pt x="27" y="47"/>
                    <a:pt x="28" y="45"/>
                    <a:pt x="29" y="44"/>
                  </a:cubicBezTo>
                  <a:cubicBezTo>
                    <a:pt x="30" y="44"/>
                    <a:pt x="33" y="43"/>
                    <a:pt x="33" y="44"/>
                  </a:cubicBezTo>
                  <a:cubicBezTo>
                    <a:pt x="33" y="44"/>
                    <a:pt x="32" y="45"/>
                    <a:pt x="32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36" y="46"/>
                    <a:pt x="38" y="45"/>
                    <a:pt x="40" y="45"/>
                  </a:cubicBezTo>
                  <a:cubicBezTo>
                    <a:pt x="42" y="47"/>
                    <a:pt x="42" y="50"/>
                    <a:pt x="45" y="50"/>
                  </a:cubicBezTo>
                  <a:cubicBezTo>
                    <a:pt x="49" y="51"/>
                    <a:pt x="53" y="47"/>
                    <a:pt x="57" y="47"/>
                  </a:cubicBezTo>
                  <a:cubicBezTo>
                    <a:pt x="56" y="47"/>
                    <a:pt x="55" y="47"/>
                    <a:pt x="54" y="46"/>
                  </a:cubicBezTo>
                  <a:cubicBezTo>
                    <a:pt x="50" y="45"/>
                    <a:pt x="51" y="43"/>
                    <a:pt x="50" y="42"/>
                  </a:cubicBezTo>
                  <a:cubicBezTo>
                    <a:pt x="49" y="40"/>
                    <a:pt x="46" y="36"/>
                    <a:pt x="43" y="34"/>
                  </a:cubicBezTo>
                  <a:cubicBezTo>
                    <a:pt x="39" y="32"/>
                    <a:pt x="37" y="29"/>
                    <a:pt x="35" y="26"/>
                  </a:cubicBezTo>
                  <a:cubicBezTo>
                    <a:pt x="32" y="23"/>
                    <a:pt x="32" y="23"/>
                    <a:pt x="30" y="20"/>
                  </a:cubicBezTo>
                  <a:cubicBezTo>
                    <a:pt x="27" y="18"/>
                    <a:pt x="27" y="16"/>
                    <a:pt x="25" y="13"/>
                  </a:cubicBezTo>
                  <a:cubicBezTo>
                    <a:pt x="23" y="9"/>
                    <a:pt x="23" y="7"/>
                    <a:pt x="20" y="2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7" y="1"/>
                    <a:pt x="15" y="3"/>
                    <a:pt x="15" y="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4" name="Freeform 266"/>
            <p:cNvSpPr>
              <a:spLocks/>
            </p:cNvSpPr>
            <p:nvPr/>
          </p:nvSpPr>
          <p:spPr bwMode="auto">
            <a:xfrm>
              <a:off x="1543517" y="3715903"/>
              <a:ext cx="293493" cy="252404"/>
            </a:xfrm>
            <a:custGeom>
              <a:avLst/>
              <a:gdLst>
                <a:gd name="T0" fmla="*/ 42 w 129"/>
                <a:gd name="T1" fmla="*/ 109 h 111"/>
                <a:gd name="T2" fmla="*/ 74 w 129"/>
                <a:gd name="T3" fmla="*/ 109 h 111"/>
                <a:gd name="T4" fmla="*/ 129 w 129"/>
                <a:gd name="T5" fmla="*/ 109 h 111"/>
                <a:gd name="T6" fmla="*/ 123 w 129"/>
                <a:gd name="T7" fmla="*/ 101 h 111"/>
                <a:gd name="T8" fmla="*/ 115 w 129"/>
                <a:gd name="T9" fmla="*/ 91 h 111"/>
                <a:gd name="T10" fmla="*/ 114 w 129"/>
                <a:gd name="T11" fmla="*/ 82 h 111"/>
                <a:gd name="T12" fmla="*/ 109 w 129"/>
                <a:gd name="T13" fmla="*/ 79 h 111"/>
                <a:gd name="T14" fmla="*/ 106 w 129"/>
                <a:gd name="T15" fmla="*/ 71 h 111"/>
                <a:gd name="T16" fmla="*/ 99 w 129"/>
                <a:gd name="T17" fmla="*/ 56 h 111"/>
                <a:gd name="T18" fmla="*/ 92 w 129"/>
                <a:gd name="T19" fmla="*/ 40 h 111"/>
                <a:gd name="T20" fmla="*/ 83 w 129"/>
                <a:gd name="T21" fmla="*/ 28 h 111"/>
                <a:gd name="T22" fmla="*/ 84 w 129"/>
                <a:gd name="T23" fmla="*/ 23 h 111"/>
                <a:gd name="T24" fmla="*/ 80 w 129"/>
                <a:gd name="T25" fmla="*/ 5 h 111"/>
                <a:gd name="T26" fmla="*/ 79 w 129"/>
                <a:gd name="T27" fmla="*/ 5 h 111"/>
                <a:gd name="T28" fmla="*/ 70 w 129"/>
                <a:gd name="T29" fmla="*/ 2 h 111"/>
                <a:gd name="T30" fmla="*/ 62 w 129"/>
                <a:gd name="T31" fmla="*/ 5 h 111"/>
                <a:gd name="T32" fmla="*/ 52 w 129"/>
                <a:gd name="T33" fmla="*/ 8 h 111"/>
                <a:gd name="T34" fmla="*/ 38 w 129"/>
                <a:gd name="T35" fmla="*/ 7 h 111"/>
                <a:gd name="T36" fmla="*/ 27 w 129"/>
                <a:gd name="T37" fmla="*/ 3 h 111"/>
                <a:gd name="T38" fmla="*/ 11 w 129"/>
                <a:gd name="T39" fmla="*/ 4 h 111"/>
                <a:gd name="T40" fmla="*/ 8 w 129"/>
                <a:gd name="T41" fmla="*/ 0 h 111"/>
                <a:gd name="T42" fmla="*/ 5 w 129"/>
                <a:gd name="T43" fmla="*/ 14 h 111"/>
                <a:gd name="T44" fmla="*/ 5 w 129"/>
                <a:gd name="T45" fmla="*/ 21 h 111"/>
                <a:gd name="T46" fmla="*/ 4 w 129"/>
                <a:gd name="T47" fmla="*/ 29 h 111"/>
                <a:gd name="T48" fmla="*/ 0 w 129"/>
                <a:gd name="T49" fmla="*/ 36 h 111"/>
                <a:gd name="T50" fmla="*/ 5 w 129"/>
                <a:gd name="T51" fmla="*/ 44 h 111"/>
                <a:gd name="T52" fmla="*/ 5 w 129"/>
                <a:gd name="T53" fmla="*/ 54 h 111"/>
                <a:gd name="T54" fmla="*/ 9 w 129"/>
                <a:gd name="T55" fmla="*/ 77 h 111"/>
                <a:gd name="T56" fmla="*/ 8 w 129"/>
                <a:gd name="T57" fmla="*/ 110 h 111"/>
                <a:gd name="T58" fmla="*/ 42 w 129"/>
                <a:gd name="T59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" h="111">
                  <a:moveTo>
                    <a:pt x="42" y="109"/>
                  </a:moveTo>
                  <a:cubicBezTo>
                    <a:pt x="53" y="109"/>
                    <a:pt x="64" y="109"/>
                    <a:pt x="74" y="109"/>
                  </a:cubicBezTo>
                  <a:cubicBezTo>
                    <a:pt x="92" y="109"/>
                    <a:pt x="111" y="109"/>
                    <a:pt x="129" y="109"/>
                  </a:cubicBezTo>
                  <a:cubicBezTo>
                    <a:pt x="128" y="106"/>
                    <a:pt x="126" y="104"/>
                    <a:pt x="123" y="101"/>
                  </a:cubicBezTo>
                  <a:cubicBezTo>
                    <a:pt x="120" y="99"/>
                    <a:pt x="117" y="94"/>
                    <a:pt x="115" y="91"/>
                  </a:cubicBezTo>
                  <a:cubicBezTo>
                    <a:pt x="112" y="89"/>
                    <a:pt x="115" y="87"/>
                    <a:pt x="114" y="82"/>
                  </a:cubicBezTo>
                  <a:cubicBezTo>
                    <a:pt x="112" y="77"/>
                    <a:pt x="111" y="80"/>
                    <a:pt x="109" y="79"/>
                  </a:cubicBezTo>
                  <a:cubicBezTo>
                    <a:pt x="107" y="78"/>
                    <a:pt x="108" y="75"/>
                    <a:pt x="106" y="71"/>
                  </a:cubicBezTo>
                  <a:cubicBezTo>
                    <a:pt x="105" y="67"/>
                    <a:pt x="102" y="64"/>
                    <a:pt x="99" y="56"/>
                  </a:cubicBezTo>
                  <a:cubicBezTo>
                    <a:pt x="96" y="49"/>
                    <a:pt x="95" y="44"/>
                    <a:pt x="92" y="40"/>
                  </a:cubicBezTo>
                  <a:cubicBezTo>
                    <a:pt x="89" y="36"/>
                    <a:pt x="86" y="32"/>
                    <a:pt x="83" y="28"/>
                  </a:cubicBezTo>
                  <a:cubicBezTo>
                    <a:pt x="80" y="25"/>
                    <a:pt x="81" y="23"/>
                    <a:pt x="84" y="23"/>
                  </a:cubicBezTo>
                  <a:cubicBezTo>
                    <a:pt x="87" y="14"/>
                    <a:pt x="84" y="9"/>
                    <a:pt x="80" y="5"/>
                  </a:cubicBezTo>
                  <a:cubicBezTo>
                    <a:pt x="80" y="5"/>
                    <a:pt x="79" y="5"/>
                    <a:pt x="79" y="5"/>
                  </a:cubicBezTo>
                  <a:cubicBezTo>
                    <a:pt x="75" y="4"/>
                    <a:pt x="74" y="2"/>
                    <a:pt x="70" y="2"/>
                  </a:cubicBezTo>
                  <a:cubicBezTo>
                    <a:pt x="67" y="2"/>
                    <a:pt x="65" y="3"/>
                    <a:pt x="62" y="5"/>
                  </a:cubicBezTo>
                  <a:cubicBezTo>
                    <a:pt x="59" y="7"/>
                    <a:pt x="58" y="7"/>
                    <a:pt x="52" y="8"/>
                  </a:cubicBezTo>
                  <a:cubicBezTo>
                    <a:pt x="46" y="10"/>
                    <a:pt x="43" y="8"/>
                    <a:pt x="38" y="7"/>
                  </a:cubicBezTo>
                  <a:cubicBezTo>
                    <a:pt x="32" y="6"/>
                    <a:pt x="33" y="5"/>
                    <a:pt x="27" y="3"/>
                  </a:cubicBezTo>
                  <a:cubicBezTo>
                    <a:pt x="21" y="1"/>
                    <a:pt x="11" y="4"/>
                    <a:pt x="11" y="4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10" y="6"/>
                    <a:pt x="6" y="8"/>
                    <a:pt x="5" y="14"/>
                  </a:cubicBezTo>
                  <a:cubicBezTo>
                    <a:pt x="5" y="15"/>
                    <a:pt x="5" y="21"/>
                    <a:pt x="5" y="21"/>
                  </a:cubicBezTo>
                  <a:cubicBezTo>
                    <a:pt x="5" y="22"/>
                    <a:pt x="5" y="26"/>
                    <a:pt x="4" y="29"/>
                  </a:cubicBezTo>
                  <a:cubicBezTo>
                    <a:pt x="3" y="32"/>
                    <a:pt x="0" y="31"/>
                    <a:pt x="0" y="36"/>
                  </a:cubicBezTo>
                  <a:cubicBezTo>
                    <a:pt x="0" y="36"/>
                    <a:pt x="4" y="42"/>
                    <a:pt x="5" y="44"/>
                  </a:cubicBezTo>
                  <a:cubicBezTo>
                    <a:pt x="5" y="47"/>
                    <a:pt x="4" y="51"/>
                    <a:pt x="5" y="54"/>
                  </a:cubicBezTo>
                  <a:cubicBezTo>
                    <a:pt x="6" y="62"/>
                    <a:pt x="9" y="69"/>
                    <a:pt x="9" y="77"/>
                  </a:cubicBezTo>
                  <a:cubicBezTo>
                    <a:pt x="9" y="88"/>
                    <a:pt x="9" y="99"/>
                    <a:pt x="8" y="110"/>
                  </a:cubicBezTo>
                  <a:cubicBezTo>
                    <a:pt x="19" y="111"/>
                    <a:pt x="31" y="109"/>
                    <a:pt x="42" y="10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5" name="Freeform 267"/>
            <p:cNvSpPr>
              <a:spLocks/>
            </p:cNvSpPr>
            <p:nvPr/>
          </p:nvSpPr>
          <p:spPr bwMode="auto">
            <a:xfrm>
              <a:off x="1214806" y="3686554"/>
              <a:ext cx="352191" cy="322842"/>
            </a:xfrm>
            <a:custGeom>
              <a:avLst/>
              <a:gdLst>
                <a:gd name="T0" fmla="*/ 30 w 155"/>
                <a:gd name="T1" fmla="*/ 111 h 142"/>
                <a:gd name="T2" fmla="*/ 36 w 155"/>
                <a:gd name="T3" fmla="*/ 110 h 142"/>
                <a:gd name="T4" fmla="*/ 52 w 155"/>
                <a:gd name="T5" fmla="*/ 112 h 142"/>
                <a:gd name="T6" fmla="*/ 71 w 155"/>
                <a:gd name="T7" fmla="*/ 106 h 142"/>
                <a:gd name="T8" fmla="*/ 98 w 155"/>
                <a:gd name="T9" fmla="*/ 128 h 142"/>
                <a:gd name="T10" fmla="*/ 136 w 155"/>
                <a:gd name="T11" fmla="*/ 141 h 142"/>
                <a:gd name="T12" fmla="*/ 151 w 155"/>
                <a:gd name="T13" fmla="*/ 135 h 142"/>
                <a:gd name="T14" fmla="*/ 153 w 155"/>
                <a:gd name="T15" fmla="*/ 124 h 142"/>
                <a:gd name="T16" fmla="*/ 154 w 155"/>
                <a:gd name="T17" fmla="*/ 90 h 142"/>
                <a:gd name="T18" fmla="*/ 150 w 155"/>
                <a:gd name="T19" fmla="*/ 67 h 142"/>
                <a:gd name="T20" fmla="*/ 150 w 155"/>
                <a:gd name="T21" fmla="*/ 57 h 142"/>
                <a:gd name="T22" fmla="*/ 145 w 155"/>
                <a:gd name="T23" fmla="*/ 49 h 142"/>
                <a:gd name="T24" fmla="*/ 149 w 155"/>
                <a:gd name="T25" fmla="*/ 42 h 142"/>
                <a:gd name="T26" fmla="*/ 150 w 155"/>
                <a:gd name="T27" fmla="*/ 34 h 142"/>
                <a:gd name="T28" fmla="*/ 150 w 155"/>
                <a:gd name="T29" fmla="*/ 27 h 142"/>
                <a:gd name="T30" fmla="*/ 153 w 155"/>
                <a:gd name="T31" fmla="*/ 13 h 142"/>
                <a:gd name="T32" fmla="*/ 153 w 155"/>
                <a:gd name="T33" fmla="*/ 13 h 142"/>
                <a:gd name="T34" fmla="*/ 152 w 155"/>
                <a:gd name="T35" fmla="*/ 12 h 142"/>
                <a:gd name="T36" fmla="*/ 142 w 155"/>
                <a:gd name="T37" fmla="*/ 10 h 142"/>
                <a:gd name="T38" fmla="*/ 128 w 155"/>
                <a:gd name="T39" fmla="*/ 4 h 142"/>
                <a:gd name="T40" fmla="*/ 118 w 155"/>
                <a:gd name="T41" fmla="*/ 2 h 142"/>
                <a:gd name="T42" fmla="*/ 103 w 155"/>
                <a:gd name="T43" fmla="*/ 11 h 142"/>
                <a:gd name="T44" fmla="*/ 100 w 155"/>
                <a:gd name="T45" fmla="*/ 23 h 142"/>
                <a:gd name="T46" fmla="*/ 92 w 155"/>
                <a:gd name="T47" fmla="*/ 30 h 142"/>
                <a:gd name="T48" fmla="*/ 83 w 155"/>
                <a:gd name="T49" fmla="*/ 26 h 142"/>
                <a:gd name="T50" fmla="*/ 74 w 155"/>
                <a:gd name="T51" fmla="*/ 21 h 142"/>
                <a:gd name="T52" fmla="*/ 60 w 155"/>
                <a:gd name="T53" fmla="*/ 18 h 142"/>
                <a:gd name="T54" fmla="*/ 54 w 155"/>
                <a:gd name="T55" fmla="*/ 10 h 142"/>
                <a:gd name="T56" fmla="*/ 45 w 155"/>
                <a:gd name="T57" fmla="*/ 4 h 142"/>
                <a:gd name="T58" fmla="*/ 31 w 155"/>
                <a:gd name="T59" fmla="*/ 2 h 142"/>
                <a:gd name="T60" fmla="*/ 23 w 155"/>
                <a:gd name="T61" fmla="*/ 1 h 142"/>
                <a:gd name="T62" fmla="*/ 18 w 155"/>
                <a:gd name="T63" fmla="*/ 4 h 142"/>
                <a:gd name="T64" fmla="*/ 10 w 155"/>
                <a:gd name="T65" fmla="*/ 11 h 142"/>
                <a:gd name="T66" fmla="*/ 7 w 155"/>
                <a:gd name="T67" fmla="*/ 22 h 142"/>
                <a:gd name="T68" fmla="*/ 3 w 155"/>
                <a:gd name="T69" fmla="*/ 28 h 142"/>
                <a:gd name="T70" fmla="*/ 1 w 155"/>
                <a:gd name="T71" fmla="*/ 41 h 142"/>
                <a:gd name="T72" fmla="*/ 4 w 155"/>
                <a:gd name="T73" fmla="*/ 54 h 142"/>
                <a:gd name="T74" fmla="*/ 2 w 155"/>
                <a:gd name="T75" fmla="*/ 76 h 142"/>
                <a:gd name="T76" fmla="*/ 3 w 155"/>
                <a:gd name="T77" fmla="*/ 82 h 142"/>
                <a:gd name="T78" fmla="*/ 9 w 155"/>
                <a:gd name="T79" fmla="*/ 88 h 142"/>
                <a:gd name="T80" fmla="*/ 15 w 155"/>
                <a:gd name="T81" fmla="*/ 94 h 142"/>
                <a:gd name="T82" fmla="*/ 22 w 155"/>
                <a:gd name="T83" fmla="*/ 102 h 142"/>
                <a:gd name="T84" fmla="*/ 23 w 155"/>
                <a:gd name="T85" fmla="*/ 104 h 142"/>
                <a:gd name="T86" fmla="*/ 30 w 155"/>
                <a:gd name="T87" fmla="*/ 1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5" h="142">
                  <a:moveTo>
                    <a:pt x="30" y="111"/>
                  </a:moveTo>
                  <a:cubicBezTo>
                    <a:pt x="32" y="111"/>
                    <a:pt x="34" y="111"/>
                    <a:pt x="36" y="110"/>
                  </a:cubicBezTo>
                  <a:cubicBezTo>
                    <a:pt x="44" y="107"/>
                    <a:pt x="44" y="113"/>
                    <a:pt x="52" y="112"/>
                  </a:cubicBezTo>
                  <a:cubicBezTo>
                    <a:pt x="58" y="111"/>
                    <a:pt x="64" y="105"/>
                    <a:pt x="71" y="106"/>
                  </a:cubicBezTo>
                  <a:cubicBezTo>
                    <a:pt x="83" y="108"/>
                    <a:pt x="90" y="121"/>
                    <a:pt x="98" y="128"/>
                  </a:cubicBezTo>
                  <a:cubicBezTo>
                    <a:pt x="109" y="137"/>
                    <a:pt x="122" y="142"/>
                    <a:pt x="136" y="141"/>
                  </a:cubicBezTo>
                  <a:cubicBezTo>
                    <a:pt x="142" y="141"/>
                    <a:pt x="148" y="141"/>
                    <a:pt x="151" y="135"/>
                  </a:cubicBezTo>
                  <a:cubicBezTo>
                    <a:pt x="152" y="132"/>
                    <a:pt x="153" y="128"/>
                    <a:pt x="153" y="124"/>
                  </a:cubicBezTo>
                  <a:cubicBezTo>
                    <a:pt x="153" y="113"/>
                    <a:pt x="154" y="101"/>
                    <a:pt x="154" y="90"/>
                  </a:cubicBezTo>
                  <a:cubicBezTo>
                    <a:pt x="154" y="82"/>
                    <a:pt x="151" y="75"/>
                    <a:pt x="150" y="67"/>
                  </a:cubicBezTo>
                  <a:cubicBezTo>
                    <a:pt x="149" y="64"/>
                    <a:pt x="150" y="60"/>
                    <a:pt x="150" y="57"/>
                  </a:cubicBezTo>
                  <a:cubicBezTo>
                    <a:pt x="149" y="55"/>
                    <a:pt x="145" y="49"/>
                    <a:pt x="145" y="49"/>
                  </a:cubicBezTo>
                  <a:cubicBezTo>
                    <a:pt x="145" y="44"/>
                    <a:pt x="148" y="45"/>
                    <a:pt x="149" y="42"/>
                  </a:cubicBezTo>
                  <a:cubicBezTo>
                    <a:pt x="150" y="39"/>
                    <a:pt x="150" y="35"/>
                    <a:pt x="150" y="34"/>
                  </a:cubicBezTo>
                  <a:cubicBezTo>
                    <a:pt x="150" y="34"/>
                    <a:pt x="150" y="28"/>
                    <a:pt x="150" y="27"/>
                  </a:cubicBezTo>
                  <a:cubicBezTo>
                    <a:pt x="151" y="21"/>
                    <a:pt x="155" y="19"/>
                    <a:pt x="153" y="13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13"/>
                    <a:pt x="152" y="12"/>
                    <a:pt x="152" y="12"/>
                  </a:cubicBezTo>
                  <a:cubicBezTo>
                    <a:pt x="150" y="10"/>
                    <a:pt x="151" y="14"/>
                    <a:pt x="142" y="10"/>
                  </a:cubicBezTo>
                  <a:cubicBezTo>
                    <a:pt x="133" y="5"/>
                    <a:pt x="134" y="7"/>
                    <a:pt x="128" y="4"/>
                  </a:cubicBezTo>
                  <a:cubicBezTo>
                    <a:pt x="122" y="0"/>
                    <a:pt x="123" y="1"/>
                    <a:pt x="118" y="2"/>
                  </a:cubicBezTo>
                  <a:cubicBezTo>
                    <a:pt x="112" y="3"/>
                    <a:pt x="106" y="7"/>
                    <a:pt x="103" y="11"/>
                  </a:cubicBezTo>
                  <a:cubicBezTo>
                    <a:pt x="99" y="16"/>
                    <a:pt x="101" y="19"/>
                    <a:pt x="100" y="23"/>
                  </a:cubicBezTo>
                  <a:cubicBezTo>
                    <a:pt x="100" y="27"/>
                    <a:pt x="94" y="30"/>
                    <a:pt x="92" y="30"/>
                  </a:cubicBezTo>
                  <a:cubicBezTo>
                    <a:pt x="89" y="30"/>
                    <a:pt x="86" y="29"/>
                    <a:pt x="83" y="26"/>
                  </a:cubicBezTo>
                  <a:cubicBezTo>
                    <a:pt x="81" y="23"/>
                    <a:pt x="77" y="21"/>
                    <a:pt x="74" y="21"/>
                  </a:cubicBezTo>
                  <a:cubicBezTo>
                    <a:pt x="70" y="21"/>
                    <a:pt x="64" y="20"/>
                    <a:pt x="60" y="18"/>
                  </a:cubicBezTo>
                  <a:cubicBezTo>
                    <a:pt x="56" y="16"/>
                    <a:pt x="55" y="11"/>
                    <a:pt x="54" y="10"/>
                  </a:cubicBezTo>
                  <a:cubicBezTo>
                    <a:pt x="53" y="8"/>
                    <a:pt x="48" y="5"/>
                    <a:pt x="45" y="4"/>
                  </a:cubicBezTo>
                  <a:cubicBezTo>
                    <a:pt x="42" y="2"/>
                    <a:pt x="35" y="2"/>
                    <a:pt x="31" y="2"/>
                  </a:cubicBezTo>
                  <a:cubicBezTo>
                    <a:pt x="28" y="2"/>
                    <a:pt x="25" y="1"/>
                    <a:pt x="23" y="1"/>
                  </a:cubicBezTo>
                  <a:cubicBezTo>
                    <a:pt x="21" y="2"/>
                    <a:pt x="20" y="3"/>
                    <a:pt x="18" y="4"/>
                  </a:cubicBezTo>
                  <a:cubicBezTo>
                    <a:pt x="15" y="6"/>
                    <a:pt x="12" y="8"/>
                    <a:pt x="10" y="11"/>
                  </a:cubicBezTo>
                  <a:cubicBezTo>
                    <a:pt x="8" y="14"/>
                    <a:pt x="8" y="18"/>
                    <a:pt x="7" y="22"/>
                  </a:cubicBezTo>
                  <a:cubicBezTo>
                    <a:pt x="6" y="23"/>
                    <a:pt x="5" y="27"/>
                    <a:pt x="3" y="28"/>
                  </a:cubicBezTo>
                  <a:cubicBezTo>
                    <a:pt x="0" y="32"/>
                    <a:pt x="0" y="37"/>
                    <a:pt x="1" y="41"/>
                  </a:cubicBezTo>
                  <a:cubicBezTo>
                    <a:pt x="2" y="45"/>
                    <a:pt x="4" y="49"/>
                    <a:pt x="4" y="54"/>
                  </a:cubicBezTo>
                  <a:cubicBezTo>
                    <a:pt x="4" y="61"/>
                    <a:pt x="1" y="69"/>
                    <a:pt x="2" y="76"/>
                  </a:cubicBezTo>
                  <a:cubicBezTo>
                    <a:pt x="2" y="78"/>
                    <a:pt x="2" y="81"/>
                    <a:pt x="3" y="82"/>
                  </a:cubicBezTo>
                  <a:cubicBezTo>
                    <a:pt x="5" y="84"/>
                    <a:pt x="7" y="86"/>
                    <a:pt x="9" y="88"/>
                  </a:cubicBezTo>
                  <a:cubicBezTo>
                    <a:pt x="11" y="90"/>
                    <a:pt x="13" y="92"/>
                    <a:pt x="15" y="94"/>
                  </a:cubicBezTo>
                  <a:cubicBezTo>
                    <a:pt x="18" y="96"/>
                    <a:pt x="21" y="99"/>
                    <a:pt x="22" y="102"/>
                  </a:cubicBezTo>
                  <a:cubicBezTo>
                    <a:pt x="22" y="103"/>
                    <a:pt x="22" y="103"/>
                    <a:pt x="23" y="104"/>
                  </a:cubicBezTo>
                  <a:cubicBezTo>
                    <a:pt x="24" y="107"/>
                    <a:pt x="27" y="110"/>
                    <a:pt x="30" y="11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6" name="Freeform 268"/>
            <p:cNvSpPr>
              <a:spLocks/>
            </p:cNvSpPr>
            <p:nvPr/>
          </p:nvSpPr>
          <p:spPr bwMode="auto">
            <a:xfrm>
              <a:off x="749621" y="4276474"/>
              <a:ext cx="98320" cy="90983"/>
            </a:xfrm>
            <a:custGeom>
              <a:avLst/>
              <a:gdLst>
                <a:gd name="T0" fmla="*/ 41 w 43"/>
                <a:gd name="T1" fmla="*/ 25 h 40"/>
                <a:gd name="T2" fmla="*/ 36 w 43"/>
                <a:gd name="T3" fmla="*/ 23 h 40"/>
                <a:gd name="T4" fmla="*/ 31 w 43"/>
                <a:gd name="T5" fmla="*/ 17 h 40"/>
                <a:gd name="T6" fmla="*/ 24 w 43"/>
                <a:gd name="T7" fmla="*/ 15 h 40"/>
                <a:gd name="T8" fmla="*/ 26 w 43"/>
                <a:gd name="T9" fmla="*/ 8 h 40"/>
                <a:gd name="T10" fmla="*/ 22 w 43"/>
                <a:gd name="T11" fmla="*/ 8 h 40"/>
                <a:gd name="T12" fmla="*/ 19 w 43"/>
                <a:gd name="T13" fmla="*/ 5 h 40"/>
                <a:gd name="T14" fmla="*/ 18 w 43"/>
                <a:gd name="T15" fmla="*/ 1 h 40"/>
                <a:gd name="T16" fmla="*/ 12 w 43"/>
                <a:gd name="T17" fmla="*/ 1 h 40"/>
                <a:gd name="T18" fmla="*/ 7 w 43"/>
                <a:gd name="T19" fmla="*/ 3 h 40"/>
                <a:gd name="T20" fmla="*/ 6 w 43"/>
                <a:gd name="T21" fmla="*/ 4 h 40"/>
                <a:gd name="T22" fmla="*/ 5 w 43"/>
                <a:gd name="T23" fmla="*/ 12 h 40"/>
                <a:gd name="T24" fmla="*/ 1 w 43"/>
                <a:gd name="T25" fmla="*/ 15 h 40"/>
                <a:gd name="T26" fmla="*/ 0 w 43"/>
                <a:gd name="T27" fmla="*/ 22 h 40"/>
                <a:gd name="T28" fmla="*/ 3 w 43"/>
                <a:gd name="T29" fmla="*/ 23 h 40"/>
                <a:gd name="T30" fmla="*/ 15 w 43"/>
                <a:gd name="T31" fmla="*/ 36 h 40"/>
                <a:gd name="T32" fmla="*/ 31 w 43"/>
                <a:gd name="T33" fmla="*/ 36 h 40"/>
                <a:gd name="T34" fmla="*/ 42 w 43"/>
                <a:gd name="T35" fmla="*/ 34 h 40"/>
                <a:gd name="T36" fmla="*/ 43 w 43"/>
                <a:gd name="T37" fmla="*/ 33 h 40"/>
                <a:gd name="T38" fmla="*/ 42 w 43"/>
                <a:gd name="T39" fmla="*/ 28 h 40"/>
                <a:gd name="T40" fmla="*/ 41 w 43"/>
                <a:gd name="T41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40">
                  <a:moveTo>
                    <a:pt x="41" y="25"/>
                  </a:moveTo>
                  <a:cubicBezTo>
                    <a:pt x="39" y="24"/>
                    <a:pt x="37" y="25"/>
                    <a:pt x="36" y="23"/>
                  </a:cubicBezTo>
                  <a:cubicBezTo>
                    <a:pt x="35" y="20"/>
                    <a:pt x="34" y="18"/>
                    <a:pt x="31" y="17"/>
                  </a:cubicBezTo>
                  <a:cubicBezTo>
                    <a:pt x="29" y="16"/>
                    <a:pt x="26" y="15"/>
                    <a:pt x="24" y="15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5" y="8"/>
                    <a:pt x="23" y="8"/>
                    <a:pt x="22" y="8"/>
                  </a:cubicBezTo>
                  <a:cubicBezTo>
                    <a:pt x="21" y="7"/>
                    <a:pt x="20" y="6"/>
                    <a:pt x="19" y="5"/>
                  </a:cubicBezTo>
                  <a:cubicBezTo>
                    <a:pt x="19" y="4"/>
                    <a:pt x="19" y="2"/>
                    <a:pt x="18" y="1"/>
                  </a:cubicBezTo>
                  <a:cubicBezTo>
                    <a:pt x="16" y="0"/>
                    <a:pt x="13" y="0"/>
                    <a:pt x="12" y="1"/>
                  </a:cubicBezTo>
                  <a:cubicBezTo>
                    <a:pt x="10" y="1"/>
                    <a:pt x="8" y="2"/>
                    <a:pt x="7" y="3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5" y="6"/>
                    <a:pt x="7" y="9"/>
                    <a:pt x="5" y="12"/>
                  </a:cubicBezTo>
                  <a:cubicBezTo>
                    <a:pt x="4" y="13"/>
                    <a:pt x="1" y="14"/>
                    <a:pt x="1" y="15"/>
                  </a:cubicBezTo>
                  <a:cubicBezTo>
                    <a:pt x="0" y="17"/>
                    <a:pt x="0" y="20"/>
                    <a:pt x="0" y="22"/>
                  </a:cubicBezTo>
                  <a:cubicBezTo>
                    <a:pt x="0" y="23"/>
                    <a:pt x="1" y="23"/>
                    <a:pt x="3" y="23"/>
                  </a:cubicBezTo>
                  <a:cubicBezTo>
                    <a:pt x="10" y="26"/>
                    <a:pt x="9" y="32"/>
                    <a:pt x="15" y="36"/>
                  </a:cubicBezTo>
                  <a:cubicBezTo>
                    <a:pt x="22" y="40"/>
                    <a:pt x="22" y="37"/>
                    <a:pt x="31" y="36"/>
                  </a:cubicBezTo>
                  <a:cubicBezTo>
                    <a:pt x="37" y="36"/>
                    <a:pt x="39" y="35"/>
                    <a:pt x="42" y="34"/>
                  </a:cubicBezTo>
                  <a:cubicBezTo>
                    <a:pt x="42" y="34"/>
                    <a:pt x="42" y="34"/>
                    <a:pt x="43" y="33"/>
                  </a:cubicBezTo>
                  <a:cubicBezTo>
                    <a:pt x="42" y="32"/>
                    <a:pt x="42" y="30"/>
                    <a:pt x="42" y="28"/>
                  </a:cubicBezTo>
                  <a:cubicBezTo>
                    <a:pt x="42" y="27"/>
                    <a:pt x="42" y="26"/>
                    <a:pt x="41" y="2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7" name="Freeform 269"/>
            <p:cNvSpPr>
              <a:spLocks/>
            </p:cNvSpPr>
            <p:nvPr/>
          </p:nvSpPr>
          <p:spPr bwMode="auto">
            <a:xfrm>
              <a:off x="657170" y="4167882"/>
              <a:ext cx="171694" cy="132072"/>
            </a:xfrm>
            <a:custGeom>
              <a:avLst/>
              <a:gdLst>
                <a:gd name="T0" fmla="*/ 59 w 76"/>
                <a:gd name="T1" fmla="*/ 49 h 58"/>
                <a:gd name="T2" fmla="*/ 60 w 76"/>
                <a:gd name="T3" fmla="*/ 53 h 58"/>
                <a:gd name="T4" fmla="*/ 63 w 76"/>
                <a:gd name="T5" fmla="*/ 56 h 58"/>
                <a:gd name="T6" fmla="*/ 74 w 76"/>
                <a:gd name="T7" fmla="*/ 49 h 58"/>
                <a:gd name="T8" fmla="*/ 69 w 76"/>
                <a:gd name="T9" fmla="*/ 25 h 58"/>
                <a:gd name="T10" fmla="*/ 65 w 76"/>
                <a:gd name="T11" fmla="*/ 20 h 58"/>
                <a:gd name="T12" fmla="*/ 61 w 76"/>
                <a:gd name="T13" fmla="*/ 13 h 58"/>
                <a:gd name="T14" fmla="*/ 57 w 76"/>
                <a:gd name="T15" fmla="*/ 11 h 58"/>
                <a:gd name="T16" fmla="*/ 52 w 76"/>
                <a:gd name="T17" fmla="*/ 13 h 58"/>
                <a:gd name="T18" fmla="*/ 44 w 76"/>
                <a:gd name="T19" fmla="*/ 11 h 58"/>
                <a:gd name="T20" fmla="*/ 34 w 76"/>
                <a:gd name="T21" fmla="*/ 0 h 58"/>
                <a:gd name="T22" fmla="*/ 32 w 76"/>
                <a:gd name="T23" fmla="*/ 1 h 58"/>
                <a:gd name="T24" fmla="*/ 30 w 76"/>
                <a:gd name="T25" fmla="*/ 3 h 58"/>
                <a:gd name="T26" fmla="*/ 29 w 76"/>
                <a:gd name="T27" fmla="*/ 5 h 58"/>
                <a:gd name="T28" fmla="*/ 24 w 76"/>
                <a:gd name="T29" fmla="*/ 6 h 58"/>
                <a:gd name="T30" fmla="*/ 23 w 76"/>
                <a:gd name="T31" fmla="*/ 10 h 58"/>
                <a:gd name="T32" fmla="*/ 16 w 76"/>
                <a:gd name="T33" fmla="*/ 13 h 58"/>
                <a:gd name="T34" fmla="*/ 10 w 76"/>
                <a:gd name="T35" fmla="*/ 16 h 58"/>
                <a:gd name="T36" fmla="*/ 8 w 76"/>
                <a:gd name="T37" fmla="*/ 17 h 58"/>
                <a:gd name="T38" fmla="*/ 5 w 76"/>
                <a:gd name="T39" fmla="*/ 24 h 58"/>
                <a:gd name="T40" fmla="*/ 1 w 76"/>
                <a:gd name="T41" fmla="*/ 26 h 58"/>
                <a:gd name="T42" fmla="*/ 0 w 76"/>
                <a:gd name="T43" fmla="*/ 30 h 58"/>
                <a:gd name="T44" fmla="*/ 9 w 76"/>
                <a:gd name="T45" fmla="*/ 43 h 58"/>
                <a:gd name="T46" fmla="*/ 12 w 76"/>
                <a:gd name="T47" fmla="*/ 47 h 58"/>
                <a:gd name="T48" fmla="*/ 12 w 76"/>
                <a:gd name="T49" fmla="*/ 47 h 58"/>
                <a:gd name="T50" fmla="*/ 22 w 76"/>
                <a:gd name="T51" fmla="*/ 45 h 58"/>
                <a:gd name="T52" fmla="*/ 26 w 76"/>
                <a:gd name="T53" fmla="*/ 35 h 58"/>
                <a:gd name="T54" fmla="*/ 34 w 76"/>
                <a:gd name="T55" fmla="*/ 36 h 58"/>
                <a:gd name="T56" fmla="*/ 39 w 76"/>
                <a:gd name="T57" fmla="*/ 33 h 58"/>
                <a:gd name="T58" fmla="*/ 43 w 76"/>
                <a:gd name="T59" fmla="*/ 41 h 58"/>
                <a:gd name="T60" fmla="*/ 49 w 76"/>
                <a:gd name="T61" fmla="*/ 43 h 58"/>
                <a:gd name="T62" fmla="*/ 51 w 76"/>
                <a:gd name="T63" fmla="*/ 47 h 58"/>
                <a:gd name="T64" fmla="*/ 48 w 76"/>
                <a:gd name="T65" fmla="*/ 51 h 58"/>
                <a:gd name="T66" fmla="*/ 53 w 76"/>
                <a:gd name="T67" fmla="*/ 49 h 58"/>
                <a:gd name="T68" fmla="*/ 59 w 76"/>
                <a:gd name="T69" fmla="*/ 4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6" h="58">
                  <a:moveTo>
                    <a:pt x="59" y="49"/>
                  </a:moveTo>
                  <a:cubicBezTo>
                    <a:pt x="60" y="50"/>
                    <a:pt x="60" y="52"/>
                    <a:pt x="60" y="53"/>
                  </a:cubicBezTo>
                  <a:cubicBezTo>
                    <a:pt x="61" y="54"/>
                    <a:pt x="62" y="55"/>
                    <a:pt x="63" y="56"/>
                  </a:cubicBezTo>
                  <a:cubicBezTo>
                    <a:pt x="67" y="58"/>
                    <a:pt x="73" y="54"/>
                    <a:pt x="74" y="49"/>
                  </a:cubicBezTo>
                  <a:cubicBezTo>
                    <a:pt x="76" y="41"/>
                    <a:pt x="74" y="31"/>
                    <a:pt x="69" y="25"/>
                  </a:cubicBezTo>
                  <a:cubicBezTo>
                    <a:pt x="67" y="23"/>
                    <a:pt x="66" y="22"/>
                    <a:pt x="65" y="20"/>
                  </a:cubicBezTo>
                  <a:cubicBezTo>
                    <a:pt x="63" y="18"/>
                    <a:pt x="63" y="15"/>
                    <a:pt x="61" y="13"/>
                  </a:cubicBezTo>
                  <a:cubicBezTo>
                    <a:pt x="60" y="11"/>
                    <a:pt x="59" y="11"/>
                    <a:pt x="57" y="11"/>
                  </a:cubicBezTo>
                  <a:cubicBezTo>
                    <a:pt x="55" y="12"/>
                    <a:pt x="54" y="13"/>
                    <a:pt x="52" y="13"/>
                  </a:cubicBezTo>
                  <a:cubicBezTo>
                    <a:pt x="49" y="13"/>
                    <a:pt x="46" y="12"/>
                    <a:pt x="44" y="11"/>
                  </a:cubicBezTo>
                  <a:cubicBezTo>
                    <a:pt x="40" y="8"/>
                    <a:pt x="36" y="4"/>
                    <a:pt x="34" y="0"/>
                  </a:cubicBezTo>
                  <a:cubicBezTo>
                    <a:pt x="33" y="0"/>
                    <a:pt x="33" y="0"/>
                    <a:pt x="32" y="1"/>
                  </a:cubicBezTo>
                  <a:cubicBezTo>
                    <a:pt x="30" y="1"/>
                    <a:pt x="31" y="1"/>
                    <a:pt x="30" y="3"/>
                  </a:cubicBezTo>
                  <a:cubicBezTo>
                    <a:pt x="30" y="4"/>
                    <a:pt x="30" y="5"/>
                    <a:pt x="29" y="5"/>
                  </a:cubicBezTo>
                  <a:cubicBezTo>
                    <a:pt x="27" y="6"/>
                    <a:pt x="25" y="5"/>
                    <a:pt x="24" y="6"/>
                  </a:cubicBezTo>
                  <a:cubicBezTo>
                    <a:pt x="23" y="7"/>
                    <a:pt x="24" y="9"/>
                    <a:pt x="23" y="10"/>
                  </a:cubicBezTo>
                  <a:cubicBezTo>
                    <a:pt x="22" y="13"/>
                    <a:pt x="18" y="12"/>
                    <a:pt x="16" y="13"/>
                  </a:cubicBezTo>
                  <a:cubicBezTo>
                    <a:pt x="13" y="13"/>
                    <a:pt x="13" y="15"/>
                    <a:pt x="10" y="16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9" y="21"/>
                    <a:pt x="7" y="22"/>
                    <a:pt x="5" y="24"/>
                  </a:cubicBezTo>
                  <a:cubicBezTo>
                    <a:pt x="5" y="25"/>
                    <a:pt x="2" y="25"/>
                    <a:pt x="1" y="26"/>
                  </a:cubicBezTo>
                  <a:cubicBezTo>
                    <a:pt x="1" y="27"/>
                    <a:pt x="0" y="29"/>
                    <a:pt x="0" y="30"/>
                  </a:cubicBezTo>
                  <a:cubicBezTo>
                    <a:pt x="3" y="34"/>
                    <a:pt x="7" y="38"/>
                    <a:pt x="9" y="43"/>
                  </a:cubicBezTo>
                  <a:cubicBezTo>
                    <a:pt x="10" y="45"/>
                    <a:pt x="11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5" y="45"/>
                    <a:pt x="19" y="47"/>
                    <a:pt x="22" y="45"/>
                  </a:cubicBezTo>
                  <a:cubicBezTo>
                    <a:pt x="25" y="42"/>
                    <a:pt x="22" y="37"/>
                    <a:pt x="26" y="35"/>
                  </a:cubicBezTo>
                  <a:cubicBezTo>
                    <a:pt x="28" y="34"/>
                    <a:pt x="32" y="36"/>
                    <a:pt x="34" y="36"/>
                  </a:cubicBezTo>
                  <a:cubicBezTo>
                    <a:pt x="36" y="36"/>
                    <a:pt x="37" y="33"/>
                    <a:pt x="39" y="33"/>
                  </a:cubicBezTo>
                  <a:cubicBezTo>
                    <a:pt x="44" y="33"/>
                    <a:pt x="44" y="36"/>
                    <a:pt x="43" y="41"/>
                  </a:cubicBezTo>
                  <a:cubicBezTo>
                    <a:pt x="45" y="42"/>
                    <a:pt x="47" y="43"/>
                    <a:pt x="49" y="43"/>
                  </a:cubicBezTo>
                  <a:cubicBezTo>
                    <a:pt x="50" y="44"/>
                    <a:pt x="53" y="45"/>
                    <a:pt x="51" y="47"/>
                  </a:cubicBezTo>
                  <a:cubicBezTo>
                    <a:pt x="50" y="48"/>
                    <a:pt x="48" y="49"/>
                    <a:pt x="48" y="51"/>
                  </a:cubicBezTo>
                  <a:cubicBezTo>
                    <a:pt x="49" y="50"/>
                    <a:pt x="51" y="49"/>
                    <a:pt x="53" y="49"/>
                  </a:cubicBezTo>
                  <a:cubicBezTo>
                    <a:pt x="54" y="48"/>
                    <a:pt x="57" y="48"/>
                    <a:pt x="59" y="4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8" name="Freeform 270"/>
            <p:cNvSpPr>
              <a:spLocks/>
            </p:cNvSpPr>
            <p:nvPr/>
          </p:nvSpPr>
          <p:spPr bwMode="auto">
            <a:xfrm>
              <a:off x="683584" y="4242723"/>
              <a:ext cx="93918" cy="83646"/>
            </a:xfrm>
            <a:custGeom>
              <a:avLst/>
              <a:gdLst>
                <a:gd name="T0" fmla="*/ 34 w 41"/>
                <a:gd name="T1" fmla="*/ 27 h 37"/>
                <a:gd name="T2" fmla="*/ 35 w 41"/>
                <a:gd name="T3" fmla="*/ 19 h 37"/>
                <a:gd name="T4" fmla="*/ 39 w 41"/>
                <a:gd name="T5" fmla="*/ 14 h 37"/>
                <a:gd name="T6" fmla="*/ 37 w 41"/>
                <a:gd name="T7" fmla="*/ 10 h 37"/>
                <a:gd name="T8" fmla="*/ 31 w 41"/>
                <a:gd name="T9" fmla="*/ 8 h 37"/>
                <a:gd name="T10" fmla="*/ 27 w 41"/>
                <a:gd name="T11" fmla="*/ 0 h 37"/>
                <a:gd name="T12" fmla="*/ 22 w 41"/>
                <a:gd name="T13" fmla="*/ 3 h 37"/>
                <a:gd name="T14" fmla="*/ 14 w 41"/>
                <a:gd name="T15" fmla="*/ 2 h 37"/>
                <a:gd name="T16" fmla="*/ 10 w 41"/>
                <a:gd name="T17" fmla="*/ 12 h 37"/>
                <a:gd name="T18" fmla="*/ 0 w 41"/>
                <a:gd name="T19" fmla="*/ 14 h 37"/>
                <a:gd name="T20" fmla="*/ 9 w 41"/>
                <a:gd name="T21" fmla="*/ 28 h 37"/>
                <a:gd name="T22" fmla="*/ 19 w 41"/>
                <a:gd name="T23" fmla="*/ 33 h 37"/>
                <a:gd name="T24" fmla="*/ 25 w 41"/>
                <a:gd name="T25" fmla="*/ 36 h 37"/>
                <a:gd name="T26" fmla="*/ 29 w 41"/>
                <a:gd name="T27" fmla="*/ 37 h 37"/>
                <a:gd name="T28" fmla="*/ 30 w 41"/>
                <a:gd name="T29" fmla="*/ 30 h 37"/>
                <a:gd name="T30" fmla="*/ 34 w 41"/>
                <a:gd name="T3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" h="37">
                  <a:moveTo>
                    <a:pt x="34" y="27"/>
                  </a:moveTo>
                  <a:cubicBezTo>
                    <a:pt x="36" y="24"/>
                    <a:pt x="34" y="21"/>
                    <a:pt x="35" y="19"/>
                  </a:cubicBezTo>
                  <a:cubicBezTo>
                    <a:pt x="36" y="17"/>
                    <a:pt x="38" y="16"/>
                    <a:pt x="39" y="14"/>
                  </a:cubicBezTo>
                  <a:cubicBezTo>
                    <a:pt x="41" y="12"/>
                    <a:pt x="38" y="11"/>
                    <a:pt x="37" y="10"/>
                  </a:cubicBezTo>
                  <a:cubicBezTo>
                    <a:pt x="35" y="10"/>
                    <a:pt x="33" y="9"/>
                    <a:pt x="31" y="8"/>
                  </a:cubicBezTo>
                  <a:cubicBezTo>
                    <a:pt x="32" y="3"/>
                    <a:pt x="32" y="0"/>
                    <a:pt x="27" y="0"/>
                  </a:cubicBezTo>
                  <a:cubicBezTo>
                    <a:pt x="25" y="0"/>
                    <a:pt x="24" y="3"/>
                    <a:pt x="22" y="3"/>
                  </a:cubicBezTo>
                  <a:cubicBezTo>
                    <a:pt x="20" y="3"/>
                    <a:pt x="16" y="1"/>
                    <a:pt x="14" y="2"/>
                  </a:cubicBezTo>
                  <a:cubicBezTo>
                    <a:pt x="10" y="4"/>
                    <a:pt x="13" y="9"/>
                    <a:pt x="10" y="12"/>
                  </a:cubicBezTo>
                  <a:cubicBezTo>
                    <a:pt x="7" y="14"/>
                    <a:pt x="3" y="12"/>
                    <a:pt x="0" y="14"/>
                  </a:cubicBezTo>
                  <a:cubicBezTo>
                    <a:pt x="3" y="21"/>
                    <a:pt x="5" y="26"/>
                    <a:pt x="9" y="28"/>
                  </a:cubicBezTo>
                  <a:cubicBezTo>
                    <a:pt x="13" y="30"/>
                    <a:pt x="15" y="29"/>
                    <a:pt x="19" y="33"/>
                  </a:cubicBezTo>
                  <a:cubicBezTo>
                    <a:pt x="22" y="35"/>
                    <a:pt x="23" y="36"/>
                    <a:pt x="25" y="36"/>
                  </a:cubicBezTo>
                  <a:cubicBezTo>
                    <a:pt x="26" y="37"/>
                    <a:pt x="27" y="37"/>
                    <a:pt x="29" y="37"/>
                  </a:cubicBezTo>
                  <a:cubicBezTo>
                    <a:pt x="29" y="35"/>
                    <a:pt x="29" y="32"/>
                    <a:pt x="30" y="30"/>
                  </a:cubicBezTo>
                  <a:cubicBezTo>
                    <a:pt x="30" y="29"/>
                    <a:pt x="33" y="28"/>
                    <a:pt x="34" y="2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9" name="Freeform 271"/>
            <p:cNvSpPr>
              <a:spLocks/>
            </p:cNvSpPr>
            <p:nvPr/>
          </p:nvSpPr>
          <p:spPr bwMode="auto">
            <a:xfrm>
              <a:off x="633691" y="4201634"/>
              <a:ext cx="44024" cy="35219"/>
            </a:xfrm>
            <a:custGeom>
              <a:avLst/>
              <a:gdLst>
                <a:gd name="T0" fmla="*/ 15 w 19"/>
                <a:gd name="T1" fmla="*/ 9 h 15"/>
                <a:gd name="T2" fmla="*/ 18 w 19"/>
                <a:gd name="T3" fmla="*/ 2 h 15"/>
                <a:gd name="T4" fmla="*/ 12 w 19"/>
                <a:gd name="T5" fmla="*/ 1 h 15"/>
                <a:gd name="T6" fmla="*/ 9 w 19"/>
                <a:gd name="T7" fmla="*/ 3 h 15"/>
                <a:gd name="T8" fmla="*/ 6 w 19"/>
                <a:gd name="T9" fmla="*/ 1 h 15"/>
                <a:gd name="T10" fmla="*/ 0 w 19"/>
                <a:gd name="T11" fmla="*/ 4 h 15"/>
                <a:gd name="T12" fmla="*/ 1 w 19"/>
                <a:gd name="T13" fmla="*/ 4 h 15"/>
                <a:gd name="T14" fmla="*/ 4 w 19"/>
                <a:gd name="T15" fmla="*/ 9 h 15"/>
                <a:gd name="T16" fmla="*/ 4 w 19"/>
                <a:gd name="T17" fmla="*/ 10 h 15"/>
                <a:gd name="T18" fmla="*/ 10 w 19"/>
                <a:gd name="T19" fmla="*/ 15 h 15"/>
                <a:gd name="T20" fmla="*/ 11 w 19"/>
                <a:gd name="T21" fmla="*/ 11 h 15"/>
                <a:gd name="T22" fmla="*/ 15 w 19"/>
                <a:gd name="T2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5" y="9"/>
                  </a:moveTo>
                  <a:cubicBezTo>
                    <a:pt x="17" y="7"/>
                    <a:pt x="19" y="6"/>
                    <a:pt x="18" y="2"/>
                  </a:cubicBezTo>
                  <a:cubicBezTo>
                    <a:pt x="16" y="2"/>
                    <a:pt x="15" y="0"/>
                    <a:pt x="12" y="1"/>
                  </a:cubicBezTo>
                  <a:cubicBezTo>
                    <a:pt x="11" y="2"/>
                    <a:pt x="10" y="3"/>
                    <a:pt x="9" y="3"/>
                  </a:cubicBezTo>
                  <a:cubicBezTo>
                    <a:pt x="8" y="3"/>
                    <a:pt x="7" y="1"/>
                    <a:pt x="6" y="1"/>
                  </a:cubicBezTo>
                  <a:cubicBezTo>
                    <a:pt x="4" y="0"/>
                    <a:pt x="2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5" y="6"/>
                    <a:pt x="3" y="7"/>
                    <a:pt x="4" y="9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10" y="14"/>
                    <a:pt x="11" y="12"/>
                    <a:pt x="11" y="11"/>
                  </a:cubicBezTo>
                  <a:cubicBezTo>
                    <a:pt x="12" y="10"/>
                    <a:pt x="15" y="10"/>
                    <a:pt x="15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0" name="Freeform 272"/>
            <p:cNvSpPr>
              <a:spLocks/>
            </p:cNvSpPr>
            <p:nvPr/>
          </p:nvSpPr>
          <p:spPr bwMode="auto">
            <a:xfrm>
              <a:off x="591135" y="4079834"/>
              <a:ext cx="161421" cy="130605"/>
            </a:xfrm>
            <a:custGeom>
              <a:avLst/>
              <a:gdLst>
                <a:gd name="T0" fmla="*/ 25 w 71"/>
                <a:gd name="T1" fmla="*/ 55 h 58"/>
                <a:gd name="T2" fmla="*/ 28 w 71"/>
                <a:gd name="T3" fmla="*/ 57 h 58"/>
                <a:gd name="T4" fmla="*/ 31 w 71"/>
                <a:gd name="T5" fmla="*/ 55 h 58"/>
                <a:gd name="T6" fmla="*/ 39 w 71"/>
                <a:gd name="T7" fmla="*/ 55 h 58"/>
                <a:gd name="T8" fmla="*/ 45 w 71"/>
                <a:gd name="T9" fmla="*/ 52 h 58"/>
                <a:gd name="T10" fmla="*/ 52 w 71"/>
                <a:gd name="T11" fmla="*/ 49 h 58"/>
                <a:gd name="T12" fmla="*/ 53 w 71"/>
                <a:gd name="T13" fmla="*/ 45 h 58"/>
                <a:gd name="T14" fmla="*/ 58 w 71"/>
                <a:gd name="T15" fmla="*/ 44 h 58"/>
                <a:gd name="T16" fmla="*/ 59 w 71"/>
                <a:gd name="T17" fmla="*/ 42 h 58"/>
                <a:gd name="T18" fmla="*/ 61 w 71"/>
                <a:gd name="T19" fmla="*/ 40 h 58"/>
                <a:gd name="T20" fmla="*/ 64 w 71"/>
                <a:gd name="T21" fmla="*/ 38 h 58"/>
                <a:gd name="T22" fmla="*/ 66 w 71"/>
                <a:gd name="T23" fmla="*/ 35 h 58"/>
                <a:gd name="T24" fmla="*/ 71 w 71"/>
                <a:gd name="T25" fmla="*/ 29 h 58"/>
                <a:gd name="T26" fmla="*/ 70 w 71"/>
                <a:gd name="T27" fmla="*/ 22 h 58"/>
                <a:gd name="T28" fmla="*/ 69 w 71"/>
                <a:gd name="T29" fmla="*/ 22 h 58"/>
                <a:gd name="T30" fmla="*/ 60 w 71"/>
                <a:gd name="T31" fmla="*/ 31 h 58"/>
                <a:gd name="T32" fmla="*/ 51 w 71"/>
                <a:gd name="T33" fmla="*/ 25 h 58"/>
                <a:gd name="T34" fmla="*/ 38 w 71"/>
                <a:gd name="T35" fmla="*/ 16 h 58"/>
                <a:gd name="T36" fmla="*/ 37 w 71"/>
                <a:gd name="T37" fmla="*/ 7 h 58"/>
                <a:gd name="T38" fmla="*/ 29 w 71"/>
                <a:gd name="T39" fmla="*/ 6 h 58"/>
                <a:gd name="T40" fmla="*/ 21 w 71"/>
                <a:gd name="T41" fmla="*/ 6 h 58"/>
                <a:gd name="T42" fmla="*/ 16 w 71"/>
                <a:gd name="T43" fmla="*/ 0 h 58"/>
                <a:gd name="T44" fmla="*/ 7 w 71"/>
                <a:gd name="T45" fmla="*/ 1 h 58"/>
                <a:gd name="T46" fmla="*/ 5 w 71"/>
                <a:gd name="T47" fmla="*/ 7 h 58"/>
                <a:gd name="T48" fmla="*/ 3 w 71"/>
                <a:gd name="T49" fmla="*/ 11 h 58"/>
                <a:gd name="T50" fmla="*/ 2 w 71"/>
                <a:gd name="T51" fmla="*/ 23 h 58"/>
                <a:gd name="T52" fmla="*/ 6 w 71"/>
                <a:gd name="T53" fmla="*/ 42 h 58"/>
                <a:gd name="T54" fmla="*/ 19 w 71"/>
                <a:gd name="T55" fmla="*/ 58 h 58"/>
                <a:gd name="T56" fmla="*/ 25 w 71"/>
                <a:gd name="T57" fmla="*/ 5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" h="58">
                  <a:moveTo>
                    <a:pt x="25" y="55"/>
                  </a:moveTo>
                  <a:cubicBezTo>
                    <a:pt x="26" y="55"/>
                    <a:pt x="27" y="57"/>
                    <a:pt x="28" y="57"/>
                  </a:cubicBezTo>
                  <a:cubicBezTo>
                    <a:pt x="29" y="57"/>
                    <a:pt x="30" y="56"/>
                    <a:pt x="31" y="55"/>
                  </a:cubicBezTo>
                  <a:cubicBezTo>
                    <a:pt x="35" y="53"/>
                    <a:pt x="36" y="57"/>
                    <a:pt x="39" y="55"/>
                  </a:cubicBezTo>
                  <a:cubicBezTo>
                    <a:pt x="42" y="54"/>
                    <a:pt x="42" y="52"/>
                    <a:pt x="45" y="52"/>
                  </a:cubicBezTo>
                  <a:cubicBezTo>
                    <a:pt x="47" y="51"/>
                    <a:pt x="51" y="52"/>
                    <a:pt x="52" y="49"/>
                  </a:cubicBezTo>
                  <a:cubicBezTo>
                    <a:pt x="53" y="48"/>
                    <a:pt x="52" y="46"/>
                    <a:pt x="53" y="45"/>
                  </a:cubicBezTo>
                  <a:cubicBezTo>
                    <a:pt x="54" y="44"/>
                    <a:pt x="56" y="45"/>
                    <a:pt x="58" y="44"/>
                  </a:cubicBezTo>
                  <a:cubicBezTo>
                    <a:pt x="59" y="44"/>
                    <a:pt x="59" y="43"/>
                    <a:pt x="59" y="42"/>
                  </a:cubicBezTo>
                  <a:cubicBezTo>
                    <a:pt x="60" y="40"/>
                    <a:pt x="59" y="40"/>
                    <a:pt x="61" y="40"/>
                  </a:cubicBezTo>
                  <a:cubicBezTo>
                    <a:pt x="63" y="39"/>
                    <a:pt x="63" y="39"/>
                    <a:pt x="64" y="38"/>
                  </a:cubicBezTo>
                  <a:cubicBezTo>
                    <a:pt x="65" y="38"/>
                    <a:pt x="65" y="36"/>
                    <a:pt x="66" y="35"/>
                  </a:cubicBezTo>
                  <a:cubicBezTo>
                    <a:pt x="69" y="33"/>
                    <a:pt x="71" y="32"/>
                    <a:pt x="71" y="29"/>
                  </a:cubicBezTo>
                  <a:cubicBezTo>
                    <a:pt x="71" y="26"/>
                    <a:pt x="71" y="24"/>
                    <a:pt x="70" y="22"/>
                  </a:cubicBezTo>
                  <a:cubicBezTo>
                    <a:pt x="70" y="22"/>
                    <a:pt x="70" y="22"/>
                    <a:pt x="69" y="22"/>
                  </a:cubicBezTo>
                  <a:cubicBezTo>
                    <a:pt x="66" y="24"/>
                    <a:pt x="66" y="31"/>
                    <a:pt x="60" y="31"/>
                  </a:cubicBezTo>
                  <a:cubicBezTo>
                    <a:pt x="53" y="31"/>
                    <a:pt x="54" y="27"/>
                    <a:pt x="51" y="25"/>
                  </a:cubicBezTo>
                  <a:cubicBezTo>
                    <a:pt x="48" y="23"/>
                    <a:pt x="40" y="19"/>
                    <a:pt x="38" y="16"/>
                  </a:cubicBezTo>
                  <a:cubicBezTo>
                    <a:pt x="36" y="14"/>
                    <a:pt x="39" y="8"/>
                    <a:pt x="37" y="7"/>
                  </a:cubicBezTo>
                  <a:cubicBezTo>
                    <a:pt x="35" y="5"/>
                    <a:pt x="32" y="7"/>
                    <a:pt x="29" y="6"/>
                  </a:cubicBezTo>
                  <a:cubicBezTo>
                    <a:pt x="27" y="5"/>
                    <a:pt x="24" y="7"/>
                    <a:pt x="21" y="6"/>
                  </a:cubicBezTo>
                  <a:cubicBezTo>
                    <a:pt x="19" y="5"/>
                    <a:pt x="19" y="1"/>
                    <a:pt x="16" y="0"/>
                  </a:cubicBezTo>
                  <a:cubicBezTo>
                    <a:pt x="13" y="0"/>
                    <a:pt x="10" y="0"/>
                    <a:pt x="7" y="1"/>
                  </a:cubicBezTo>
                  <a:cubicBezTo>
                    <a:pt x="6" y="5"/>
                    <a:pt x="6" y="6"/>
                    <a:pt x="5" y="7"/>
                  </a:cubicBezTo>
                  <a:cubicBezTo>
                    <a:pt x="4" y="9"/>
                    <a:pt x="4" y="8"/>
                    <a:pt x="3" y="11"/>
                  </a:cubicBezTo>
                  <a:cubicBezTo>
                    <a:pt x="1" y="16"/>
                    <a:pt x="3" y="19"/>
                    <a:pt x="2" y="23"/>
                  </a:cubicBezTo>
                  <a:cubicBezTo>
                    <a:pt x="0" y="28"/>
                    <a:pt x="2" y="32"/>
                    <a:pt x="6" y="42"/>
                  </a:cubicBezTo>
                  <a:cubicBezTo>
                    <a:pt x="9" y="52"/>
                    <a:pt x="15" y="55"/>
                    <a:pt x="19" y="58"/>
                  </a:cubicBezTo>
                  <a:cubicBezTo>
                    <a:pt x="21" y="57"/>
                    <a:pt x="23" y="54"/>
                    <a:pt x="25" y="5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1" name="Freeform 273"/>
            <p:cNvSpPr>
              <a:spLocks/>
            </p:cNvSpPr>
            <p:nvPr/>
          </p:nvSpPr>
          <p:spPr bwMode="auto">
            <a:xfrm>
              <a:off x="607276" y="3823028"/>
              <a:ext cx="325777" cy="327245"/>
            </a:xfrm>
            <a:custGeom>
              <a:avLst/>
              <a:gdLst>
                <a:gd name="T0" fmla="*/ 9 w 144"/>
                <a:gd name="T1" fmla="*/ 113 h 144"/>
                <a:gd name="T2" fmla="*/ 14 w 144"/>
                <a:gd name="T3" fmla="*/ 119 h 144"/>
                <a:gd name="T4" fmla="*/ 22 w 144"/>
                <a:gd name="T5" fmla="*/ 119 h 144"/>
                <a:gd name="T6" fmla="*/ 30 w 144"/>
                <a:gd name="T7" fmla="*/ 120 h 144"/>
                <a:gd name="T8" fmla="*/ 31 w 144"/>
                <a:gd name="T9" fmla="*/ 129 h 144"/>
                <a:gd name="T10" fmla="*/ 44 w 144"/>
                <a:gd name="T11" fmla="*/ 138 h 144"/>
                <a:gd name="T12" fmla="*/ 53 w 144"/>
                <a:gd name="T13" fmla="*/ 144 h 144"/>
                <a:gd name="T14" fmla="*/ 62 w 144"/>
                <a:gd name="T15" fmla="*/ 135 h 144"/>
                <a:gd name="T16" fmla="*/ 77 w 144"/>
                <a:gd name="T17" fmla="*/ 138 h 144"/>
                <a:gd name="T18" fmla="*/ 90 w 144"/>
                <a:gd name="T19" fmla="*/ 127 h 144"/>
                <a:gd name="T20" fmla="*/ 108 w 144"/>
                <a:gd name="T21" fmla="*/ 127 h 144"/>
                <a:gd name="T22" fmla="*/ 130 w 144"/>
                <a:gd name="T23" fmla="*/ 125 h 144"/>
                <a:gd name="T24" fmla="*/ 123 w 144"/>
                <a:gd name="T25" fmla="*/ 95 h 144"/>
                <a:gd name="T26" fmla="*/ 120 w 144"/>
                <a:gd name="T27" fmla="*/ 91 h 144"/>
                <a:gd name="T28" fmla="*/ 119 w 144"/>
                <a:gd name="T29" fmla="*/ 70 h 144"/>
                <a:gd name="T30" fmla="*/ 110 w 144"/>
                <a:gd name="T31" fmla="*/ 32 h 144"/>
                <a:gd name="T32" fmla="*/ 126 w 144"/>
                <a:gd name="T33" fmla="*/ 28 h 144"/>
                <a:gd name="T34" fmla="*/ 124 w 144"/>
                <a:gd name="T35" fmla="*/ 26 h 144"/>
                <a:gd name="T36" fmla="*/ 113 w 144"/>
                <a:gd name="T37" fmla="*/ 18 h 144"/>
                <a:gd name="T38" fmla="*/ 106 w 144"/>
                <a:gd name="T39" fmla="*/ 15 h 144"/>
                <a:gd name="T40" fmla="*/ 83 w 144"/>
                <a:gd name="T41" fmla="*/ 0 h 144"/>
                <a:gd name="T42" fmla="*/ 74 w 144"/>
                <a:gd name="T43" fmla="*/ 26 h 144"/>
                <a:gd name="T44" fmla="*/ 50 w 144"/>
                <a:gd name="T45" fmla="*/ 41 h 144"/>
                <a:gd name="T46" fmla="*/ 38 w 144"/>
                <a:gd name="T47" fmla="*/ 73 h 144"/>
                <a:gd name="T48" fmla="*/ 17 w 144"/>
                <a:gd name="T49" fmla="*/ 76 h 144"/>
                <a:gd name="T50" fmla="*/ 0 w 144"/>
                <a:gd name="T51" fmla="*/ 79 h 144"/>
                <a:gd name="T52" fmla="*/ 1 w 144"/>
                <a:gd name="T53" fmla="*/ 86 h 144"/>
                <a:gd name="T54" fmla="*/ 0 w 144"/>
                <a:gd name="T55" fmla="*/ 114 h 144"/>
                <a:gd name="T56" fmla="*/ 0 w 144"/>
                <a:gd name="T57" fmla="*/ 114 h 144"/>
                <a:gd name="T58" fmla="*/ 9 w 144"/>
                <a:gd name="T59" fmla="*/ 11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" h="144">
                  <a:moveTo>
                    <a:pt x="9" y="113"/>
                  </a:moveTo>
                  <a:cubicBezTo>
                    <a:pt x="12" y="114"/>
                    <a:pt x="12" y="118"/>
                    <a:pt x="14" y="119"/>
                  </a:cubicBezTo>
                  <a:cubicBezTo>
                    <a:pt x="17" y="120"/>
                    <a:pt x="20" y="118"/>
                    <a:pt x="22" y="119"/>
                  </a:cubicBezTo>
                  <a:cubicBezTo>
                    <a:pt x="25" y="120"/>
                    <a:pt x="28" y="118"/>
                    <a:pt x="30" y="120"/>
                  </a:cubicBezTo>
                  <a:cubicBezTo>
                    <a:pt x="32" y="121"/>
                    <a:pt x="29" y="127"/>
                    <a:pt x="31" y="129"/>
                  </a:cubicBezTo>
                  <a:cubicBezTo>
                    <a:pt x="33" y="132"/>
                    <a:pt x="41" y="136"/>
                    <a:pt x="44" y="138"/>
                  </a:cubicBezTo>
                  <a:cubicBezTo>
                    <a:pt x="47" y="140"/>
                    <a:pt x="46" y="144"/>
                    <a:pt x="53" y="144"/>
                  </a:cubicBezTo>
                  <a:cubicBezTo>
                    <a:pt x="59" y="144"/>
                    <a:pt x="59" y="137"/>
                    <a:pt x="62" y="135"/>
                  </a:cubicBezTo>
                  <a:cubicBezTo>
                    <a:pt x="69" y="132"/>
                    <a:pt x="72" y="139"/>
                    <a:pt x="77" y="138"/>
                  </a:cubicBezTo>
                  <a:cubicBezTo>
                    <a:pt x="82" y="137"/>
                    <a:pt x="85" y="129"/>
                    <a:pt x="90" y="127"/>
                  </a:cubicBezTo>
                  <a:cubicBezTo>
                    <a:pt x="94" y="125"/>
                    <a:pt x="103" y="127"/>
                    <a:pt x="108" y="127"/>
                  </a:cubicBezTo>
                  <a:cubicBezTo>
                    <a:pt x="114" y="127"/>
                    <a:pt x="125" y="128"/>
                    <a:pt x="130" y="125"/>
                  </a:cubicBezTo>
                  <a:cubicBezTo>
                    <a:pt x="144" y="118"/>
                    <a:pt x="129" y="103"/>
                    <a:pt x="123" y="95"/>
                  </a:cubicBezTo>
                  <a:cubicBezTo>
                    <a:pt x="122" y="94"/>
                    <a:pt x="121" y="93"/>
                    <a:pt x="120" y="91"/>
                  </a:cubicBezTo>
                  <a:cubicBezTo>
                    <a:pt x="117" y="84"/>
                    <a:pt x="119" y="77"/>
                    <a:pt x="119" y="70"/>
                  </a:cubicBezTo>
                  <a:cubicBezTo>
                    <a:pt x="118" y="58"/>
                    <a:pt x="108" y="44"/>
                    <a:pt x="110" y="32"/>
                  </a:cubicBezTo>
                  <a:cubicBezTo>
                    <a:pt x="112" y="27"/>
                    <a:pt x="120" y="27"/>
                    <a:pt x="126" y="28"/>
                  </a:cubicBezTo>
                  <a:cubicBezTo>
                    <a:pt x="126" y="27"/>
                    <a:pt x="125" y="27"/>
                    <a:pt x="124" y="26"/>
                  </a:cubicBezTo>
                  <a:cubicBezTo>
                    <a:pt x="121" y="23"/>
                    <a:pt x="117" y="21"/>
                    <a:pt x="113" y="18"/>
                  </a:cubicBezTo>
                  <a:cubicBezTo>
                    <a:pt x="111" y="17"/>
                    <a:pt x="109" y="16"/>
                    <a:pt x="106" y="15"/>
                  </a:cubicBezTo>
                  <a:cubicBezTo>
                    <a:pt x="99" y="11"/>
                    <a:pt x="88" y="7"/>
                    <a:pt x="83" y="0"/>
                  </a:cubicBezTo>
                  <a:cubicBezTo>
                    <a:pt x="81" y="9"/>
                    <a:pt x="82" y="20"/>
                    <a:pt x="74" y="26"/>
                  </a:cubicBezTo>
                  <a:cubicBezTo>
                    <a:pt x="64" y="34"/>
                    <a:pt x="54" y="27"/>
                    <a:pt x="50" y="41"/>
                  </a:cubicBezTo>
                  <a:cubicBezTo>
                    <a:pt x="47" y="53"/>
                    <a:pt x="51" y="66"/>
                    <a:pt x="38" y="73"/>
                  </a:cubicBezTo>
                  <a:cubicBezTo>
                    <a:pt x="32" y="77"/>
                    <a:pt x="24" y="75"/>
                    <a:pt x="17" y="76"/>
                  </a:cubicBezTo>
                  <a:cubicBezTo>
                    <a:pt x="11" y="76"/>
                    <a:pt x="6" y="78"/>
                    <a:pt x="0" y="79"/>
                  </a:cubicBezTo>
                  <a:cubicBezTo>
                    <a:pt x="0" y="81"/>
                    <a:pt x="0" y="83"/>
                    <a:pt x="1" y="86"/>
                  </a:cubicBezTo>
                  <a:cubicBezTo>
                    <a:pt x="1" y="98"/>
                    <a:pt x="2" y="105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3" y="113"/>
                    <a:pt x="6" y="113"/>
                    <a:pt x="9" y="11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2" name="Freeform 274"/>
            <p:cNvSpPr>
              <a:spLocks/>
            </p:cNvSpPr>
            <p:nvPr/>
          </p:nvSpPr>
          <p:spPr bwMode="auto">
            <a:xfrm>
              <a:off x="795112" y="3579429"/>
              <a:ext cx="472523" cy="451979"/>
            </a:xfrm>
            <a:custGeom>
              <a:avLst/>
              <a:gdLst>
                <a:gd name="T0" fmla="*/ 23 w 208"/>
                <a:gd name="T1" fmla="*/ 122 h 199"/>
                <a:gd name="T2" fmla="*/ 30 w 208"/>
                <a:gd name="T3" fmla="*/ 125 h 199"/>
                <a:gd name="T4" fmla="*/ 41 w 208"/>
                <a:gd name="T5" fmla="*/ 133 h 199"/>
                <a:gd name="T6" fmla="*/ 52 w 208"/>
                <a:gd name="T7" fmla="*/ 142 h 199"/>
                <a:gd name="T8" fmla="*/ 58 w 208"/>
                <a:gd name="T9" fmla="*/ 145 h 199"/>
                <a:gd name="T10" fmla="*/ 70 w 208"/>
                <a:gd name="T11" fmla="*/ 150 h 199"/>
                <a:gd name="T12" fmla="*/ 80 w 208"/>
                <a:gd name="T13" fmla="*/ 159 h 199"/>
                <a:gd name="T14" fmla="*/ 97 w 208"/>
                <a:gd name="T15" fmla="*/ 174 h 199"/>
                <a:gd name="T16" fmla="*/ 109 w 208"/>
                <a:gd name="T17" fmla="*/ 183 h 199"/>
                <a:gd name="T18" fmla="*/ 115 w 208"/>
                <a:gd name="T19" fmla="*/ 188 h 199"/>
                <a:gd name="T20" fmla="*/ 121 w 208"/>
                <a:gd name="T21" fmla="*/ 192 h 199"/>
                <a:gd name="T22" fmla="*/ 126 w 208"/>
                <a:gd name="T23" fmla="*/ 197 h 199"/>
                <a:gd name="T24" fmla="*/ 134 w 208"/>
                <a:gd name="T25" fmla="*/ 199 h 199"/>
                <a:gd name="T26" fmla="*/ 161 w 208"/>
                <a:gd name="T27" fmla="*/ 187 h 199"/>
                <a:gd name="T28" fmla="*/ 172 w 208"/>
                <a:gd name="T29" fmla="*/ 181 h 199"/>
                <a:gd name="T30" fmla="*/ 191 w 208"/>
                <a:gd name="T31" fmla="*/ 168 h 199"/>
                <a:gd name="T32" fmla="*/ 207 w 208"/>
                <a:gd name="T33" fmla="*/ 156 h 199"/>
                <a:gd name="T34" fmla="*/ 207 w 208"/>
                <a:gd name="T35" fmla="*/ 149 h 199"/>
                <a:gd name="T36" fmla="*/ 200 w 208"/>
                <a:gd name="T37" fmla="*/ 141 h 199"/>
                <a:gd name="T38" fmla="*/ 194 w 208"/>
                <a:gd name="T39" fmla="*/ 135 h 199"/>
                <a:gd name="T40" fmla="*/ 188 w 208"/>
                <a:gd name="T41" fmla="*/ 129 h 199"/>
                <a:gd name="T42" fmla="*/ 187 w 208"/>
                <a:gd name="T43" fmla="*/ 123 h 199"/>
                <a:gd name="T44" fmla="*/ 189 w 208"/>
                <a:gd name="T45" fmla="*/ 101 h 199"/>
                <a:gd name="T46" fmla="*/ 186 w 208"/>
                <a:gd name="T47" fmla="*/ 88 h 199"/>
                <a:gd name="T48" fmla="*/ 188 w 208"/>
                <a:gd name="T49" fmla="*/ 75 h 199"/>
                <a:gd name="T50" fmla="*/ 186 w 208"/>
                <a:gd name="T51" fmla="*/ 75 h 199"/>
                <a:gd name="T52" fmla="*/ 183 w 208"/>
                <a:gd name="T53" fmla="*/ 70 h 199"/>
                <a:gd name="T54" fmla="*/ 178 w 208"/>
                <a:gd name="T55" fmla="*/ 61 h 199"/>
                <a:gd name="T56" fmla="*/ 174 w 208"/>
                <a:gd name="T57" fmla="*/ 50 h 199"/>
                <a:gd name="T58" fmla="*/ 171 w 208"/>
                <a:gd name="T59" fmla="*/ 45 h 199"/>
                <a:gd name="T60" fmla="*/ 169 w 208"/>
                <a:gd name="T61" fmla="*/ 34 h 199"/>
                <a:gd name="T62" fmla="*/ 172 w 208"/>
                <a:gd name="T63" fmla="*/ 23 h 199"/>
                <a:gd name="T64" fmla="*/ 173 w 208"/>
                <a:gd name="T65" fmla="*/ 13 h 199"/>
                <a:gd name="T66" fmla="*/ 175 w 208"/>
                <a:gd name="T67" fmla="*/ 0 h 199"/>
                <a:gd name="T68" fmla="*/ 175 w 208"/>
                <a:gd name="T69" fmla="*/ 0 h 199"/>
                <a:gd name="T70" fmla="*/ 168 w 208"/>
                <a:gd name="T71" fmla="*/ 1 h 199"/>
                <a:gd name="T72" fmla="*/ 152 w 208"/>
                <a:gd name="T73" fmla="*/ 4 h 199"/>
                <a:gd name="T74" fmla="*/ 134 w 208"/>
                <a:gd name="T75" fmla="*/ 7 h 199"/>
                <a:gd name="T76" fmla="*/ 120 w 208"/>
                <a:gd name="T77" fmla="*/ 3 h 199"/>
                <a:gd name="T78" fmla="*/ 110 w 208"/>
                <a:gd name="T79" fmla="*/ 7 h 199"/>
                <a:gd name="T80" fmla="*/ 91 w 208"/>
                <a:gd name="T81" fmla="*/ 15 h 199"/>
                <a:gd name="T82" fmla="*/ 79 w 208"/>
                <a:gd name="T83" fmla="*/ 17 h 199"/>
                <a:gd name="T84" fmla="*/ 74 w 208"/>
                <a:gd name="T85" fmla="*/ 22 h 199"/>
                <a:gd name="T86" fmla="*/ 72 w 208"/>
                <a:gd name="T87" fmla="*/ 23 h 199"/>
                <a:gd name="T88" fmla="*/ 75 w 208"/>
                <a:gd name="T89" fmla="*/ 32 h 199"/>
                <a:gd name="T90" fmla="*/ 76 w 208"/>
                <a:gd name="T91" fmla="*/ 44 h 199"/>
                <a:gd name="T92" fmla="*/ 75 w 208"/>
                <a:gd name="T93" fmla="*/ 57 h 199"/>
                <a:gd name="T94" fmla="*/ 70 w 208"/>
                <a:gd name="T95" fmla="*/ 62 h 199"/>
                <a:gd name="T96" fmla="*/ 64 w 208"/>
                <a:gd name="T97" fmla="*/ 64 h 199"/>
                <a:gd name="T98" fmla="*/ 54 w 208"/>
                <a:gd name="T99" fmla="*/ 67 h 199"/>
                <a:gd name="T100" fmla="*/ 49 w 208"/>
                <a:gd name="T101" fmla="*/ 76 h 199"/>
                <a:gd name="T102" fmla="*/ 47 w 208"/>
                <a:gd name="T103" fmla="*/ 85 h 199"/>
                <a:gd name="T104" fmla="*/ 38 w 208"/>
                <a:gd name="T105" fmla="*/ 89 h 199"/>
                <a:gd name="T106" fmla="*/ 2 w 208"/>
                <a:gd name="T107" fmla="*/ 104 h 199"/>
                <a:gd name="T108" fmla="*/ 0 w 208"/>
                <a:gd name="T109" fmla="*/ 107 h 199"/>
                <a:gd name="T110" fmla="*/ 23 w 208"/>
                <a:gd name="T111" fmla="*/ 12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8" h="199">
                  <a:moveTo>
                    <a:pt x="23" y="122"/>
                  </a:moveTo>
                  <a:cubicBezTo>
                    <a:pt x="26" y="123"/>
                    <a:pt x="28" y="124"/>
                    <a:pt x="30" y="125"/>
                  </a:cubicBezTo>
                  <a:cubicBezTo>
                    <a:pt x="34" y="128"/>
                    <a:pt x="38" y="130"/>
                    <a:pt x="41" y="133"/>
                  </a:cubicBezTo>
                  <a:cubicBezTo>
                    <a:pt x="45" y="136"/>
                    <a:pt x="48" y="139"/>
                    <a:pt x="52" y="142"/>
                  </a:cubicBezTo>
                  <a:cubicBezTo>
                    <a:pt x="54" y="143"/>
                    <a:pt x="56" y="144"/>
                    <a:pt x="58" y="145"/>
                  </a:cubicBezTo>
                  <a:cubicBezTo>
                    <a:pt x="62" y="146"/>
                    <a:pt x="66" y="148"/>
                    <a:pt x="70" y="150"/>
                  </a:cubicBezTo>
                  <a:cubicBezTo>
                    <a:pt x="73" y="153"/>
                    <a:pt x="77" y="156"/>
                    <a:pt x="80" y="159"/>
                  </a:cubicBezTo>
                  <a:cubicBezTo>
                    <a:pt x="86" y="163"/>
                    <a:pt x="91" y="169"/>
                    <a:pt x="97" y="174"/>
                  </a:cubicBezTo>
                  <a:cubicBezTo>
                    <a:pt x="101" y="177"/>
                    <a:pt x="106" y="179"/>
                    <a:pt x="109" y="183"/>
                  </a:cubicBezTo>
                  <a:cubicBezTo>
                    <a:pt x="111" y="185"/>
                    <a:pt x="112" y="187"/>
                    <a:pt x="115" y="188"/>
                  </a:cubicBezTo>
                  <a:cubicBezTo>
                    <a:pt x="117" y="190"/>
                    <a:pt x="119" y="191"/>
                    <a:pt x="121" y="192"/>
                  </a:cubicBezTo>
                  <a:cubicBezTo>
                    <a:pt x="123" y="194"/>
                    <a:pt x="124" y="196"/>
                    <a:pt x="126" y="197"/>
                  </a:cubicBezTo>
                  <a:cubicBezTo>
                    <a:pt x="129" y="198"/>
                    <a:pt x="131" y="199"/>
                    <a:pt x="134" y="199"/>
                  </a:cubicBezTo>
                  <a:cubicBezTo>
                    <a:pt x="143" y="198"/>
                    <a:pt x="153" y="192"/>
                    <a:pt x="161" y="187"/>
                  </a:cubicBezTo>
                  <a:cubicBezTo>
                    <a:pt x="164" y="185"/>
                    <a:pt x="168" y="183"/>
                    <a:pt x="172" y="181"/>
                  </a:cubicBezTo>
                  <a:cubicBezTo>
                    <a:pt x="179" y="177"/>
                    <a:pt x="185" y="173"/>
                    <a:pt x="191" y="168"/>
                  </a:cubicBezTo>
                  <a:cubicBezTo>
                    <a:pt x="196" y="164"/>
                    <a:pt x="203" y="161"/>
                    <a:pt x="207" y="156"/>
                  </a:cubicBezTo>
                  <a:cubicBezTo>
                    <a:pt x="208" y="154"/>
                    <a:pt x="208" y="151"/>
                    <a:pt x="207" y="149"/>
                  </a:cubicBezTo>
                  <a:cubicBezTo>
                    <a:pt x="206" y="146"/>
                    <a:pt x="203" y="143"/>
                    <a:pt x="200" y="141"/>
                  </a:cubicBezTo>
                  <a:cubicBezTo>
                    <a:pt x="198" y="139"/>
                    <a:pt x="196" y="137"/>
                    <a:pt x="194" y="135"/>
                  </a:cubicBezTo>
                  <a:cubicBezTo>
                    <a:pt x="192" y="133"/>
                    <a:pt x="190" y="131"/>
                    <a:pt x="188" y="129"/>
                  </a:cubicBezTo>
                  <a:cubicBezTo>
                    <a:pt x="187" y="128"/>
                    <a:pt x="187" y="125"/>
                    <a:pt x="187" y="123"/>
                  </a:cubicBezTo>
                  <a:cubicBezTo>
                    <a:pt x="186" y="116"/>
                    <a:pt x="189" y="108"/>
                    <a:pt x="189" y="101"/>
                  </a:cubicBezTo>
                  <a:cubicBezTo>
                    <a:pt x="189" y="96"/>
                    <a:pt x="187" y="92"/>
                    <a:pt x="186" y="88"/>
                  </a:cubicBezTo>
                  <a:cubicBezTo>
                    <a:pt x="185" y="84"/>
                    <a:pt x="185" y="79"/>
                    <a:pt x="188" y="75"/>
                  </a:cubicBezTo>
                  <a:cubicBezTo>
                    <a:pt x="187" y="75"/>
                    <a:pt x="186" y="75"/>
                    <a:pt x="186" y="75"/>
                  </a:cubicBezTo>
                  <a:cubicBezTo>
                    <a:pt x="184" y="73"/>
                    <a:pt x="183" y="71"/>
                    <a:pt x="183" y="70"/>
                  </a:cubicBezTo>
                  <a:cubicBezTo>
                    <a:pt x="181" y="67"/>
                    <a:pt x="179" y="64"/>
                    <a:pt x="178" y="61"/>
                  </a:cubicBezTo>
                  <a:cubicBezTo>
                    <a:pt x="176" y="58"/>
                    <a:pt x="176" y="53"/>
                    <a:pt x="174" y="50"/>
                  </a:cubicBezTo>
                  <a:cubicBezTo>
                    <a:pt x="173" y="48"/>
                    <a:pt x="172" y="47"/>
                    <a:pt x="171" y="45"/>
                  </a:cubicBezTo>
                  <a:cubicBezTo>
                    <a:pt x="168" y="42"/>
                    <a:pt x="168" y="38"/>
                    <a:pt x="169" y="34"/>
                  </a:cubicBezTo>
                  <a:cubicBezTo>
                    <a:pt x="170" y="31"/>
                    <a:pt x="171" y="27"/>
                    <a:pt x="172" y="23"/>
                  </a:cubicBezTo>
                  <a:cubicBezTo>
                    <a:pt x="173" y="20"/>
                    <a:pt x="172" y="17"/>
                    <a:pt x="173" y="13"/>
                  </a:cubicBezTo>
                  <a:cubicBezTo>
                    <a:pt x="173" y="10"/>
                    <a:pt x="175" y="3"/>
                    <a:pt x="175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3" y="0"/>
                    <a:pt x="172" y="0"/>
                    <a:pt x="168" y="1"/>
                  </a:cubicBezTo>
                  <a:cubicBezTo>
                    <a:pt x="161" y="2"/>
                    <a:pt x="156" y="4"/>
                    <a:pt x="152" y="4"/>
                  </a:cubicBezTo>
                  <a:cubicBezTo>
                    <a:pt x="148" y="4"/>
                    <a:pt x="140" y="7"/>
                    <a:pt x="134" y="7"/>
                  </a:cubicBezTo>
                  <a:cubicBezTo>
                    <a:pt x="128" y="6"/>
                    <a:pt x="124" y="3"/>
                    <a:pt x="120" y="3"/>
                  </a:cubicBezTo>
                  <a:cubicBezTo>
                    <a:pt x="115" y="3"/>
                    <a:pt x="114" y="7"/>
                    <a:pt x="110" y="7"/>
                  </a:cubicBezTo>
                  <a:cubicBezTo>
                    <a:pt x="107" y="6"/>
                    <a:pt x="96" y="11"/>
                    <a:pt x="91" y="15"/>
                  </a:cubicBezTo>
                  <a:cubicBezTo>
                    <a:pt x="85" y="18"/>
                    <a:pt x="85" y="16"/>
                    <a:pt x="79" y="17"/>
                  </a:cubicBezTo>
                  <a:cubicBezTo>
                    <a:pt x="73" y="18"/>
                    <a:pt x="74" y="22"/>
                    <a:pt x="74" y="22"/>
                  </a:cubicBezTo>
                  <a:cubicBezTo>
                    <a:pt x="74" y="22"/>
                    <a:pt x="73" y="23"/>
                    <a:pt x="72" y="23"/>
                  </a:cubicBezTo>
                  <a:cubicBezTo>
                    <a:pt x="74" y="26"/>
                    <a:pt x="74" y="29"/>
                    <a:pt x="75" y="32"/>
                  </a:cubicBezTo>
                  <a:cubicBezTo>
                    <a:pt x="75" y="36"/>
                    <a:pt x="76" y="40"/>
                    <a:pt x="76" y="44"/>
                  </a:cubicBezTo>
                  <a:cubicBezTo>
                    <a:pt x="76" y="48"/>
                    <a:pt x="77" y="53"/>
                    <a:pt x="75" y="57"/>
                  </a:cubicBezTo>
                  <a:cubicBezTo>
                    <a:pt x="74" y="60"/>
                    <a:pt x="72" y="61"/>
                    <a:pt x="70" y="62"/>
                  </a:cubicBezTo>
                  <a:cubicBezTo>
                    <a:pt x="68" y="63"/>
                    <a:pt x="66" y="63"/>
                    <a:pt x="64" y="64"/>
                  </a:cubicBezTo>
                  <a:cubicBezTo>
                    <a:pt x="60" y="65"/>
                    <a:pt x="57" y="65"/>
                    <a:pt x="54" y="67"/>
                  </a:cubicBezTo>
                  <a:cubicBezTo>
                    <a:pt x="51" y="69"/>
                    <a:pt x="50" y="73"/>
                    <a:pt x="49" y="76"/>
                  </a:cubicBezTo>
                  <a:cubicBezTo>
                    <a:pt x="48" y="79"/>
                    <a:pt x="48" y="82"/>
                    <a:pt x="47" y="85"/>
                  </a:cubicBezTo>
                  <a:cubicBezTo>
                    <a:pt x="46" y="88"/>
                    <a:pt x="41" y="89"/>
                    <a:pt x="38" y="89"/>
                  </a:cubicBezTo>
                  <a:cubicBezTo>
                    <a:pt x="22" y="91"/>
                    <a:pt x="8" y="85"/>
                    <a:pt x="2" y="104"/>
                  </a:cubicBezTo>
                  <a:cubicBezTo>
                    <a:pt x="1" y="105"/>
                    <a:pt x="1" y="106"/>
                    <a:pt x="0" y="107"/>
                  </a:cubicBezTo>
                  <a:cubicBezTo>
                    <a:pt x="5" y="114"/>
                    <a:pt x="16" y="118"/>
                    <a:pt x="23" y="12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3" name="Freeform 275"/>
            <p:cNvSpPr>
              <a:spLocks/>
            </p:cNvSpPr>
            <p:nvPr/>
          </p:nvSpPr>
          <p:spPr bwMode="auto">
            <a:xfrm>
              <a:off x="1176652" y="3575027"/>
              <a:ext cx="90983" cy="180498"/>
            </a:xfrm>
            <a:custGeom>
              <a:avLst/>
              <a:gdLst>
                <a:gd name="T0" fmla="*/ 4 w 40"/>
                <a:gd name="T1" fmla="*/ 25 h 79"/>
                <a:gd name="T2" fmla="*/ 1 w 40"/>
                <a:gd name="T3" fmla="*/ 36 h 79"/>
                <a:gd name="T4" fmla="*/ 3 w 40"/>
                <a:gd name="T5" fmla="*/ 47 h 79"/>
                <a:gd name="T6" fmla="*/ 6 w 40"/>
                <a:gd name="T7" fmla="*/ 52 h 79"/>
                <a:gd name="T8" fmla="*/ 10 w 40"/>
                <a:gd name="T9" fmla="*/ 63 h 79"/>
                <a:gd name="T10" fmla="*/ 15 w 40"/>
                <a:gd name="T11" fmla="*/ 72 h 79"/>
                <a:gd name="T12" fmla="*/ 18 w 40"/>
                <a:gd name="T13" fmla="*/ 77 h 79"/>
                <a:gd name="T14" fmla="*/ 24 w 40"/>
                <a:gd name="T15" fmla="*/ 71 h 79"/>
                <a:gd name="T16" fmla="*/ 27 w 40"/>
                <a:gd name="T17" fmla="*/ 60 h 79"/>
                <a:gd name="T18" fmla="*/ 35 w 40"/>
                <a:gd name="T19" fmla="*/ 53 h 79"/>
                <a:gd name="T20" fmla="*/ 40 w 40"/>
                <a:gd name="T21" fmla="*/ 50 h 79"/>
                <a:gd name="T22" fmla="*/ 36 w 40"/>
                <a:gd name="T23" fmla="*/ 49 h 79"/>
                <a:gd name="T24" fmla="*/ 32 w 40"/>
                <a:gd name="T25" fmla="*/ 45 h 79"/>
                <a:gd name="T26" fmla="*/ 22 w 40"/>
                <a:gd name="T27" fmla="*/ 40 h 79"/>
                <a:gd name="T28" fmla="*/ 21 w 40"/>
                <a:gd name="T29" fmla="*/ 33 h 79"/>
                <a:gd name="T30" fmla="*/ 27 w 40"/>
                <a:gd name="T31" fmla="*/ 27 h 79"/>
                <a:gd name="T32" fmla="*/ 27 w 40"/>
                <a:gd name="T33" fmla="*/ 13 h 79"/>
                <a:gd name="T34" fmla="*/ 22 w 40"/>
                <a:gd name="T35" fmla="*/ 3 h 79"/>
                <a:gd name="T36" fmla="*/ 11 w 40"/>
                <a:gd name="T37" fmla="*/ 1 h 79"/>
                <a:gd name="T38" fmla="*/ 7 w 40"/>
                <a:gd name="T39" fmla="*/ 2 h 79"/>
                <a:gd name="T40" fmla="*/ 5 w 40"/>
                <a:gd name="T41" fmla="*/ 15 h 79"/>
                <a:gd name="T42" fmla="*/ 4 w 40"/>
                <a:gd name="T43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79">
                  <a:moveTo>
                    <a:pt x="4" y="25"/>
                  </a:moveTo>
                  <a:cubicBezTo>
                    <a:pt x="3" y="29"/>
                    <a:pt x="2" y="33"/>
                    <a:pt x="1" y="36"/>
                  </a:cubicBezTo>
                  <a:cubicBezTo>
                    <a:pt x="0" y="40"/>
                    <a:pt x="0" y="44"/>
                    <a:pt x="3" y="47"/>
                  </a:cubicBezTo>
                  <a:cubicBezTo>
                    <a:pt x="4" y="49"/>
                    <a:pt x="5" y="50"/>
                    <a:pt x="6" y="52"/>
                  </a:cubicBezTo>
                  <a:cubicBezTo>
                    <a:pt x="8" y="55"/>
                    <a:pt x="8" y="60"/>
                    <a:pt x="10" y="63"/>
                  </a:cubicBezTo>
                  <a:cubicBezTo>
                    <a:pt x="11" y="66"/>
                    <a:pt x="13" y="69"/>
                    <a:pt x="15" y="72"/>
                  </a:cubicBezTo>
                  <a:cubicBezTo>
                    <a:pt x="15" y="73"/>
                    <a:pt x="16" y="75"/>
                    <a:pt x="18" y="77"/>
                  </a:cubicBezTo>
                  <a:cubicBezTo>
                    <a:pt x="21" y="79"/>
                    <a:pt x="23" y="73"/>
                    <a:pt x="24" y="71"/>
                  </a:cubicBezTo>
                  <a:cubicBezTo>
                    <a:pt x="25" y="67"/>
                    <a:pt x="25" y="63"/>
                    <a:pt x="27" y="60"/>
                  </a:cubicBezTo>
                  <a:cubicBezTo>
                    <a:pt x="29" y="57"/>
                    <a:pt x="32" y="55"/>
                    <a:pt x="35" y="53"/>
                  </a:cubicBezTo>
                  <a:cubicBezTo>
                    <a:pt x="37" y="52"/>
                    <a:pt x="38" y="51"/>
                    <a:pt x="40" y="50"/>
                  </a:cubicBezTo>
                  <a:cubicBezTo>
                    <a:pt x="37" y="49"/>
                    <a:pt x="36" y="49"/>
                    <a:pt x="36" y="49"/>
                  </a:cubicBezTo>
                  <a:cubicBezTo>
                    <a:pt x="36" y="49"/>
                    <a:pt x="34" y="47"/>
                    <a:pt x="32" y="45"/>
                  </a:cubicBezTo>
                  <a:cubicBezTo>
                    <a:pt x="29" y="43"/>
                    <a:pt x="26" y="43"/>
                    <a:pt x="22" y="40"/>
                  </a:cubicBezTo>
                  <a:cubicBezTo>
                    <a:pt x="18" y="37"/>
                    <a:pt x="21" y="36"/>
                    <a:pt x="21" y="33"/>
                  </a:cubicBezTo>
                  <a:cubicBezTo>
                    <a:pt x="21" y="30"/>
                    <a:pt x="24" y="31"/>
                    <a:pt x="27" y="27"/>
                  </a:cubicBezTo>
                  <a:cubicBezTo>
                    <a:pt x="31" y="24"/>
                    <a:pt x="27" y="19"/>
                    <a:pt x="27" y="13"/>
                  </a:cubicBezTo>
                  <a:cubicBezTo>
                    <a:pt x="27" y="7"/>
                    <a:pt x="25" y="4"/>
                    <a:pt x="22" y="3"/>
                  </a:cubicBezTo>
                  <a:cubicBezTo>
                    <a:pt x="19" y="2"/>
                    <a:pt x="14" y="0"/>
                    <a:pt x="11" y="1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7" y="5"/>
                    <a:pt x="5" y="12"/>
                    <a:pt x="5" y="15"/>
                  </a:cubicBezTo>
                  <a:cubicBezTo>
                    <a:pt x="4" y="19"/>
                    <a:pt x="5" y="22"/>
                    <a:pt x="4" y="2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4" name="Freeform 276"/>
            <p:cNvSpPr>
              <a:spLocks/>
            </p:cNvSpPr>
            <p:nvPr/>
          </p:nvSpPr>
          <p:spPr bwMode="auto">
            <a:xfrm>
              <a:off x="598472" y="3805419"/>
              <a:ext cx="201043" cy="196640"/>
            </a:xfrm>
            <a:custGeom>
              <a:avLst/>
              <a:gdLst>
                <a:gd name="T0" fmla="*/ 51 w 89"/>
                <a:gd name="T1" fmla="*/ 0 h 87"/>
                <a:gd name="T2" fmla="*/ 39 w 89"/>
                <a:gd name="T3" fmla="*/ 9 h 87"/>
                <a:gd name="T4" fmla="*/ 29 w 89"/>
                <a:gd name="T5" fmla="*/ 22 h 87"/>
                <a:gd name="T6" fmla="*/ 20 w 89"/>
                <a:gd name="T7" fmla="*/ 38 h 87"/>
                <a:gd name="T8" fmla="*/ 2 w 89"/>
                <a:gd name="T9" fmla="*/ 62 h 87"/>
                <a:gd name="T10" fmla="*/ 0 w 89"/>
                <a:gd name="T11" fmla="*/ 74 h 87"/>
                <a:gd name="T12" fmla="*/ 2 w 89"/>
                <a:gd name="T13" fmla="*/ 79 h 87"/>
                <a:gd name="T14" fmla="*/ 4 w 89"/>
                <a:gd name="T15" fmla="*/ 87 h 87"/>
                <a:gd name="T16" fmla="*/ 21 w 89"/>
                <a:gd name="T17" fmla="*/ 84 h 87"/>
                <a:gd name="T18" fmla="*/ 42 w 89"/>
                <a:gd name="T19" fmla="*/ 81 h 87"/>
                <a:gd name="T20" fmla="*/ 54 w 89"/>
                <a:gd name="T21" fmla="*/ 49 h 87"/>
                <a:gd name="T22" fmla="*/ 78 w 89"/>
                <a:gd name="T23" fmla="*/ 34 h 87"/>
                <a:gd name="T24" fmla="*/ 89 w 89"/>
                <a:gd name="T25" fmla="*/ 5 h 87"/>
                <a:gd name="T26" fmla="*/ 89 w 89"/>
                <a:gd name="T27" fmla="*/ 4 h 87"/>
                <a:gd name="T28" fmla="*/ 51 w 89"/>
                <a:gd name="T2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87">
                  <a:moveTo>
                    <a:pt x="51" y="0"/>
                  </a:moveTo>
                  <a:cubicBezTo>
                    <a:pt x="48" y="2"/>
                    <a:pt x="44" y="2"/>
                    <a:pt x="39" y="9"/>
                  </a:cubicBezTo>
                  <a:cubicBezTo>
                    <a:pt x="35" y="17"/>
                    <a:pt x="32" y="20"/>
                    <a:pt x="29" y="22"/>
                  </a:cubicBezTo>
                  <a:cubicBezTo>
                    <a:pt x="26" y="25"/>
                    <a:pt x="28" y="27"/>
                    <a:pt x="20" y="38"/>
                  </a:cubicBezTo>
                  <a:cubicBezTo>
                    <a:pt x="12" y="49"/>
                    <a:pt x="6" y="56"/>
                    <a:pt x="2" y="62"/>
                  </a:cubicBezTo>
                  <a:cubicBezTo>
                    <a:pt x="0" y="67"/>
                    <a:pt x="0" y="71"/>
                    <a:pt x="0" y="74"/>
                  </a:cubicBezTo>
                  <a:cubicBezTo>
                    <a:pt x="1" y="76"/>
                    <a:pt x="1" y="78"/>
                    <a:pt x="2" y="79"/>
                  </a:cubicBezTo>
                  <a:cubicBezTo>
                    <a:pt x="3" y="82"/>
                    <a:pt x="4" y="83"/>
                    <a:pt x="4" y="87"/>
                  </a:cubicBezTo>
                  <a:cubicBezTo>
                    <a:pt x="10" y="86"/>
                    <a:pt x="15" y="84"/>
                    <a:pt x="21" y="84"/>
                  </a:cubicBezTo>
                  <a:cubicBezTo>
                    <a:pt x="28" y="83"/>
                    <a:pt x="36" y="85"/>
                    <a:pt x="42" y="81"/>
                  </a:cubicBezTo>
                  <a:cubicBezTo>
                    <a:pt x="55" y="74"/>
                    <a:pt x="51" y="61"/>
                    <a:pt x="54" y="49"/>
                  </a:cubicBezTo>
                  <a:cubicBezTo>
                    <a:pt x="58" y="35"/>
                    <a:pt x="68" y="42"/>
                    <a:pt x="78" y="34"/>
                  </a:cubicBezTo>
                  <a:cubicBezTo>
                    <a:pt x="87" y="27"/>
                    <a:pt x="85" y="14"/>
                    <a:pt x="89" y="5"/>
                  </a:cubicBezTo>
                  <a:cubicBezTo>
                    <a:pt x="89" y="5"/>
                    <a:pt x="89" y="4"/>
                    <a:pt x="89" y="4"/>
                  </a:cubicBezTo>
                  <a:cubicBezTo>
                    <a:pt x="78" y="4"/>
                    <a:pt x="59" y="8"/>
                    <a:pt x="51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5" name="Freeform 277"/>
            <p:cNvSpPr>
              <a:spLocks/>
            </p:cNvSpPr>
            <p:nvPr/>
          </p:nvSpPr>
          <p:spPr bwMode="auto">
            <a:xfrm>
              <a:off x="712934" y="3620518"/>
              <a:ext cx="256806" cy="202510"/>
            </a:xfrm>
            <a:custGeom>
              <a:avLst/>
              <a:gdLst>
                <a:gd name="T0" fmla="*/ 112 w 113"/>
                <a:gd name="T1" fmla="*/ 26 h 89"/>
                <a:gd name="T2" fmla="*/ 111 w 113"/>
                <a:gd name="T3" fmla="*/ 14 h 89"/>
                <a:gd name="T4" fmla="*/ 108 w 113"/>
                <a:gd name="T5" fmla="*/ 5 h 89"/>
                <a:gd name="T6" fmla="*/ 108 w 113"/>
                <a:gd name="T7" fmla="*/ 5 h 89"/>
                <a:gd name="T8" fmla="*/ 94 w 113"/>
                <a:gd name="T9" fmla="*/ 5 h 89"/>
                <a:gd name="T10" fmla="*/ 73 w 113"/>
                <a:gd name="T11" fmla="*/ 5 h 89"/>
                <a:gd name="T12" fmla="*/ 65 w 113"/>
                <a:gd name="T13" fmla="*/ 0 h 89"/>
                <a:gd name="T14" fmla="*/ 59 w 113"/>
                <a:gd name="T15" fmla="*/ 9 h 89"/>
                <a:gd name="T16" fmla="*/ 53 w 113"/>
                <a:gd name="T17" fmla="*/ 14 h 89"/>
                <a:gd name="T18" fmla="*/ 45 w 113"/>
                <a:gd name="T19" fmla="*/ 23 h 89"/>
                <a:gd name="T20" fmla="*/ 32 w 113"/>
                <a:gd name="T21" fmla="*/ 30 h 89"/>
                <a:gd name="T22" fmla="*/ 28 w 113"/>
                <a:gd name="T23" fmla="*/ 43 h 89"/>
                <a:gd name="T24" fmla="*/ 23 w 113"/>
                <a:gd name="T25" fmla="*/ 58 h 89"/>
                <a:gd name="T26" fmla="*/ 15 w 113"/>
                <a:gd name="T27" fmla="*/ 68 h 89"/>
                <a:gd name="T28" fmla="*/ 2 w 113"/>
                <a:gd name="T29" fmla="*/ 81 h 89"/>
                <a:gd name="T30" fmla="*/ 0 w 113"/>
                <a:gd name="T31" fmla="*/ 81 h 89"/>
                <a:gd name="T32" fmla="*/ 0 w 113"/>
                <a:gd name="T33" fmla="*/ 81 h 89"/>
                <a:gd name="T34" fmla="*/ 38 w 113"/>
                <a:gd name="T35" fmla="*/ 85 h 89"/>
                <a:gd name="T36" fmla="*/ 74 w 113"/>
                <a:gd name="T37" fmla="*/ 71 h 89"/>
                <a:gd name="T38" fmla="*/ 83 w 113"/>
                <a:gd name="T39" fmla="*/ 67 h 89"/>
                <a:gd name="T40" fmla="*/ 85 w 113"/>
                <a:gd name="T41" fmla="*/ 58 h 89"/>
                <a:gd name="T42" fmla="*/ 90 w 113"/>
                <a:gd name="T43" fmla="*/ 49 h 89"/>
                <a:gd name="T44" fmla="*/ 100 w 113"/>
                <a:gd name="T45" fmla="*/ 46 h 89"/>
                <a:gd name="T46" fmla="*/ 106 w 113"/>
                <a:gd name="T47" fmla="*/ 44 h 89"/>
                <a:gd name="T48" fmla="*/ 111 w 113"/>
                <a:gd name="T49" fmla="*/ 39 h 89"/>
                <a:gd name="T50" fmla="*/ 112 w 113"/>
                <a:gd name="T51" fmla="*/ 2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89">
                  <a:moveTo>
                    <a:pt x="112" y="26"/>
                  </a:moveTo>
                  <a:cubicBezTo>
                    <a:pt x="112" y="22"/>
                    <a:pt x="111" y="18"/>
                    <a:pt x="111" y="14"/>
                  </a:cubicBezTo>
                  <a:cubicBezTo>
                    <a:pt x="110" y="11"/>
                    <a:pt x="110" y="8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5" y="6"/>
                    <a:pt x="101" y="6"/>
                    <a:pt x="94" y="5"/>
                  </a:cubicBezTo>
                  <a:cubicBezTo>
                    <a:pt x="84" y="2"/>
                    <a:pt x="77" y="6"/>
                    <a:pt x="73" y="5"/>
                  </a:cubicBezTo>
                  <a:cubicBezTo>
                    <a:pt x="69" y="4"/>
                    <a:pt x="68" y="0"/>
                    <a:pt x="65" y="0"/>
                  </a:cubicBezTo>
                  <a:cubicBezTo>
                    <a:pt x="63" y="1"/>
                    <a:pt x="63" y="7"/>
                    <a:pt x="59" y="9"/>
                  </a:cubicBezTo>
                  <a:cubicBezTo>
                    <a:pt x="55" y="11"/>
                    <a:pt x="54" y="12"/>
                    <a:pt x="53" y="14"/>
                  </a:cubicBezTo>
                  <a:cubicBezTo>
                    <a:pt x="52" y="17"/>
                    <a:pt x="48" y="22"/>
                    <a:pt x="45" y="23"/>
                  </a:cubicBezTo>
                  <a:cubicBezTo>
                    <a:pt x="41" y="24"/>
                    <a:pt x="35" y="28"/>
                    <a:pt x="32" y="30"/>
                  </a:cubicBezTo>
                  <a:cubicBezTo>
                    <a:pt x="29" y="32"/>
                    <a:pt x="29" y="36"/>
                    <a:pt x="28" y="43"/>
                  </a:cubicBezTo>
                  <a:cubicBezTo>
                    <a:pt x="26" y="50"/>
                    <a:pt x="28" y="57"/>
                    <a:pt x="23" y="58"/>
                  </a:cubicBezTo>
                  <a:cubicBezTo>
                    <a:pt x="18" y="59"/>
                    <a:pt x="18" y="64"/>
                    <a:pt x="15" y="68"/>
                  </a:cubicBezTo>
                  <a:cubicBezTo>
                    <a:pt x="12" y="72"/>
                    <a:pt x="5" y="78"/>
                    <a:pt x="2" y="81"/>
                  </a:cubicBezTo>
                  <a:cubicBezTo>
                    <a:pt x="1" y="81"/>
                    <a:pt x="1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8" y="89"/>
                    <a:pt x="27" y="85"/>
                    <a:pt x="38" y="85"/>
                  </a:cubicBezTo>
                  <a:cubicBezTo>
                    <a:pt x="45" y="67"/>
                    <a:pt x="58" y="73"/>
                    <a:pt x="74" y="71"/>
                  </a:cubicBezTo>
                  <a:cubicBezTo>
                    <a:pt x="77" y="71"/>
                    <a:pt x="82" y="70"/>
                    <a:pt x="83" y="67"/>
                  </a:cubicBezTo>
                  <a:cubicBezTo>
                    <a:pt x="84" y="64"/>
                    <a:pt x="84" y="61"/>
                    <a:pt x="85" y="58"/>
                  </a:cubicBezTo>
                  <a:cubicBezTo>
                    <a:pt x="86" y="55"/>
                    <a:pt x="87" y="51"/>
                    <a:pt x="90" y="49"/>
                  </a:cubicBezTo>
                  <a:cubicBezTo>
                    <a:pt x="93" y="47"/>
                    <a:pt x="96" y="47"/>
                    <a:pt x="100" y="46"/>
                  </a:cubicBezTo>
                  <a:cubicBezTo>
                    <a:pt x="102" y="45"/>
                    <a:pt x="104" y="45"/>
                    <a:pt x="106" y="44"/>
                  </a:cubicBezTo>
                  <a:cubicBezTo>
                    <a:pt x="108" y="43"/>
                    <a:pt x="110" y="42"/>
                    <a:pt x="111" y="39"/>
                  </a:cubicBezTo>
                  <a:cubicBezTo>
                    <a:pt x="113" y="35"/>
                    <a:pt x="112" y="30"/>
                    <a:pt x="112" y="2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6" name="Freeform 278"/>
            <p:cNvSpPr>
              <a:spLocks/>
            </p:cNvSpPr>
            <p:nvPr/>
          </p:nvSpPr>
          <p:spPr bwMode="auto">
            <a:xfrm>
              <a:off x="1972017" y="4737257"/>
              <a:ext cx="170226" cy="314037"/>
            </a:xfrm>
            <a:custGeom>
              <a:avLst/>
              <a:gdLst>
                <a:gd name="T0" fmla="*/ 72 w 75"/>
                <a:gd name="T1" fmla="*/ 18 h 138"/>
                <a:gd name="T2" fmla="*/ 67 w 75"/>
                <a:gd name="T3" fmla="*/ 10 h 138"/>
                <a:gd name="T4" fmla="*/ 63 w 75"/>
                <a:gd name="T5" fmla="*/ 3 h 138"/>
                <a:gd name="T6" fmla="*/ 57 w 75"/>
                <a:gd name="T7" fmla="*/ 0 h 138"/>
                <a:gd name="T8" fmla="*/ 56 w 75"/>
                <a:gd name="T9" fmla="*/ 9 h 138"/>
                <a:gd name="T10" fmla="*/ 54 w 75"/>
                <a:gd name="T11" fmla="*/ 12 h 138"/>
                <a:gd name="T12" fmla="*/ 47 w 75"/>
                <a:gd name="T13" fmla="*/ 16 h 138"/>
                <a:gd name="T14" fmla="*/ 45 w 75"/>
                <a:gd name="T15" fmla="*/ 25 h 138"/>
                <a:gd name="T16" fmla="*/ 42 w 75"/>
                <a:gd name="T17" fmla="*/ 30 h 138"/>
                <a:gd name="T18" fmla="*/ 27 w 75"/>
                <a:gd name="T19" fmla="*/ 36 h 138"/>
                <a:gd name="T20" fmla="*/ 15 w 75"/>
                <a:gd name="T21" fmla="*/ 42 h 138"/>
                <a:gd name="T22" fmla="*/ 11 w 75"/>
                <a:gd name="T23" fmla="*/ 58 h 138"/>
                <a:gd name="T24" fmla="*/ 12 w 75"/>
                <a:gd name="T25" fmla="*/ 80 h 138"/>
                <a:gd name="T26" fmla="*/ 4 w 75"/>
                <a:gd name="T27" fmla="*/ 91 h 138"/>
                <a:gd name="T28" fmla="*/ 3 w 75"/>
                <a:gd name="T29" fmla="*/ 102 h 138"/>
                <a:gd name="T30" fmla="*/ 5 w 75"/>
                <a:gd name="T31" fmla="*/ 117 h 138"/>
                <a:gd name="T32" fmla="*/ 9 w 75"/>
                <a:gd name="T33" fmla="*/ 132 h 138"/>
                <a:gd name="T34" fmla="*/ 28 w 75"/>
                <a:gd name="T35" fmla="*/ 138 h 138"/>
                <a:gd name="T36" fmla="*/ 40 w 75"/>
                <a:gd name="T37" fmla="*/ 131 h 138"/>
                <a:gd name="T38" fmla="*/ 48 w 75"/>
                <a:gd name="T39" fmla="*/ 112 h 138"/>
                <a:gd name="T40" fmla="*/ 54 w 75"/>
                <a:gd name="T41" fmla="*/ 93 h 138"/>
                <a:gd name="T42" fmla="*/ 58 w 75"/>
                <a:gd name="T43" fmla="*/ 75 h 138"/>
                <a:gd name="T44" fmla="*/ 61 w 75"/>
                <a:gd name="T45" fmla="*/ 64 h 138"/>
                <a:gd name="T46" fmla="*/ 66 w 75"/>
                <a:gd name="T47" fmla="*/ 51 h 138"/>
                <a:gd name="T48" fmla="*/ 66 w 75"/>
                <a:gd name="T49" fmla="*/ 37 h 138"/>
                <a:gd name="T50" fmla="*/ 73 w 75"/>
                <a:gd name="T51" fmla="*/ 26 h 138"/>
                <a:gd name="T52" fmla="*/ 72 w 75"/>
                <a:gd name="T53" fmla="*/ 1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" h="138">
                  <a:moveTo>
                    <a:pt x="72" y="18"/>
                  </a:moveTo>
                  <a:cubicBezTo>
                    <a:pt x="69" y="16"/>
                    <a:pt x="67" y="13"/>
                    <a:pt x="67" y="10"/>
                  </a:cubicBezTo>
                  <a:cubicBezTo>
                    <a:pt x="67" y="7"/>
                    <a:pt x="65" y="5"/>
                    <a:pt x="63" y="3"/>
                  </a:cubicBezTo>
                  <a:cubicBezTo>
                    <a:pt x="60" y="1"/>
                    <a:pt x="57" y="0"/>
                    <a:pt x="57" y="0"/>
                  </a:cubicBezTo>
                  <a:cubicBezTo>
                    <a:pt x="54" y="1"/>
                    <a:pt x="56" y="6"/>
                    <a:pt x="56" y="9"/>
                  </a:cubicBezTo>
                  <a:cubicBezTo>
                    <a:pt x="56" y="11"/>
                    <a:pt x="57" y="11"/>
                    <a:pt x="54" y="12"/>
                  </a:cubicBezTo>
                  <a:cubicBezTo>
                    <a:pt x="51" y="13"/>
                    <a:pt x="49" y="13"/>
                    <a:pt x="47" y="16"/>
                  </a:cubicBezTo>
                  <a:cubicBezTo>
                    <a:pt x="45" y="19"/>
                    <a:pt x="43" y="25"/>
                    <a:pt x="45" y="25"/>
                  </a:cubicBezTo>
                  <a:cubicBezTo>
                    <a:pt x="48" y="26"/>
                    <a:pt x="45" y="29"/>
                    <a:pt x="42" y="30"/>
                  </a:cubicBezTo>
                  <a:cubicBezTo>
                    <a:pt x="38" y="31"/>
                    <a:pt x="33" y="35"/>
                    <a:pt x="27" y="36"/>
                  </a:cubicBezTo>
                  <a:cubicBezTo>
                    <a:pt x="21" y="37"/>
                    <a:pt x="19" y="40"/>
                    <a:pt x="15" y="42"/>
                  </a:cubicBezTo>
                  <a:cubicBezTo>
                    <a:pt x="10" y="44"/>
                    <a:pt x="12" y="54"/>
                    <a:pt x="11" y="58"/>
                  </a:cubicBezTo>
                  <a:cubicBezTo>
                    <a:pt x="10" y="62"/>
                    <a:pt x="12" y="75"/>
                    <a:pt x="12" y="80"/>
                  </a:cubicBezTo>
                  <a:cubicBezTo>
                    <a:pt x="11" y="86"/>
                    <a:pt x="8" y="87"/>
                    <a:pt x="4" y="91"/>
                  </a:cubicBezTo>
                  <a:cubicBezTo>
                    <a:pt x="0" y="95"/>
                    <a:pt x="1" y="97"/>
                    <a:pt x="3" y="102"/>
                  </a:cubicBezTo>
                  <a:cubicBezTo>
                    <a:pt x="6" y="108"/>
                    <a:pt x="6" y="110"/>
                    <a:pt x="5" y="117"/>
                  </a:cubicBezTo>
                  <a:cubicBezTo>
                    <a:pt x="5" y="123"/>
                    <a:pt x="7" y="130"/>
                    <a:pt x="9" y="132"/>
                  </a:cubicBezTo>
                  <a:cubicBezTo>
                    <a:pt x="10" y="134"/>
                    <a:pt x="21" y="138"/>
                    <a:pt x="28" y="138"/>
                  </a:cubicBezTo>
                  <a:cubicBezTo>
                    <a:pt x="34" y="138"/>
                    <a:pt x="37" y="135"/>
                    <a:pt x="40" y="131"/>
                  </a:cubicBezTo>
                  <a:cubicBezTo>
                    <a:pt x="43" y="126"/>
                    <a:pt x="46" y="119"/>
                    <a:pt x="48" y="112"/>
                  </a:cubicBezTo>
                  <a:cubicBezTo>
                    <a:pt x="50" y="105"/>
                    <a:pt x="51" y="99"/>
                    <a:pt x="54" y="93"/>
                  </a:cubicBezTo>
                  <a:cubicBezTo>
                    <a:pt x="56" y="86"/>
                    <a:pt x="58" y="80"/>
                    <a:pt x="58" y="75"/>
                  </a:cubicBezTo>
                  <a:cubicBezTo>
                    <a:pt x="57" y="70"/>
                    <a:pt x="58" y="69"/>
                    <a:pt x="61" y="64"/>
                  </a:cubicBezTo>
                  <a:cubicBezTo>
                    <a:pt x="64" y="59"/>
                    <a:pt x="66" y="54"/>
                    <a:pt x="66" y="51"/>
                  </a:cubicBezTo>
                  <a:cubicBezTo>
                    <a:pt x="66" y="48"/>
                    <a:pt x="65" y="40"/>
                    <a:pt x="66" y="37"/>
                  </a:cubicBezTo>
                  <a:cubicBezTo>
                    <a:pt x="66" y="34"/>
                    <a:pt x="70" y="30"/>
                    <a:pt x="73" y="26"/>
                  </a:cubicBezTo>
                  <a:cubicBezTo>
                    <a:pt x="75" y="23"/>
                    <a:pt x="74" y="19"/>
                    <a:pt x="72" y="1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7" name="Freeform 279"/>
            <p:cNvSpPr>
              <a:spLocks/>
            </p:cNvSpPr>
            <p:nvPr/>
          </p:nvSpPr>
          <p:spPr bwMode="auto">
            <a:xfrm>
              <a:off x="727608" y="4029940"/>
              <a:ext cx="374203" cy="208380"/>
            </a:xfrm>
            <a:custGeom>
              <a:avLst/>
              <a:gdLst>
                <a:gd name="T0" fmla="*/ 165 w 165"/>
                <a:gd name="T1" fmla="*/ 0 h 92"/>
                <a:gd name="T2" fmla="*/ 161 w 165"/>
                <a:gd name="T3" fmla="*/ 7 h 92"/>
                <a:gd name="T4" fmla="*/ 161 w 165"/>
                <a:gd name="T5" fmla="*/ 18 h 92"/>
                <a:gd name="T6" fmla="*/ 155 w 165"/>
                <a:gd name="T7" fmla="*/ 34 h 92"/>
                <a:gd name="T8" fmla="*/ 121 w 165"/>
                <a:gd name="T9" fmla="*/ 43 h 92"/>
                <a:gd name="T10" fmla="*/ 91 w 165"/>
                <a:gd name="T11" fmla="*/ 59 h 92"/>
                <a:gd name="T12" fmla="*/ 68 w 165"/>
                <a:gd name="T13" fmla="*/ 83 h 92"/>
                <a:gd name="T14" fmla="*/ 68 w 165"/>
                <a:gd name="T15" fmla="*/ 89 h 92"/>
                <a:gd name="T16" fmla="*/ 66 w 165"/>
                <a:gd name="T17" fmla="*/ 91 h 92"/>
                <a:gd name="T18" fmla="*/ 42 w 165"/>
                <a:gd name="T19" fmla="*/ 86 h 92"/>
                <a:gd name="T20" fmla="*/ 23 w 165"/>
                <a:gd name="T21" fmla="*/ 73 h 92"/>
                <a:gd name="T22" fmla="*/ 7 w 165"/>
                <a:gd name="T23" fmla="*/ 62 h 92"/>
                <a:gd name="T24" fmla="*/ 1 w 165"/>
                <a:gd name="T25" fmla="*/ 4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92">
                  <a:moveTo>
                    <a:pt x="165" y="0"/>
                  </a:moveTo>
                  <a:cubicBezTo>
                    <a:pt x="165" y="4"/>
                    <a:pt x="161" y="5"/>
                    <a:pt x="161" y="7"/>
                  </a:cubicBezTo>
                  <a:cubicBezTo>
                    <a:pt x="160" y="10"/>
                    <a:pt x="161" y="15"/>
                    <a:pt x="161" y="18"/>
                  </a:cubicBezTo>
                  <a:cubicBezTo>
                    <a:pt x="161" y="25"/>
                    <a:pt x="160" y="29"/>
                    <a:pt x="155" y="34"/>
                  </a:cubicBezTo>
                  <a:cubicBezTo>
                    <a:pt x="144" y="45"/>
                    <a:pt x="135" y="39"/>
                    <a:pt x="121" y="43"/>
                  </a:cubicBezTo>
                  <a:cubicBezTo>
                    <a:pt x="111" y="46"/>
                    <a:pt x="100" y="54"/>
                    <a:pt x="91" y="59"/>
                  </a:cubicBezTo>
                  <a:cubicBezTo>
                    <a:pt x="81" y="64"/>
                    <a:pt x="71" y="72"/>
                    <a:pt x="68" y="83"/>
                  </a:cubicBezTo>
                  <a:cubicBezTo>
                    <a:pt x="67" y="85"/>
                    <a:pt x="68" y="87"/>
                    <a:pt x="68" y="89"/>
                  </a:cubicBezTo>
                  <a:cubicBezTo>
                    <a:pt x="67" y="90"/>
                    <a:pt x="67" y="90"/>
                    <a:pt x="66" y="91"/>
                  </a:cubicBezTo>
                  <a:cubicBezTo>
                    <a:pt x="57" y="91"/>
                    <a:pt x="49" y="92"/>
                    <a:pt x="42" y="86"/>
                  </a:cubicBezTo>
                  <a:cubicBezTo>
                    <a:pt x="36" y="80"/>
                    <a:pt x="32" y="71"/>
                    <a:pt x="23" y="73"/>
                  </a:cubicBezTo>
                  <a:cubicBezTo>
                    <a:pt x="15" y="70"/>
                    <a:pt x="12" y="70"/>
                    <a:pt x="7" y="62"/>
                  </a:cubicBezTo>
                  <a:cubicBezTo>
                    <a:pt x="2" y="56"/>
                    <a:pt x="0" y="51"/>
                    <a:pt x="1" y="43"/>
                  </a:cubicBezTo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8" name="Freeform 280"/>
            <p:cNvSpPr>
              <a:spLocks/>
            </p:cNvSpPr>
            <p:nvPr/>
          </p:nvSpPr>
          <p:spPr bwMode="auto">
            <a:xfrm>
              <a:off x="727608" y="4029940"/>
              <a:ext cx="374203" cy="208380"/>
            </a:xfrm>
            <a:custGeom>
              <a:avLst/>
              <a:gdLst>
                <a:gd name="T0" fmla="*/ 165 w 165"/>
                <a:gd name="T1" fmla="*/ 0 h 92"/>
                <a:gd name="T2" fmla="*/ 161 w 165"/>
                <a:gd name="T3" fmla="*/ 7 h 92"/>
                <a:gd name="T4" fmla="*/ 161 w 165"/>
                <a:gd name="T5" fmla="*/ 18 h 92"/>
                <a:gd name="T6" fmla="*/ 155 w 165"/>
                <a:gd name="T7" fmla="*/ 34 h 92"/>
                <a:gd name="T8" fmla="*/ 121 w 165"/>
                <a:gd name="T9" fmla="*/ 43 h 92"/>
                <a:gd name="T10" fmla="*/ 91 w 165"/>
                <a:gd name="T11" fmla="*/ 59 h 92"/>
                <a:gd name="T12" fmla="*/ 68 w 165"/>
                <a:gd name="T13" fmla="*/ 83 h 92"/>
                <a:gd name="T14" fmla="*/ 68 w 165"/>
                <a:gd name="T15" fmla="*/ 89 h 92"/>
                <a:gd name="T16" fmla="*/ 66 w 165"/>
                <a:gd name="T17" fmla="*/ 91 h 92"/>
                <a:gd name="T18" fmla="*/ 42 w 165"/>
                <a:gd name="T19" fmla="*/ 86 h 92"/>
                <a:gd name="T20" fmla="*/ 23 w 165"/>
                <a:gd name="T21" fmla="*/ 73 h 92"/>
                <a:gd name="T22" fmla="*/ 7 w 165"/>
                <a:gd name="T23" fmla="*/ 62 h 92"/>
                <a:gd name="T24" fmla="*/ 1 w 165"/>
                <a:gd name="T25" fmla="*/ 4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92">
                  <a:moveTo>
                    <a:pt x="165" y="0"/>
                  </a:moveTo>
                  <a:cubicBezTo>
                    <a:pt x="165" y="4"/>
                    <a:pt x="161" y="5"/>
                    <a:pt x="161" y="7"/>
                  </a:cubicBezTo>
                  <a:cubicBezTo>
                    <a:pt x="160" y="10"/>
                    <a:pt x="161" y="15"/>
                    <a:pt x="161" y="18"/>
                  </a:cubicBezTo>
                  <a:cubicBezTo>
                    <a:pt x="161" y="25"/>
                    <a:pt x="160" y="29"/>
                    <a:pt x="155" y="34"/>
                  </a:cubicBezTo>
                  <a:cubicBezTo>
                    <a:pt x="144" y="45"/>
                    <a:pt x="135" y="39"/>
                    <a:pt x="121" y="43"/>
                  </a:cubicBezTo>
                  <a:cubicBezTo>
                    <a:pt x="111" y="46"/>
                    <a:pt x="100" y="54"/>
                    <a:pt x="91" y="59"/>
                  </a:cubicBezTo>
                  <a:cubicBezTo>
                    <a:pt x="81" y="64"/>
                    <a:pt x="71" y="72"/>
                    <a:pt x="68" y="83"/>
                  </a:cubicBezTo>
                  <a:cubicBezTo>
                    <a:pt x="67" y="85"/>
                    <a:pt x="68" y="87"/>
                    <a:pt x="68" y="89"/>
                  </a:cubicBezTo>
                  <a:cubicBezTo>
                    <a:pt x="67" y="90"/>
                    <a:pt x="67" y="90"/>
                    <a:pt x="66" y="91"/>
                  </a:cubicBezTo>
                  <a:cubicBezTo>
                    <a:pt x="57" y="91"/>
                    <a:pt x="49" y="92"/>
                    <a:pt x="42" y="86"/>
                  </a:cubicBezTo>
                  <a:cubicBezTo>
                    <a:pt x="36" y="80"/>
                    <a:pt x="32" y="71"/>
                    <a:pt x="23" y="73"/>
                  </a:cubicBezTo>
                  <a:cubicBezTo>
                    <a:pt x="15" y="70"/>
                    <a:pt x="12" y="70"/>
                    <a:pt x="7" y="62"/>
                  </a:cubicBezTo>
                  <a:cubicBezTo>
                    <a:pt x="2" y="56"/>
                    <a:pt x="0" y="51"/>
                    <a:pt x="1" y="43"/>
                  </a:cubicBezTo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9" name="Freeform 281"/>
            <p:cNvSpPr>
              <a:spLocks/>
            </p:cNvSpPr>
            <p:nvPr/>
          </p:nvSpPr>
          <p:spPr bwMode="auto">
            <a:xfrm>
              <a:off x="7174172" y="4184024"/>
              <a:ext cx="88048" cy="86581"/>
            </a:xfrm>
            <a:custGeom>
              <a:avLst/>
              <a:gdLst>
                <a:gd name="T0" fmla="*/ 36 w 39"/>
                <a:gd name="T1" fmla="*/ 30 h 38"/>
                <a:gd name="T2" fmla="*/ 36 w 39"/>
                <a:gd name="T3" fmla="*/ 25 h 38"/>
                <a:gd name="T4" fmla="*/ 39 w 39"/>
                <a:gd name="T5" fmla="*/ 23 h 38"/>
                <a:gd name="T6" fmla="*/ 38 w 39"/>
                <a:gd name="T7" fmla="*/ 23 h 38"/>
                <a:gd name="T8" fmla="*/ 34 w 39"/>
                <a:gd name="T9" fmla="*/ 16 h 38"/>
                <a:gd name="T10" fmla="*/ 27 w 39"/>
                <a:gd name="T11" fmla="*/ 8 h 38"/>
                <a:gd name="T12" fmla="*/ 25 w 39"/>
                <a:gd name="T13" fmla="*/ 8 h 38"/>
                <a:gd name="T14" fmla="*/ 20 w 39"/>
                <a:gd name="T15" fmla="*/ 6 h 38"/>
                <a:gd name="T16" fmla="*/ 14 w 39"/>
                <a:gd name="T17" fmla="*/ 4 h 38"/>
                <a:gd name="T18" fmla="*/ 10 w 39"/>
                <a:gd name="T19" fmla="*/ 0 h 38"/>
                <a:gd name="T20" fmla="*/ 5 w 39"/>
                <a:gd name="T21" fmla="*/ 2 h 38"/>
                <a:gd name="T22" fmla="*/ 1 w 39"/>
                <a:gd name="T23" fmla="*/ 19 h 38"/>
                <a:gd name="T24" fmla="*/ 5 w 39"/>
                <a:gd name="T25" fmla="*/ 23 h 38"/>
                <a:gd name="T26" fmla="*/ 16 w 39"/>
                <a:gd name="T27" fmla="*/ 26 h 38"/>
                <a:gd name="T28" fmla="*/ 23 w 39"/>
                <a:gd name="T29" fmla="*/ 31 h 38"/>
                <a:gd name="T30" fmla="*/ 31 w 39"/>
                <a:gd name="T31" fmla="*/ 37 h 38"/>
                <a:gd name="T32" fmla="*/ 35 w 39"/>
                <a:gd name="T33" fmla="*/ 37 h 38"/>
                <a:gd name="T34" fmla="*/ 35 w 39"/>
                <a:gd name="T35" fmla="*/ 34 h 38"/>
                <a:gd name="T36" fmla="*/ 36 w 39"/>
                <a:gd name="T37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" h="38">
                  <a:moveTo>
                    <a:pt x="36" y="30"/>
                  </a:moveTo>
                  <a:cubicBezTo>
                    <a:pt x="37" y="28"/>
                    <a:pt x="36" y="27"/>
                    <a:pt x="36" y="25"/>
                  </a:cubicBezTo>
                  <a:cubicBezTo>
                    <a:pt x="37" y="25"/>
                    <a:pt x="38" y="24"/>
                    <a:pt x="39" y="23"/>
                  </a:cubicBezTo>
                  <a:cubicBezTo>
                    <a:pt x="39" y="23"/>
                    <a:pt x="39" y="23"/>
                    <a:pt x="38" y="23"/>
                  </a:cubicBezTo>
                  <a:cubicBezTo>
                    <a:pt x="37" y="21"/>
                    <a:pt x="36" y="18"/>
                    <a:pt x="34" y="16"/>
                  </a:cubicBezTo>
                  <a:cubicBezTo>
                    <a:pt x="32" y="14"/>
                    <a:pt x="29" y="11"/>
                    <a:pt x="27" y="8"/>
                  </a:cubicBezTo>
                  <a:cubicBezTo>
                    <a:pt x="26" y="8"/>
                    <a:pt x="26" y="8"/>
                    <a:pt x="25" y="8"/>
                  </a:cubicBezTo>
                  <a:cubicBezTo>
                    <a:pt x="24" y="8"/>
                    <a:pt x="21" y="6"/>
                    <a:pt x="20" y="6"/>
                  </a:cubicBezTo>
                  <a:cubicBezTo>
                    <a:pt x="18" y="5"/>
                    <a:pt x="15" y="5"/>
                    <a:pt x="14" y="4"/>
                  </a:cubicBezTo>
                  <a:cubicBezTo>
                    <a:pt x="12" y="3"/>
                    <a:pt x="12" y="1"/>
                    <a:pt x="10" y="0"/>
                  </a:cubicBezTo>
                  <a:cubicBezTo>
                    <a:pt x="8" y="0"/>
                    <a:pt x="7" y="1"/>
                    <a:pt x="5" y="2"/>
                  </a:cubicBezTo>
                  <a:cubicBezTo>
                    <a:pt x="6" y="4"/>
                    <a:pt x="2" y="8"/>
                    <a:pt x="1" y="19"/>
                  </a:cubicBezTo>
                  <a:cubicBezTo>
                    <a:pt x="0" y="33"/>
                    <a:pt x="1" y="19"/>
                    <a:pt x="5" y="23"/>
                  </a:cubicBezTo>
                  <a:cubicBezTo>
                    <a:pt x="8" y="26"/>
                    <a:pt x="10" y="23"/>
                    <a:pt x="16" y="26"/>
                  </a:cubicBezTo>
                  <a:cubicBezTo>
                    <a:pt x="23" y="29"/>
                    <a:pt x="21" y="30"/>
                    <a:pt x="23" y="31"/>
                  </a:cubicBezTo>
                  <a:cubicBezTo>
                    <a:pt x="26" y="31"/>
                    <a:pt x="28" y="35"/>
                    <a:pt x="31" y="37"/>
                  </a:cubicBezTo>
                  <a:cubicBezTo>
                    <a:pt x="32" y="38"/>
                    <a:pt x="33" y="37"/>
                    <a:pt x="35" y="37"/>
                  </a:cubicBezTo>
                  <a:cubicBezTo>
                    <a:pt x="35" y="36"/>
                    <a:pt x="35" y="35"/>
                    <a:pt x="35" y="34"/>
                  </a:cubicBezTo>
                  <a:cubicBezTo>
                    <a:pt x="35" y="32"/>
                    <a:pt x="35" y="31"/>
                    <a:pt x="36" y="3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0" name="Freeform 282"/>
            <p:cNvSpPr>
              <a:spLocks/>
            </p:cNvSpPr>
            <p:nvPr/>
          </p:nvSpPr>
          <p:spPr bwMode="auto">
            <a:xfrm>
              <a:off x="7253415" y="4225113"/>
              <a:ext cx="90983" cy="61633"/>
            </a:xfrm>
            <a:custGeom>
              <a:avLst/>
              <a:gdLst>
                <a:gd name="T0" fmla="*/ 39 w 40"/>
                <a:gd name="T1" fmla="*/ 6 h 27"/>
                <a:gd name="T2" fmla="*/ 27 w 40"/>
                <a:gd name="T3" fmla="*/ 0 h 27"/>
                <a:gd name="T4" fmla="*/ 10 w 40"/>
                <a:gd name="T5" fmla="*/ 6 h 27"/>
                <a:gd name="T6" fmla="*/ 4 w 40"/>
                <a:gd name="T7" fmla="*/ 5 h 27"/>
                <a:gd name="T8" fmla="*/ 1 w 40"/>
                <a:gd name="T9" fmla="*/ 7 h 27"/>
                <a:gd name="T10" fmla="*/ 1 w 40"/>
                <a:gd name="T11" fmla="*/ 12 h 27"/>
                <a:gd name="T12" fmla="*/ 0 w 40"/>
                <a:gd name="T13" fmla="*/ 16 h 27"/>
                <a:gd name="T14" fmla="*/ 0 w 40"/>
                <a:gd name="T15" fmla="*/ 19 h 27"/>
                <a:gd name="T16" fmla="*/ 0 w 40"/>
                <a:gd name="T17" fmla="*/ 19 h 27"/>
                <a:gd name="T18" fmla="*/ 4 w 40"/>
                <a:gd name="T19" fmla="*/ 21 h 27"/>
                <a:gd name="T20" fmla="*/ 16 w 40"/>
                <a:gd name="T21" fmla="*/ 22 h 27"/>
                <a:gd name="T22" fmla="*/ 21 w 40"/>
                <a:gd name="T23" fmla="*/ 15 h 27"/>
                <a:gd name="T24" fmla="*/ 30 w 40"/>
                <a:gd name="T25" fmla="*/ 13 h 27"/>
                <a:gd name="T26" fmla="*/ 33 w 40"/>
                <a:gd name="T27" fmla="*/ 18 h 27"/>
                <a:gd name="T28" fmla="*/ 35 w 40"/>
                <a:gd name="T29" fmla="*/ 19 h 27"/>
                <a:gd name="T30" fmla="*/ 40 w 40"/>
                <a:gd name="T31" fmla="*/ 7 h 27"/>
                <a:gd name="T32" fmla="*/ 39 w 40"/>
                <a:gd name="T33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7">
                  <a:moveTo>
                    <a:pt x="39" y="6"/>
                  </a:moveTo>
                  <a:cubicBezTo>
                    <a:pt x="35" y="4"/>
                    <a:pt x="30" y="0"/>
                    <a:pt x="27" y="0"/>
                  </a:cubicBezTo>
                  <a:cubicBezTo>
                    <a:pt x="23" y="0"/>
                    <a:pt x="17" y="5"/>
                    <a:pt x="10" y="6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6"/>
                    <a:pt x="2" y="7"/>
                    <a:pt x="1" y="7"/>
                  </a:cubicBezTo>
                  <a:cubicBezTo>
                    <a:pt x="1" y="9"/>
                    <a:pt x="2" y="10"/>
                    <a:pt x="1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3" y="19"/>
                    <a:pt x="4" y="21"/>
                  </a:cubicBezTo>
                  <a:cubicBezTo>
                    <a:pt x="7" y="27"/>
                    <a:pt x="12" y="21"/>
                    <a:pt x="16" y="22"/>
                  </a:cubicBezTo>
                  <a:cubicBezTo>
                    <a:pt x="20" y="23"/>
                    <a:pt x="20" y="18"/>
                    <a:pt x="21" y="15"/>
                  </a:cubicBezTo>
                  <a:cubicBezTo>
                    <a:pt x="22" y="13"/>
                    <a:pt x="24" y="11"/>
                    <a:pt x="30" y="13"/>
                  </a:cubicBezTo>
                  <a:cubicBezTo>
                    <a:pt x="36" y="14"/>
                    <a:pt x="28" y="16"/>
                    <a:pt x="33" y="18"/>
                  </a:cubicBezTo>
                  <a:cubicBezTo>
                    <a:pt x="34" y="18"/>
                    <a:pt x="34" y="18"/>
                    <a:pt x="35" y="19"/>
                  </a:cubicBezTo>
                  <a:cubicBezTo>
                    <a:pt x="37" y="15"/>
                    <a:pt x="39" y="11"/>
                    <a:pt x="40" y="7"/>
                  </a:cubicBezTo>
                  <a:cubicBezTo>
                    <a:pt x="40" y="7"/>
                    <a:pt x="40" y="7"/>
                    <a:pt x="39" y="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1" name="Freeform 283"/>
            <p:cNvSpPr>
              <a:spLocks/>
            </p:cNvSpPr>
            <p:nvPr/>
          </p:nvSpPr>
          <p:spPr bwMode="auto">
            <a:xfrm>
              <a:off x="7115473" y="4085704"/>
              <a:ext cx="120332" cy="115930"/>
            </a:xfrm>
            <a:custGeom>
              <a:avLst/>
              <a:gdLst>
                <a:gd name="T0" fmla="*/ 40 w 53"/>
                <a:gd name="T1" fmla="*/ 47 h 51"/>
                <a:gd name="T2" fmla="*/ 46 w 53"/>
                <a:gd name="T3" fmla="*/ 49 h 51"/>
                <a:gd name="T4" fmla="*/ 51 w 53"/>
                <a:gd name="T5" fmla="*/ 51 h 51"/>
                <a:gd name="T6" fmla="*/ 53 w 53"/>
                <a:gd name="T7" fmla="*/ 51 h 51"/>
                <a:gd name="T8" fmla="*/ 52 w 53"/>
                <a:gd name="T9" fmla="*/ 50 h 51"/>
                <a:gd name="T10" fmla="*/ 49 w 53"/>
                <a:gd name="T11" fmla="*/ 47 h 51"/>
                <a:gd name="T12" fmla="*/ 49 w 53"/>
                <a:gd name="T13" fmla="*/ 33 h 51"/>
                <a:gd name="T14" fmla="*/ 52 w 53"/>
                <a:gd name="T15" fmla="*/ 26 h 51"/>
                <a:gd name="T16" fmla="*/ 50 w 53"/>
                <a:gd name="T17" fmla="*/ 2 h 51"/>
                <a:gd name="T18" fmla="*/ 49 w 53"/>
                <a:gd name="T19" fmla="*/ 1 h 51"/>
                <a:gd name="T20" fmla="*/ 48 w 53"/>
                <a:gd name="T21" fmla="*/ 0 h 51"/>
                <a:gd name="T22" fmla="*/ 47 w 53"/>
                <a:gd name="T23" fmla="*/ 2 h 51"/>
                <a:gd name="T24" fmla="*/ 48 w 53"/>
                <a:gd name="T25" fmla="*/ 5 h 51"/>
                <a:gd name="T26" fmla="*/ 46 w 53"/>
                <a:gd name="T27" fmla="*/ 9 h 51"/>
                <a:gd name="T28" fmla="*/ 41 w 53"/>
                <a:gd name="T29" fmla="*/ 13 h 51"/>
                <a:gd name="T30" fmla="*/ 42 w 53"/>
                <a:gd name="T31" fmla="*/ 15 h 51"/>
                <a:gd name="T32" fmla="*/ 39 w 53"/>
                <a:gd name="T33" fmla="*/ 17 h 51"/>
                <a:gd name="T34" fmla="*/ 32 w 53"/>
                <a:gd name="T35" fmla="*/ 18 h 51"/>
                <a:gd name="T36" fmla="*/ 27 w 53"/>
                <a:gd name="T37" fmla="*/ 19 h 51"/>
                <a:gd name="T38" fmla="*/ 22 w 53"/>
                <a:gd name="T39" fmla="*/ 19 h 51"/>
                <a:gd name="T40" fmla="*/ 18 w 53"/>
                <a:gd name="T41" fmla="*/ 21 h 51"/>
                <a:gd name="T42" fmla="*/ 15 w 53"/>
                <a:gd name="T43" fmla="*/ 21 h 51"/>
                <a:gd name="T44" fmla="*/ 10 w 53"/>
                <a:gd name="T45" fmla="*/ 22 h 51"/>
                <a:gd name="T46" fmla="*/ 7 w 53"/>
                <a:gd name="T47" fmla="*/ 24 h 51"/>
                <a:gd name="T48" fmla="*/ 5 w 53"/>
                <a:gd name="T49" fmla="*/ 24 h 51"/>
                <a:gd name="T50" fmla="*/ 4 w 53"/>
                <a:gd name="T51" fmla="*/ 25 h 51"/>
                <a:gd name="T52" fmla="*/ 2 w 53"/>
                <a:gd name="T53" fmla="*/ 28 h 51"/>
                <a:gd name="T54" fmla="*/ 0 w 53"/>
                <a:gd name="T55" fmla="*/ 30 h 51"/>
                <a:gd name="T56" fmla="*/ 0 w 53"/>
                <a:gd name="T57" fmla="*/ 32 h 51"/>
                <a:gd name="T58" fmla="*/ 1 w 53"/>
                <a:gd name="T59" fmla="*/ 32 h 51"/>
                <a:gd name="T60" fmla="*/ 5 w 53"/>
                <a:gd name="T61" fmla="*/ 31 h 51"/>
                <a:gd name="T62" fmla="*/ 13 w 53"/>
                <a:gd name="T63" fmla="*/ 32 h 51"/>
                <a:gd name="T64" fmla="*/ 20 w 53"/>
                <a:gd name="T65" fmla="*/ 39 h 51"/>
                <a:gd name="T66" fmla="*/ 30 w 53"/>
                <a:gd name="T67" fmla="*/ 43 h 51"/>
                <a:gd name="T68" fmla="*/ 31 w 53"/>
                <a:gd name="T69" fmla="*/ 45 h 51"/>
                <a:gd name="T70" fmla="*/ 31 w 53"/>
                <a:gd name="T71" fmla="*/ 45 h 51"/>
                <a:gd name="T72" fmla="*/ 36 w 53"/>
                <a:gd name="T73" fmla="*/ 43 h 51"/>
                <a:gd name="T74" fmla="*/ 40 w 53"/>
                <a:gd name="T75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" h="51">
                  <a:moveTo>
                    <a:pt x="40" y="47"/>
                  </a:moveTo>
                  <a:cubicBezTo>
                    <a:pt x="41" y="48"/>
                    <a:pt x="44" y="48"/>
                    <a:pt x="46" y="49"/>
                  </a:cubicBezTo>
                  <a:cubicBezTo>
                    <a:pt x="47" y="49"/>
                    <a:pt x="50" y="51"/>
                    <a:pt x="51" y="51"/>
                  </a:cubicBezTo>
                  <a:cubicBezTo>
                    <a:pt x="52" y="51"/>
                    <a:pt x="52" y="51"/>
                    <a:pt x="53" y="51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1" y="49"/>
                    <a:pt x="50" y="48"/>
                    <a:pt x="49" y="47"/>
                  </a:cubicBezTo>
                  <a:cubicBezTo>
                    <a:pt x="46" y="42"/>
                    <a:pt x="49" y="39"/>
                    <a:pt x="49" y="33"/>
                  </a:cubicBezTo>
                  <a:cubicBezTo>
                    <a:pt x="50" y="26"/>
                    <a:pt x="51" y="29"/>
                    <a:pt x="52" y="26"/>
                  </a:cubicBezTo>
                  <a:cubicBezTo>
                    <a:pt x="53" y="22"/>
                    <a:pt x="53" y="7"/>
                    <a:pt x="50" y="2"/>
                  </a:cubicBezTo>
                  <a:cubicBezTo>
                    <a:pt x="50" y="2"/>
                    <a:pt x="49" y="1"/>
                    <a:pt x="49" y="1"/>
                  </a:cubicBezTo>
                  <a:cubicBezTo>
                    <a:pt x="49" y="0"/>
                    <a:pt x="48" y="0"/>
                    <a:pt x="48" y="0"/>
                  </a:cubicBezTo>
                  <a:cubicBezTo>
                    <a:pt x="47" y="0"/>
                    <a:pt x="47" y="1"/>
                    <a:pt x="47" y="2"/>
                  </a:cubicBezTo>
                  <a:cubicBezTo>
                    <a:pt x="48" y="3"/>
                    <a:pt x="49" y="4"/>
                    <a:pt x="48" y="5"/>
                  </a:cubicBezTo>
                  <a:cubicBezTo>
                    <a:pt x="48" y="6"/>
                    <a:pt x="47" y="8"/>
                    <a:pt x="46" y="9"/>
                  </a:cubicBezTo>
                  <a:cubicBezTo>
                    <a:pt x="44" y="10"/>
                    <a:pt x="41" y="10"/>
                    <a:pt x="41" y="13"/>
                  </a:cubicBezTo>
                  <a:cubicBezTo>
                    <a:pt x="41" y="14"/>
                    <a:pt x="42" y="14"/>
                    <a:pt x="42" y="15"/>
                  </a:cubicBezTo>
                  <a:cubicBezTo>
                    <a:pt x="41" y="16"/>
                    <a:pt x="40" y="17"/>
                    <a:pt x="39" y="17"/>
                  </a:cubicBezTo>
                  <a:cubicBezTo>
                    <a:pt x="37" y="18"/>
                    <a:pt x="35" y="18"/>
                    <a:pt x="32" y="18"/>
                  </a:cubicBezTo>
                  <a:cubicBezTo>
                    <a:pt x="31" y="19"/>
                    <a:pt x="28" y="19"/>
                    <a:pt x="27" y="19"/>
                  </a:cubicBezTo>
                  <a:cubicBezTo>
                    <a:pt x="25" y="19"/>
                    <a:pt x="24" y="18"/>
                    <a:pt x="22" y="19"/>
                  </a:cubicBezTo>
                  <a:cubicBezTo>
                    <a:pt x="21" y="20"/>
                    <a:pt x="20" y="20"/>
                    <a:pt x="18" y="21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2" y="21"/>
                    <a:pt x="11" y="21"/>
                    <a:pt x="10" y="22"/>
                  </a:cubicBezTo>
                  <a:cubicBezTo>
                    <a:pt x="9" y="23"/>
                    <a:pt x="8" y="24"/>
                    <a:pt x="7" y="24"/>
                  </a:cubicBezTo>
                  <a:cubicBezTo>
                    <a:pt x="7" y="24"/>
                    <a:pt x="6" y="24"/>
                    <a:pt x="5" y="24"/>
                  </a:cubicBezTo>
                  <a:cubicBezTo>
                    <a:pt x="5" y="24"/>
                    <a:pt x="5" y="24"/>
                    <a:pt x="4" y="25"/>
                  </a:cubicBezTo>
                  <a:cubicBezTo>
                    <a:pt x="4" y="26"/>
                    <a:pt x="3" y="28"/>
                    <a:pt x="2" y="28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2" y="32"/>
                    <a:pt x="4" y="32"/>
                    <a:pt x="5" y="31"/>
                  </a:cubicBezTo>
                  <a:cubicBezTo>
                    <a:pt x="9" y="29"/>
                    <a:pt x="7" y="26"/>
                    <a:pt x="13" y="32"/>
                  </a:cubicBezTo>
                  <a:cubicBezTo>
                    <a:pt x="19" y="37"/>
                    <a:pt x="17" y="35"/>
                    <a:pt x="20" y="39"/>
                  </a:cubicBezTo>
                  <a:cubicBezTo>
                    <a:pt x="24" y="42"/>
                    <a:pt x="25" y="42"/>
                    <a:pt x="30" y="43"/>
                  </a:cubicBezTo>
                  <a:cubicBezTo>
                    <a:pt x="31" y="44"/>
                    <a:pt x="31" y="44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3" y="44"/>
                    <a:pt x="34" y="43"/>
                    <a:pt x="36" y="43"/>
                  </a:cubicBezTo>
                  <a:cubicBezTo>
                    <a:pt x="38" y="44"/>
                    <a:pt x="38" y="46"/>
                    <a:pt x="40" y="4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2" name="Freeform 284"/>
            <p:cNvSpPr>
              <a:spLocks/>
            </p:cNvSpPr>
            <p:nvPr/>
          </p:nvSpPr>
          <p:spPr bwMode="auto">
            <a:xfrm>
              <a:off x="7069981" y="4120923"/>
              <a:ext cx="52829" cy="39622"/>
            </a:xfrm>
            <a:custGeom>
              <a:avLst/>
              <a:gdLst>
                <a:gd name="T0" fmla="*/ 20 w 23"/>
                <a:gd name="T1" fmla="*/ 9 h 18"/>
                <a:gd name="T2" fmla="*/ 15 w 23"/>
                <a:gd name="T3" fmla="*/ 8 h 18"/>
                <a:gd name="T4" fmla="*/ 14 w 23"/>
                <a:gd name="T5" fmla="*/ 5 h 18"/>
                <a:gd name="T6" fmla="*/ 14 w 23"/>
                <a:gd name="T7" fmla="*/ 4 h 18"/>
                <a:gd name="T8" fmla="*/ 12 w 23"/>
                <a:gd name="T9" fmla="*/ 3 h 18"/>
                <a:gd name="T10" fmla="*/ 11 w 23"/>
                <a:gd name="T11" fmla="*/ 1 h 18"/>
                <a:gd name="T12" fmla="*/ 6 w 23"/>
                <a:gd name="T13" fmla="*/ 1 h 18"/>
                <a:gd name="T14" fmla="*/ 4 w 23"/>
                <a:gd name="T15" fmla="*/ 5 h 18"/>
                <a:gd name="T16" fmla="*/ 0 w 23"/>
                <a:gd name="T17" fmla="*/ 8 h 18"/>
                <a:gd name="T18" fmla="*/ 0 w 23"/>
                <a:gd name="T19" fmla="*/ 8 h 18"/>
                <a:gd name="T20" fmla="*/ 0 w 23"/>
                <a:gd name="T21" fmla="*/ 8 h 18"/>
                <a:gd name="T22" fmla="*/ 12 w 23"/>
                <a:gd name="T23" fmla="*/ 14 h 18"/>
                <a:gd name="T24" fmla="*/ 18 w 23"/>
                <a:gd name="T25" fmla="*/ 18 h 18"/>
                <a:gd name="T26" fmla="*/ 20 w 23"/>
                <a:gd name="T27" fmla="*/ 17 h 18"/>
                <a:gd name="T28" fmla="*/ 20 w 23"/>
                <a:gd name="T29" fmla="*/ 15 h 18"/>
                <a:gd name="T30" fmla="*/ 22 w 23"/>
                <a:gd name="T31" fmla="*/ 13 h 18"/>
                <a:gd name="T32" fmla="*/ 23 w 23"/>
                <a:gd name="T33" fmla="*/ 12 h 18"/>
                <a:gd name="T34" fmla="*/ 20 w 23"/>
                <a:gd name="T3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18">
                  <a:moveTo>
                    <a:pt x="20" y="9"/>
                  </a:moveTo>
                  <a:cubicBezTo>
                    <a:pt x="18" y="8"/>
                    <a:pt x="16" y="9"/>
                    <a:pt x="15" y="8"/>
                  </a:cubicBezTo>
                  <a:cubicBezTo>
                    <a:pt x="14" y="7"/>
                    <a:pt x="14" y="6"/>
                    <a:pt x="14" y="5"/>
                  </a:cubicBezTo>
                  <a:cubicBezTo>
                    <a:pt x="14" y="5"/>
                    <a:pt x="14" y="4"/>
                    <a:pt x="14" y="4"/>
                  </a:cubicBezTo>
                  <a:cubicBezTo>
                    <a:pt x="13" y="3"/>
                    <a:pt x="12" y="3"/>
                    <a:pt x="12" y="3"/>
                  </a:cubicBezTo>
                  <a:cubicBezTo>
                    <a:pt x="11" y="2"/>
                    <a:pt x="11" y="2"/>
                    <a:pt x="11" y="1"/>
                  </a:cubicBezTo>
                  <a:cubicBezTo>
                    <a:pt x="9" y="0"/>
                    <a:pt x="8" y="0"/>
                    <a:pt x="6" y="1"/>
                  </a:cubicBezTo>
                  <a:cubicBezTo>
                    <a:pt x="6" y="3"/>
                    <a:pt x="6" y="4"/>
                    <a:pt x="4" y="5"/>
                  </a:cubicBezTo>
                  <a:cubicBezTo>
                    <a:pt x="3" y="6"/>
                    <a:pt x="1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9"/>
                    <a:pt x="5" y="11"/>
                    <a:pt x="12" y="14"/>
                  </a:cubicBezTo>
                  <a:cubicBezTo>
                    <a:pt x="19" y="18"/>
                    <a:pt x="18" y="18"/>
                    <a:pt x="18" y="18"/>
                  </a:cubicBezTo>
                  <a:cubicBezTo>
                    <a:pt x="18" y="18"/>
                    <a:pt x="19" y="18"/>
                    <a:pt x="20" y="17"/>
                  </a:cubicBezTo>
                  <a:cubicBezTo>
                    <a:pt x="20" y="17"/>
                    <a:pt x="20" y="16"/>
                    <a:pt x="20" y="15"/>
                  </a:cubicBezTo>
                  <a:cubicBezTo>
                    <a:pt x="20" y="14"/>
                    <a:pt x="21" y="14"/>
                    <a:pt x="22" y="13"/>
                  </a:cubicBezTo>
                  <a:cubicBezTo>
                    <a:pt x="22" y="13"/>
                    <a:pt x="22" y="13"/>
                    <a:pt x="23" y="12"/>
                  </a:cubicBezTo>
                  <a:cubicBezTo>
                    <a:pt x="22" y="11"/>
                    <a:pt x="22" y="10"/>
                    <a:pt x="20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3" name="Freeform 285"/>
            <p:cNvSpPr>
              <a:spLocks/>
            </p:cNvSpPr>
            <p:nvPr/>
          </p:nvSpPr>
          <p:spPr bwMode="auto">
            <a:xfrm>
              <a:off x="7083189" y="4072497"/>
              <a:ext cx="143811" cy="74841"/>
            </a:xfrm>
            <a:custGeom>
              <a:avLst/>
              <a:gdLst>
                <a:gd name="T0" fmla="*/ 61 w 63"/>
                <a:gd name="T1" fmla="*/ 8 h 33"/>
                <a:gd name="T2" fmla="*/ 62 w 63"/>
                <a:gd name="T3" fmla="*/ 6 h 33"/>
                <a:gd name="T4" fmla="*/ 51 w 63"/>
                <a:gd name="T5" fmla="*/ 2 h 33"/>
                <a:gd name="T6" fmla="*/ 32 w 63"/>
                <a:gd name="T7" fmla="*/ 5 h 33"/>
                <a:gd name="T8" fmla="*/ 20 w 63"/>
                <a:gd name="T9" fmla="*/ 5 h 33"/>
                <a:gd name="T10" fmla="*/ 7 w 63"/>
                <a:gd name="T11" fmla="*/ 2 h 33"/>
                <a:gd name="T12" fmla="*/ 6 w 63"/>
                <a:gd name="T13" fmla="*/ 2 h 33"/>
                <a:gd name="T14" fmla="*/ 6 w 63"/>
                <a:gd name="T15" fmla="*/ 1 h 33"/>
                <a:gd name="T16" fmla="*/ 5 w 63"/>
                <a:gd name="T17" fmla="*/ 2 h 33"/>
                <a:gd name="T18" fmla="*/ 5 w 63"/>
                <a:gd name="T19" fmla="*/ 4 h 33"/>
                <a:gd name="T20" fmla="*/ 1 w 63"/>
                <a:gd name="T21" fmla="*/ 8 h 33"/>
                <a:gd name="T22" fmla="*/ 2 w 63"/>
                <a:gd name="T23" fmla="*/ 12 h 33"/>
                <a:gd name="T24" fmla="*/ 1 w 63"/>
                <a:gd name="T25" fmla="*/ 17 h 33"/>
                <a:gd name="T26" fmla="*/ 0 w 63"/>
                <a:gd name="T27" fmla="*/ 22 h 33"/>
                <a:gd name="T28" fmla="*/ 0 w 63"/>
                <a:gd name="T29" fmla="*/ 22 h 33"/>
                <a:gd name="T30" fmla="*/ 5 w 63"/>
                <a:gd name="T31" fmla="*/ 22 h 33"/>
                <a:gd name="T32" fmla="*/ 6 w 63"/>
                <a:gd name="T33" fmla="*/ 24 h 33"/>
                <a:gd name="T34" fmla="*/ 8 w 63"/>
                <a:gd name="T35" fmla="*/ 25 h 33"/>
                <a:gd name="T36" fmla="*/ 8 w 63"/>
                <a:gd name="T37" fmla="*/ 26 h 33"/>
                <a:gd name="T38" fmla="*/ 9 w 63"/>
                <a:gd name="T39" fmla="*/ 29 h 33"/>
                <a:gd name="T40" fmla="*/ 14 w 63"/>
                <a:gd name="T41" fmla="*/ 30 h 33"/>
                <a:gd name="T42" fmla="*/ 17 w 63"/>
                <a:gd name="T43" fmla="*/ 33 h 33"/>
                <a:gd name="T44" fmla="*/ 18 w 63"/>
                <a:gd name="T45" fmla="*/ 31 h 33"/>
                <a:gd name="T46" fmla="*/ 19 w 63"/>
                <a:gd name="T47" fmla="*/ 30 h 33"/>
                <a:gd name="T48" fmla="*/ 21 w 63"/>
                <a:gd name="T49" fmla="*/ 30 h 33"/>
                <a:gd name="T50" fmla="*/ 24 w 63"/>
                <a:gd name="T51" fmla="*/ 28 h 33"/>
                <a:gd name="T52" fmla="*/ 29 w 63"/>
                <a:gd name="T53" fmla="*/ 27 h 33"/>
                <a:gd name="T54" fmla="*/ 32 w 63"/>
                <a:gd name="T55" fmla="*/ 27 h 33"/>
                <a:gd name="T56" fmla="*/ 36 w 63"/>
                <a:gd name="T57" fmla="*/ 25 h 33"/>
                <a:gd name="T58" fmla="*/ 41 w 63"/>
                <a:gd name="T59" fmla="*/ 25 h 33"/>
                <a:gd name="T60" fmla="*/ 46 w 63"/>
                <a:gd name="T61" fmla="*/ 24 h 33"/>
                <a:gd name="T62" fmla="*/ 53 w 63"/>
                <a:gd name="T63" fmla="*/ 23 h 33"/>
                <a:gd name="T64" fmla="*/ 56 w 63"/>
                <a:gd name="T65" fmla="*/ 21 h 33"/>
                <a:gd name="T66" fmla="*/ 55 w 63"/>
                <a:gd name="T67" fmla="*/ 19 h 33"/>
                <a:gd name="T68" fmla="*/ 60 w 63"/>
                <a:gd name="T69" fmla="*/ 15 h 33"/>
                <a:gd name="T70" fmla="*/ 62 w 63"/>
                <a:gd name="T71" fmla="*/ 11 h 33"/>
                <a:gd name="T72" fmla="*/ 61 w 63"/>
                <a:gd name="T73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33">
                  <a:moveTo>
                    <a:pt x="61" y="8"/>
                  </a:moveTo>
                  <a:cubicBezTo>
                    <a:pt x="61" y="7"/>
                    <a:pt x="61" y="6"/>
                    <a:pt x="62" y="6"/>
                  </a:cubicBezTo>
                  <a:cubicBezTo>
                    <a:pt x="60" y="4"/>
                    <a:pt x="56" y="4"/>
                    <a:pt x="51" y="2"/>
                  </a:cubicBezTo>
                  <a:cubicBezTo>
                    <a:pt x="44" y="0"/>
                    <a:pt x="41" y="1"/>
                    <a:pt x="32" y="5"/>
                  </a:cubicBezTo>
                  <a:cubicBezTo>
                    <a:pt x="23" y="8"/>
                    <a:pt x="23" y="5"/>
                    <a:pt x="20" y="5"/>
                  </a:cubicBezTo>
                  <a:cubicBezTo>
                    <a:pt x="16" y="5"/>
                    <a:pt x="9" y="4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4" y="6"/>
                    <a:pt x="2" y="6"/>
                    <a:pt x="1" y="8"/>
                  </a:cubicBezTo>
                  <a:cubicBezTo>
                    <a:pt x="0" y="9"/>
                    <a:pt x="1" y="10"/>
                    <a:pt x="2" y="12"/>
                  </a:cubicBezTo>
                  <a:cubicBezTo>
                    <a:pt x="2" y="14"/>
                    <a:pt x="1" y="15"/>
                    <a:pt x="1" y="17"/>
                  </a:cubicBezTo>
                  <a:cubicBezTo>
                    <a:pt x="0" y="19"/>
                    <a:pt x="0" y="20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" y="21"/>
                    <a:pt x="3" y="21"/>
                    <a:pt x="5" y="22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6" y="24"/>
                    <a:pt x="7" y="24"/>
                    <a:pt x="8" y="25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8" y="27"/>
                    <a:pt x="8" y="28"/>
                    <a:pt x="9" y="29"/>
                  </a:cubicBezTo>
                  <a:cubicBezTo>
                    <a:pt x="10" y="30"/>
                    <a:pt x="12" y="29"/>
                    <a:pt x="14" y="30"/>
                  </a:cubicBezTo>
                  <a:cubicBezTo>
                    <a:pt x="16" y="31"/>
                    <a:pt x="16" y="32"/>
                    <a:pt x="17" y="33"/>
                  </a:cubicBezTo>
                  <a:cubicBezTo>
                    <a:pt x="17" y="33"/>
                    <a:pt x="18" y="32"/>
                    <a:pt x="18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0"/>
                    <a:pt x="21" y="30"/>
                    <a:pt x="21" y="30"/>
                  </a:cubicBezTo>
                  <a:cubicBezTo>
                    <a:pt x="22" y="30"/>
                    <a:pt x="23" y="29"/>
                    <a:pt x="24" y="28"/>
                  </a:cubicBezTo>
                  <a:cubicBezTo>
                    <a:pt x="25" y="27"/>
                    <a:pt x="26" y="27"/>
                    <a:pt x="29" y="27"/>
                  </a:cubicBezTo>
                  <a:cubicBezTo>
                    <a:pt x="30" y="27"/>
                    <a:pt x="31" y="27"/>
                    <a:pt x="32" y="27"/>
                  </a:cubicBezTo>
                  <a:cubicBezTo>
                    <a:pt x="34" y="26"/>
                    <a:pt x="35" y="26"/>
                    <a:pt x="36" y="25"/>
                  </a:cubicBezTo>
                  <a:cubicBezTo>
                    <a:pt x="38" y="24"/>
                    <a:pt x="39" y="25"/>
                    <a:pt x="41" y="25"/>
                  </a:cubicBezTo>
                  <a:cubicBezTo>
                    <a:pt x="42" y="25"/>
                    <a:pt x="45" y="25"/>
                    <a:pt x="46" y="24"/>
                  </a:cubicBezTo>
                  <a:cubicBezTo>
                    <a:pt x="49" y="24"/>
                    <a:pt x="51" y="24"/>
                    <a:pt x="53" y="23"/>
                  </a:cubicBezTo>
                  <a:cubicBezTo>
                    <a:pt x="54" y="23"/>
                    <a:pt x="55" y="22"/>
                    <a:pt x="56" y="21"/>
                  </a:cubicBezTo>
                  <a:cubicBezTo>
                    <a:pt x="56" y="20"/>
                    <a:pt x="55" y="20"/>
                    <a:pt x="55" y="19"/>
                  </a:cubicBezTo>
                  <a:cubicBezTo>
                    <a:pt x="55" y="16"/>
                    <a:pt x="58" y="16"/>
                    <a:pt x="60" y="15"/>
                  </a:cubicBezTo>
                  <a:cubicBezTo>
                    <a:pt x="61" y="14"/>
                    <a:pt x="62" y="12"/>
                    <a:pt x="62" y="11"/>
                  </a:cubicBezTo>
                  <a:cubicBezTo>
                    <a:pt x="63" y="10"/>
                    <a:pt x="62" y="9"/>
                    <a:pt x="61" y="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4" name="Freeform 286"/>
            <p:cNvSpPr>
              <a:spLocks/>
            </p:cNvSpPr>
            <p:nvPr/>
          </p:nvSpPr>
          <p:spPr bwMode="auto">
            <a:xfrm>
              <a:off x="7008348" y="4021135"/>
              <a:ext cx="118865" cy="117397"/>
            </a:xfrm>
            <a:custGeom>
              <a:avLst/>
              <a:gdLst>
                <a:gd name="T0" fmla="*/ 50 w 52"/>
                <a:gd name="T1" fmla="*/ 1 h 52"/>
                <a:gd name="T2" fmla="*/ 48 w 52"/>
                <a:gd name="T3" fmla="*/ 2 h 52"/>
                <a:gd name="T4" fmla="*/ 44 w 52"/>
                <a:gd name="T5" fmla="*/ 5 h 52"/>
                <a:gd name="T6" fmla="*/ 40 w 52"/>
                <a:gd name="T7" fmla="*/ 8 h 52"/>
                <a:gd name="T8" fmla="*/ 38 w 52"/>
                <a:gd name="T9" fmla="*/ 8 h 52"/>
                <a:gd name="T10" fmla="*/ 37 w 52"/>
                <a:gd name="T11" fmla="*/ 7 h 52"/>
                <a:gd name="T12" fmla="*/ 35 w 52"/>
                <a:gd name="T13" fmla="*/ 7 h 52"/>
                <a:gd name="T14" fmla="*/ 30 w 52"/>
                <a:gd name="T15" fmla="*/ 8 h 52"/>
                <a:gd name="T16" fmla="*/ 27 w 52"/>
                <a:gd name="T17" fmla="*/ 9 h 52"/>
                <a:gd name="T18" fmla="*/ 26 w 52"/>
                <a:gd name="T19" fmla="*/ 9 h 52"/>
                <a:gd name="T20" fmla="*/ 25 w 52"/>
                <a:gd name="T21" fmla="*/ 9 h 52"/>
                <a:gd name="T22" fmla="*/ 22 w 52"/>
                <a:gd name="T23" fmla="*/ 11 h 52"/>
                <a:gd name="T24" fmla="*/ 17 w 52"/>
                <a:gd name="T25" fmla="*/ 14 h 52"/>
                <a:gd name="T26" fmla="*/ 14 w 52"/>
                <a:gd name="T27" fmla="*/ 17 h 52"/>
                <a:gd name="T28" fmla="*/ 9 w 52"/>
                <a:gd name="T29" fmla="*/ 19 h 52"/>
                <a:gd name="T30" fmla="*/ 4 w 52"/>
                <a:gd name="T31" fmla="*/ 23 h 52"/>
                <a:gd name="T32" fmla="*/ 0 w 52"/>
                <a:gd name="T33" fmla="*/ 27 h 52"/>
                <a:gd name="T34" fmla="*/ 1 w 52"/>
                <a:gd name="T35" fmla="*/ 27 h 52"/>
                <a:gd name="T36" fmla="*/ 5 w 52"/>
                <a:gd name="T37" fmla="*/ 36 h 52"/>
                <a:gd name="T38" fmla="*/ 6 w 52"/>
                <a:gd name="T39" fmla="*/ 40 h 52"/>
                <a:gd name="T40" fmla="*/ 16 w 52"/>
                <a:gd name="T41" fmla="*/ 48 h 52"/>
                <a:gd name="T42" fmla="*/ 27 w 52"/>
                <a:gd name="T43" fmla="*/ 52 h 52"/>
                <a:gd name="T44" fmla="*/ 31 w 52"/>
                <a:gd name="T45" fmla="*/ 49 h 52"/>
                <a:gd name="T46" fmla="*/ 33 w 52"/>
                <a:gd name="T47" fmla="*/ 45 h 52"/>
                <a:gd name="T48" fmla="*/ 34 w 52"/>
                <a:gd name="T49" fmla="*/ 40 h 52"/>
                <a:gd name="T50" fmla="*/ 35 w 52"/>
                <a:gd name="T51" fmla="*/ 35 h 52"/>
                <a:gd name="T52" fmla="*/ 34 w 52"/>
                <a:gd name="T53" fmla="*/ 31 h 52"/>
                <a:gd name="T54" fmla="*/ 38 w 52"/>
                <a:gd name="T55" fmla="*/ 27 h 52"/>
                <a:gd name="T56" fmla="*/ 38 w 52"/>
                <a:gd name="T57" fmla="*/ 25 h 52"/>
                <a:gd name="T58" fmla="*/ 39 w 52"/>
                <a:gd name="T59" fmla="*/ 24 h 52"/>
                <a:gd name="T60" fmla="*/ 48 w 52"/>
                <a:gd name="T61" fmla="*/ 18 h 52"/>
                <a:gd name="T62" fmla="*/ 48 w 52"/>
                <a:gd name="T63" fmla="*/ 10 h 52"/>
                <a:gd name="T64" fmla="*/ 51 w 52"/>
                <a:gd name="T65" fmla="*/ 5 h 52"/>
                <a:gd name="T66" fmla="*/ 51 w 52"/>
                <a:gd name="T67" fmla="*/ 4 h 52"/>
                <a:gd name="T68" fmla="*/ 50 w 52"/>
                <a:gd name="T69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52">
                  <a:moveTo>
                    <a:pt x="50" y="1"/>
                  </a:moveTo>
                  <a:cubicBezTo>
                    <a:pt x="49" y="0"/>
                    <a:pt x="48" y="2"/>
                    <a:pt x="48" y="2"/>
                  </a:cubicBezTo>
                  <a:cubicBezTo>
                    <a:pt x="47" y="3"/>
                    <a:pt x="45" y="4"/>
                    <a:pt x="44" y="5"/>
                  </a:cubicBezTo>
                  <a:cubicBezTo>
                    <a:pt x="43" y="6"/>
                    <a:pt x="42" y="7"/>
                    <a:pt x="40" y="8"/>
                  </a:cubicBezTo>
                  <a:cubicBezTo>
                    <a:pt x="39" y="8"/>
                    <a:pt x="38" y="9"/>
                    <a:pt x="38" y="8"/>
                  </a:cubicBezTo>
                  <a:cubicBezTo>
                    <a:pt x="37" y="8"/>
                    <a:pt x="37" y="7"/>
                    <a:pt x="37" y="7"/>
                  </a:cubicBezTo>
                  <a:cubicBezTo>
                    <a:pt x="36" y="7"/>
                    <a:pt x="36" y="7"/>
                    <a:pt x="35" y="7"/>
                  </a:cubicBezTo>
                  <a:cubicBezTo>
                    <a:pt x="33" y="7"/>
                    <a:pt x="32" y="8"/>
                    <a:pt x="30" y="8"/>
                  </a:cubicBezTo>
                  <a:cubicBezTo>
                    <a:pt x="29" y="9"/>
                    <a:pt x="28" y="9"/>
                    <a:pt x="27" y="9"/>
                  </a:cubicBezTo>
                  <a:cubicBezTo>
                    <a:pt x="27" y="10"/>
                    <a:pt x="26" y="10"/>
                    <a:pt x="26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8"/>
                    <a:pt x="22" y="10"/>
                    <a:pt x="22" y="11"/>
                  </a:cubicBezTo>
                  <a:cubicBezTo>
                    <a:pt x="20" y="12"/>
                    <a:pt x="19" y="13"/>
                    <a:pt x="17" y="14"/>
                  </a:cubicBezTo>
                  <a:cubicBezTo>
                    <a:pt x="16" y="15"/>
                    <a:pt x="15" y="16"/>
                    <a:pt x="14" y="17"/>
                  </a:cubicBezTo>
                  <a:cubicBezTo>
                    <a:pt x="12" y="18"/>
                    <a:pt x="11" y="18"/>
                    <a:pt x="9" y="19"/>
                  </a:cubicBezTo>
                  <a:cubicBezTo>
                    <a:pt x="7" y="20"/>
                    <a:pt x="5" y="23"/>
                    <a:pt x="4" y="23"/>
                  </a:cubicBezTo>
                  <a:cubicBezTo>
                    <a:pt x="2" y="24"/>
                    <a:pt x="1" y="25"/>
                    <a:pt x="0" y="27"/>
                  </a:cubicBezTo>
                  <a:cubicBezTo>
                    <a:pt x="0" y="27"/>
                    <a:pt x="1" y="27"/>
                    <a:pt x="1" y="27"/>
                  </a:cubicBezTo>
                  <a:cubicBezTo>
                    <a:pt x="4" y="28"/>
                    <a:pt x="6" y="31"/>
                    <a:pt x="5" y="36"/>
                  </a:cubicBezTo>
                  <a:cubicBezTo>
                    <a:pt x="3" y="43"/>
                    <a:pt x="5" y="36"/>
                    <a:pt x="6" y="40"/>
                  </a:cubicBezTo>
                  <a:cubicBezTo>
                    <a:pt x="7" y="45"/>
                    <a:pt x="11" y="45"/>
                    <a:pt x="16" y="48"/>
                  </a:cubicBezTo>
                  <a:cubicBezTo>
                    <a:pt x="20" y="52"/>
                    <a:pt x="22" y="51"/>
                    <a:pt x="27" y="52"/>
                  </a:cubicBezTo>
                  <a:cubicBezTo>
                    <a:pt x="28" y="51"/>
                    <a:pt x="30" y="50"/>
                    <a:pt x="31" y="49"/>
                  </a:cubicBezTo>
                  <a:cubicBezTo>
                    <a:pt x="33" y="48"/>
                    <a:pt x="33" y="47"/>
                    <a:pt x="33" y="45"/>
                  </a:cubicBezTo>
                  <a:cubicBezTo>
                    <a:pt x="33" y="43"/>
                    <a:pt x="33" y="42"/>
                    <a:pt x="34" y="40"/>
                  </a:cubicBezTo>
                  <a:cubicBezTo>
                    <a:pt x="34" y="38"/>
                    <a:pt x="35" y="37"/>
                    <a:pt x="35" y="35"/>
                  </a:cubicBezTo>
                  <a:cubicBezTo>
                    <a:pt x="34" y="33"/>
                    <a:pt x="33" y="32"/>
                    <a:pt x="34" y="31"/>
                  </a:cubicBezTo>
                  <a:cubicBezTo>
                    <a:pt x="35" y="29"/>
                    <a:pt x="37" y="29"/>
                    <a:pt x="38" y="27"/>
                  </a:cubicBezTo>
                  <a:cubicBezTo>
                    <a:pt x="38" y="27"/>
                    <a:pt x="38" y="26"/>
                    <a:pt x="38" y="25"/>
                  </a:cubicBezTo>
                  <a:cubicBezTo>
                    <a:pt x="38" y="25"/>
                    <a:pt x="39" y="25"/>
                    <a:pt x="39" y="24"/>
                  </a:cubicBezTo>
                  <a:cubicBezTo>
                    <a:pt x="39" y="22"/>
                    <a:pt x="44" y="20"/>
                    <a:pt x="48" y="18"/>
                  </a:cubicBezTo>
                  <a:cubicBezTo>
                    <a:pt x="52" y="16"/>
                    <a:pt x="49" y="13"/>
                    <a:pt x="48" y="10"/>
                  </a:cubicBezTo>
                  <a:cubicBezTo>
                    <a:pt x="48" y="9"/>
                    <a:pt x="49" y="7"/>
                    <a:pt x="51" y="5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3"/>
                    <a:pt x="51" y="2"/>
                    <a:pt x="50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5" name="Freeform 287"/>
            <p:cNvSpPr>
              <a:spLocks/>
            </p:cNvSpPr>
            <p:nvPr/>
          </p:nvSpPr>
          <p:spPr bwMode="auto">
            <a:xfrm>
              <a:off x="6463920" y="3641063"/>
              <a:ext cx="698512" cy="444642"/>
            </a:xfrm>
            <a:custGeom>
              <a:avLst/>
              <a:gdLst>
                <a:gd name="T0" fmla="*/ 305 w 308"/>
                <a:gd name="T1" fmla="*/ 134 h 196"/>
                <a:gd name="T2" fmla="*/ 271 w 308"/>
                <a:gd name="T3" fmla="*/ 142 h 196"/>
                <a:gd name="T4" fmla="*/ 246 w 308"/>
                <a:gd name="T5" fmla="*/ 166 h 196"/>
                <a:gd name="T6" fmla="*/ 208 w 308"/>
                <a:gd name="T7" fmla="*/ 152 h 196"/>
                <a:gd name="T8" fmla="*/ 196 w 308"/>
                <a:gd name="T9" fmla="*/ 108 h 196"/>
                <a:gd name="T10" fmla="*/ 202 w 308"/>
                <a:gd name="T11" fmla="*/ 94 h 196"/>
                <a:gd name="T12" fmla="*/ 197 w 308"/>
                <a:gd name="T13" fmla="*/ 76 h 196"/>
                <a:gd name="T14" fmla="*/ 195 w 308"/>
                <a:gd name="T15" fmla="*/ 66 h 196"/>
                <a:gd name="T16" fmla="*/ 183 w 308"/>
                <a:gd name="T17" fmla="*/ 55 h 196"/>
                <a:gd name="T18" fmla="*/ 172 w 308"/>
                <a:gd name="T19" fmla="*/ 37 h 196"/>
                <a:gd name="T20" fmla="*/ 159 w 308"/>
                <a:gd name="T21" fmla="*/ 36 h 196"/>
                <a:gd name="T22" fmla="*/ 134 w 308"/>
                <a:gd name="T23" fmla="*/ 23 h 196"/>
                <a:gd name="T24" fmla="*/ 54 w 308"/>
                <a:gd name="T25" fmla="*/ 10 h 196"/>
                <a:gd name="T26" fmla="*/ 15 w 308"/>
                <a:gd name="T27" fmla="*/ 1 h 196"/>
                <a:gd name="T28" fmla="*/ 0 w 308"/>
                <a:gd name="T29" fmla="*/ 11 h 196"/>
                <a:gd name="T30" fmla="*/ 8 w 308"/>
                <a:gd name="T31" fmla="*/ 28 h 196"/>
                <a:gd name="T32" fmla="*/ 27 w 308"/>
                <a:gd name="T33" fmla="*/ 60 h 196"/>
                <a:gd name="T34" fmla="*/ 25 w 308"/>
                <a:gd name="T35" fmla="*/ 70 h 196"/>
                <a:gd name="T36" fmla="*/ 39 w 308"/>
                <a:gd name="T37" fmla="*/ 83 h 196"/>
                <a:gd name="T38" fmla="*/ 49 w 308"/>
                <a:gd name="T39" fmla="*/ 101 h 196"/>
                <a:gd name="T40" fmla="*/ 65 w 308"/>
                <a:gd name="T41" fmla="*/ 113 h 196"/>
                <a:gd name="T42" fmla="*/ 81 w 308"/>
                <a:gd name="T43" fmla="*/ 122 h 196"/>
                <a:gd name="T44" fmla="*/ 68 w 308"/>
                <a:gd name="T45" fmla="*/ 100 h 196"/>
                <a:gd name="T46" fmla="*/ 59 w 308"/>
                <a:gd name="T47" fmla="*/ 82 h 196"/>
                <a:gd name="T48" fmla="*/ 49 w 308"/>
                <a:gd name="T49" fmla="*/ 70 h 196"/>
                <a:gd name="T50" fmla="*/ 30 w 308"/>
                <a:gd name="T51" fmla="*/ 43 h 196"/>
                <a:gd name="T52" fmla="*/ 36 w 308"/>
                <a:gd name="T53" fmla="*/ 26 h 196"/>
                <a:gd name="T54" fmla="*/ 46 w 308"/>
                <a:gd name="T55" fmla="*/ 49 h 196"/>
                <a:gd name="T56" fmla="*/ 63 w 308"/>
                <a:gd name="T57" fmla="*/ 66 h 196"/>
                <a:gd name="T58" fmla="*/ 79 w 308"/>
                <a:gd name="T59" fmla="*/ 82 h 196"/>
                <a:gd name="T60" fmla="*/ 89 w 308"/>
                <a:gd name="T61" fmla="*/ 94 h 196"/>
                <a:gd name="T62" fmla="*/ 112 w 308"/>
                <a:gd name="T63" fmla="*/ 118 h 196"/>
                <a:gd name="T64" fmla="*/ 118 w 308"/>
                <a:gd name="T65" fmla="*/ 156 h 196"/>
                <a:gd name="T66" fmla="*/ 168 w 308"/>
                <a:gd name="T67" fmla="*/ 185 h 196"/>
                <a:gd name="T68" fmla="*/ 215 w 308"/>
                <a:gd name="T69" fmla="*/ 195 h 196"/>
                <a:gd name="T70" fmla="*/ 240 w 308"/>
                <a:gd name="T71" fmla="*/ 194 h 196"/>
                <a:gd name="T72" fmla="*/ 249 w 308"/>
                <a:gd name="T73" fmla="*/ 186 h 196"/>
                <a:gd name="T74" fmla="*/ 257 w 308"/>
                <a:gd name="T75" fmla="*/ 181 h 196"/>
                <a:gd name="T76" fmla="*/ 265 w 308"/>
                <a:gd name="T77" fmla="*/ 176 h 196"/>
                <a:gd name="T78" fmla="*/ 267 w 308"/>
                <a:gd name="T79" fmla="*/ 176 h 196"/>
                <a:gd name="T80" fmla="*/ 275 w 308"/>
                <a:gd name="T81" fmla="*/ 174 h 196"/>
                <a:gd name="T82" fmla="*/ 278 w 308"/>
                <a:gd name="T83" fmla="*/ 175 h 196"/>
                <a:gd name="T84" fmla="*/ 284 w 308"/>
                <a:gd name="T85" fmla="*/ 172 h 196"/>
                <a:gd name="T86" fmla="*/ 290 w 308"/>
                <a:gd name="T87" fmla="*/ 168 h 196"/>
                <a:gd name="T88" fmla="*/ 291 w 308"/>
                <a:gd name="T89" fmla="*/ 172 h 196"/>
                <a:gd name="T90" fmla="*/ 297 w 308"/>
                <a:gd name="T91" fmla="*/ 16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8" h="196">
                  <a:moveTo>
                    <a:pt x="300" y="154"/>
                  </a:moveTo>
                  <a:cubicBezTo>
                    <a:pt x="301" y="150"/>
                    <a:pt x="308" y="140"/>
                    <a:pt x="305" y="134"/>
                  </a:cubicBezTo>
                  <a:cubicBezTo>
                    <a:pt x="303" y="129"/>
                    <a:pt x="297" y="133"/>
                    <a:pt x="290" y="134"/>
                  </a:cubicBezTo>
                  <a:cubicBezTo>
                    <a:pt x="283" y="134"/>
                    <a:pt x="275" y="138"/>
                    <a:pt x="271" y="142"/>
                  </a:cubicBezTo>
                  <a:cubicBezTo>
                    <a:pt x="266" y="145"/>
                    <a:pt x="264" y="150"/>
                    <a:pt x="261" y="158"/>
                  </a:cubicBezTo>
                  <a:cubicBezTo>
                    <a:pt x="258" y="165"/>
                    <a:pt x="253" y="166"/>
                    <a:pt x="246" y="166"/>
                  </a:cubicBezTo>
                  <a:cubicBezTo>
                    <a:pt x="239" y="166"/>
                    <a:pt x="232" y="168"/>
                    <a:pt x="222" y="167"/>
                  </a:cubicBezTo>
                  <a:cubicBezTo>
                    <a:pt x="212" y="166"/>
                    <a:pt x="215" y="163"/>
                    <a:pt x="208" y="152"/>
                  </a:cubicBezTo>
                  <a:cubicBezTo>
                    <a:pt x="200" y="142"/>
                    <a:pt x="201" y="139"/>
                    <a:pt x="198" y="128"/>
                  </a:cubicBezTo>
                  <a:cubicBezTo>
                    <a:pt x="194" y="118"/>
                    <a:pt x="196" y="110"/>
                    <a:pt x="196" y="108"/>
                  </a:cubicBezTo>
                  <a:cubicBezTo>
                    <a:pt x="196" y="105"/>
                    <a:pt x="198" y="101"/>
                    <a:pt x="200" y="99"/>
                  </a:cubicBezTo>
                  <a:cubicBezTo>
                    <a:pt x="202" y="94"/>
                    <a:pt x="202" y="94"/>
                    <a:pt x="202" y="94"/>
                  </a:cubicBezTo>
                  <a:cubicBezTo>
                    <a:pt x="202" y="94"/>
                    <a:pt x="200" y="87"/>
                    <a:pt x="200" y="84"/>
                  </a:cubicBezTo>
                  <a:cubicBezTo>
                    <a:pt x="199" y="82"/>
                    <a:pt x="198" y="79"/>
                    <a:pt x="197" y="76"/>
                  </a:cubicBezTo>
                  <a:cubicBezTo>
                    <a:pt x="196" y="74"/>
                    <a:pt x="196" y="72"/>
                    <a:pt x="195" y="70"/>
                  </a:cubicBezTo>
                  <a:cubicBezTo>
                    <a:pt x="195" y="68"/>
                    <a:pt x="195" y="67"/>
                    <a:pt x="195" y="66"/>
                  </a:cubicBezTo>
                  <a:cubicBezTo>
                    <a:pt x="193" y="63"/>
                    <a:pt x="191" y="61"/>
                    <a:pt x="189" y="59"/>
                  </a:cubicBezTo>
                  <a:cubicBezTo>
                    <a:pt x="187" y="57"/>
                    <a:pt x="186" y="56"/>
                    <a:pt x="183" y="55"/>
                  </a:cubicBezTo>
                  <a:cubicBezTo>
                    <a:pt x="178" y="53"/>
                    <a:pt x="175" y="55"/>
                    <a:pt x="174" y="49"/>
                  </a:cubicBezTo>
                  <a:cubicBezTo>
                    <a:pt x="173" y="45"/>
                    <a:pt x="174" y="40"/>
                    <a:pt x="172" y="37"/>
                  </a:cubicBezTo>
                  <a:cubicBezTo>
                    <a:pt x="171" y="34"/>
                    <a:pt x="170" y="31"/>
                    <a:pt x="167" y="31"/>
                  </a:cubicBezTo>
                  <a:cubicBezTo>
                    <a:pt x="163" y="31"/>
                    <a:pt x="162" y="35"/>
                    <a:pt x="159" y="36"/>
                  </a:cubicBezTo>
                  <a:cubicBezTo>
                    <a:pt x="156" y="36"/>
                    <a:pt x="153" y="35"/>
                    <a:pt x="150" y="33"/>
                  </a:cubicBezTo>
                  <a:cubicBezTo>
                    <a:pt x="144" y="30"/>
                    <a:pt x="139" y="26"/>
                    <a:pt x="134" y="23"/>
                  </a:cubicBezTo>
                  <a:cubicBezTo>
                    <a:pt x="116" y="14"/>
                    <a:pt x="110" y="20"/>
                    <a:pt x="94" y="24"/>
                  </a:cubicBezTo>
                  <a:cubicBezTo>
                    <a:pt x="76" y="29"/>
                    <a:pt x="67" y="20"/>
                    <a:pt x="54" y="10"/>
                  </a:cubicBezTo>
                  <a:cubicBezTo>
                    <a:pt x="47" y="5"/>
                    <a:pt x="38" y="2"/>
                    <a:pt x="29" y="1"/>
                  </a:cubicBezTo>
                  <a:cubicBezTo>
                    <a:pt x="25" y="1"/>
                    <a:pt x="19" y="0"/>
                    <a:pt x="15" y="1"/>
                  </a:cubicBezTo>
                  <a:cubicBezTo>
                    <a:pt x="10" y="2"/>
                    <a:pt x="11" y="6"/>
                    <a:pt x="8" y="8"/>
                  </a:cubicBezTo>
                  <a:cubicBezTo>
                    <a:pt x="6" y="10"/>
                    <a:pt x="3" y="11"/>
                    <a:pt x="0" y="11"/>
                  </a:cubicBezTo>
                  <a:cubicBezTo>
                    <a:pt x="2" y="15"/>
                    <a:pt x="2" y="20"/>
                    <a:pt x="2" y="20"/>
                  </a:cubicBezTo>
                  <a:cubicBezTo>
                    <a:pt x="2" y="20"/>
                    <a:pt x="5" y="24"/>
                    <a:pt x="8" y="28"/>
                  </a:cubicBezTo>
                  <a:cubicBezTo>
                    <a:pt x="10" y="31"/>
                    <a:pt x="14" y="36"/>
                    <a:pt x="15" y="40"/>
                  </a:cubicBezTo>
                  <a:cubicBezTo>
                    <a:pt x="16" y="45"/>
                    <a:pt x="21" y="53"/>
                    <a:pt x="27" y="60"/>
                  </a:cubicBezTo>
                  <a:cubicBezTo>
                    <a:pt x="33" y="67"/>
                    <a:pt x="29" y="65"/>
                    <a:pt x="30" y="68"/>
                  </a:cubicBezTo>
                  <a:cubicBezTo>
                    <a:pt x="31" y="71"/>
                    <a:pt x="25" y="70"/>
                    <a:pt x="25" y="70"/>
                  </a:cubicBezTo>
                  <a:cubicBezTo>
                    <a:pt x="25" y="70"/>
                    <a:pt x="28" y="74"/>
                    <a:pt x="32" y="78"/>
                  </a:cubicBezTo>
                  <a:cubicBezTo>
                    <a:pt x="35" y="81"/>
                    <a:pt x="36" y="81"/>
                    <a:pt x="39" y="83"/>
                  </a:cubicBezTo>
                  <a:cubicBezTo>
                    <a:pt x="41" y="85"/>
                    <a:pt x="43" y="86"/>
                    <a:pt x="46" y="88"/>
                  </a:cubicBezTo>
                  <a:cubicBezTo>
                    <a:pt x="49" y="91"/>
                    <a:pt x="47" y="91"/>
                    <a:pt x="49" y="101"/>
                  </a:cubicBezTo>
                  <a:cubicBezTo>
                    <a:pt x="50" y="110"/>
                    <a:pt x="51" y="103"/>
                    <a:pt x="56" y="107"/>
                  </a:cubicBezTo>
                  <a:cubicBezTo>
                    <a:pt x="60" y="110"/>
                    <a:pt x="61" y="110"/>
                    <a:pt x="65" y="113"/>
                  </a:cubicBezTo>
                  <a:cubicBezTo>
                    <a:pt x="68" y="116"/>
                    <a:pt x="69" y="117"/>
                    <a:pt x="73" y="123"/>
                  </a:cubicBezTo>
                  <a:cubicBezTo>
                    <a:pt x="76" y="129"/>
                    <a:pt x="81" y="122"/>
                    <a:pt x="81" y="122"/>
                  </a:cubicBezTo>
                  <a:cubicBezTo>
                    <a:pt x="81" y="122"/>
                    <a:pt x="81" y="116"/>
                    <a:pt x="76" y="113"/>
                  </a:cubicBezTo>
                  <a:cubicBezTo>
                    <a:pt x="72" y="110"/>
                    <a:pt x="71" y="105"/>
                    <a:pt x="68" y="100"/>
                  </a:cubicBezTo>
                  <a:cubicBezTo>
                    <a:pt x="65" y="95"/>
                    <a:pt x="65" y="91"/>
                    <a:pt x="65" y="87"/>
                  </a:cubicBezTo>
                  <a:cubicBezTo>
                    <a:pt x="64" y="84"/>
                    <a:pt x="63" y="83"/>
                    <a:pt x="59" y="82"/>
                  </a:cubicBezTo>
                  <a:cubicBezTo>
                    <a:pt x="56" y="81"/>
                    <a:pt x="56" y="77"/>
                    <a:pt x="56" y="77"/>
                  </a:cubicBezTo>
                  <a:cubicBezTo>
                    <a:pt x="56" y="77"/>
                    <a:pt x="52" y="73"/>
                    <a:pt x="49" y="70"/>
                  </a:cubicBezTo>
                  <a:cubicBezTo>
                    <a:pt x="47" y="66"/>
                    <a:pt x="44" y="62"/>
                    <a:pt x="44" y="62"/>
                  </a:cubicBezTo>
                  <a:cubicBezTo>
                    <a:pt x="44" y="62"/>
                    <a:pt x="34" y="51"/>
                    <a:pt x="30" y="43"/>
                  </a:cubicBezTo>
                  <a:cubicBezTo>
                    <a:pt x="25" y="35"/>
                    <a:pt x="27" y="22"/>
                    <a:pt x="27" y="22"/>
                  </a:cubicBezTo>
                  <a:cubicBezTo>
                    <a:pt x="27" y="22"/>
                    <a:pt x="33" y="24"/>
                    <a:pt x="36" y="26"/>
                  </a:cubicBezTo>
                  <a:cubicBezTo>
                    <a:pt x="40" y="28"/>
                    <a:pt x="39" y="31"/>
                    <a:pt x="41" y="37"/>
                  </a:cubicBezTo>
                  <a:cubicBezTo>
                    <a:pt x="44" y="42"/>
                    <a:pt x="44" y="43"/>
                    <a:pt x="46" y="49"/>
                  </a:cubicBezTo>
                  <a:cubicBezTo>
                    <a:pt x="48" y="55"/>
                    <a:pt x="51" y="55"/>
                    <a:pt x="52" y="59"/>
                  </a:cubicBezTo>
                  <a:cubicBezTo>
                    <a:pt x="53" y="63"/>
                    <a:pt x="58" y="63"/>
                    <a:pt x="63" y="66"/>
                  </a:cubicBezTo>
                  <a:cubicBezTo>
                    <a:pt x="67" y="70"/>
                    <a:pt x="68" y="72"/>
                    <a:pt x="71" y="76"/>
                  </a:cubicBezTo>
                  <a:cubicBezTo>
                    <a:pt x="73" y="79"/>
                    <a:pt x="79" y="82"/>
                    <a:pt x="79" y="82"/>
                  </a:cubicBezTo>
                  <a:cubicBezTo>
                    <a:pt x="79" y="82"/>
                    <a:pt x="80" y="85"/>
                    <a:pt x="81" y="87"/>
                  </a:cubicBezTo>
                  <a:cubicBezTo>
                    <a:pt x="81" y="90"/>
                    <a:pt x="89" y="94"/>
                    <a:pt x="89" y="9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4"/>
                    <a:pt x="107" y="116"/>
                    <a:pt x="112" y="118"/>
                  </a:cubicBezTo>
                  <a:cubicBezTo>
                    <a:pt x="116" y="121"/>
                    <a:pt x="122" y="133"/>
                    <a:pt x="122" y="139"/>
                  </a:cubicBezTo>
                  <a:cubicBezTo>
                    <a:pt x="122" y="145"/>
                    <a:pt x="117" y="150"/>
                    <a:pt x="118" y="156"/>
                  </a:cubicBezTo>
                  <a:cubicBezTo>
                    <a:pt x="120" y="168"/>
                    <a:pt x="139" y="170"/>
                    <a:pt x="148" y="174"/>
                  </a:cubicBezTo>
                  <a:cubicBezTo>
                    <a:pt x="155" y="177"/>
                    <a:pt x="161" y="182"/>
                    <a:pt x="168" y="185"/>
                  </a:cubicBezTo>
                  <a:cubicBezTo>
                    <a:pt x="177" y="190"/>
                    <a:pt x="188" y="191"/>
                    <a:pt x="197" y="194"/>
                  </a:cubicBezTo>
                  <a:cubicBezTo>
                    <a:pt x="202" y="196"/>
                    <a:pt x="204" y="194"/>
                    <a:pt x="215" y="195"/>
                  </a:cubicBezTo>
                  <a:cubicBezTo>
                    <a:pt x="225" y="196"/>
                    <a:pt x="228" y="195"/>
                    <a:pt x="235" y="194"/>
                  </a:cubicBezTo>
                  <a:cubicBezTo>
                    <a:pt x="237" y="194"/>
                    <a:pt x="239" y="194"/>
                    <a:pt x="240" y="194"/>
                  </a:cubicBezTo>
                  <a:cubicBezTo>
                    <a:pt x="241" y="192"/>
                    <a:pt x="242" y="191"/>
                    <a:pt x="244" y="190"/>
                  </a:cubicBezTo>
                  <a:cubicBezTo>
                    <a:pt x="245" y="190"/>
                    <a:pt x="247" y="187"/>
                    <a:pt x="249" y="186"/>
                  </a:cubicBezTo>
                  <a:cubicBezTo>
                    <a:pt x="251" y="185"/>
                    <a:pt x="252" y="185"/>
                    <a:pt x="254" y="184"/>
                  </a:cubicBezTo>
                  <a:cubicBezTo>
                    <a:pt x="255" y="183"/>
                    <a:pt x="256" y="182"/>
                    <a:pt x="257" y="181"/>
                  </a:cubicBezTo>
                  <a:cubicBezTo>
                    <a:pt x="259" y="180"/>
                    <a:pt x="260" y="179"/>
                    <a:pt x="262" y="178"/>
                  </a:cubicBezTo>
                  <a:cubicBezTo>
                    <a:pt x="262" y="177"/>
                    <a:pt x="264" y="175"/>
                    <a:pt x="265" y="176"/>
                  </a:cubicBezTo>
                  <a:cubicBezTo>
                    <a:pt x="265" y="176"/>
                    <a:pt x="265" y="176"/>
                    <a:pt x="266" y="176"/>
                  </a:cubicBezTo>
                  <a:cubicBezTo>
                    <a:pt x="266" y="177"/>
                    <a:pt x="267" y="177"/>
                    <a:pt x="267" y="176"/>
                  </a:cubicBezTo>
                  <a:cubicBezTo>
                    <a:pt x="268" y="176"/>
                    <a:pt x="269" y="176"/>
                    <a:pt x="270" y="175"/>
                  </a:cubicBezTo>
                  <a:cubicBezTo>
                    <a:pt x="272" y="175"/>
                    <a:pt x="273" y="174"/>
                    <a:pt x="275" y="174"/>
                  </a:cubicBezTo>
                  <a:cubicBezTo>
                    <a:pt x="276" y="174"/>
                    <a:pt x="276" y="174"/>
                    <a:pt x="277" y="174"/>
                  </a:cubicBezTo>
                  <a:cubicBezTo>
                    <a:pt x="277" y="174"/>
                    <a:pt x="277" y="175"/>
                    <a:pt x="278" y="175"/>
                  </a:cubicBezTo>
                  <a:cubicBezTo>
                    <a:pt x="278" y="176"/>
                    <a:pt x="279" y="175"/>
                    <a:pt x="280" y="175"/>
                  </a:cubicBezTo>
                  <a:cubicBezTo>
                    <a:pt x="282" y="174"/>
                    <a:pt x="283" y="173"/>
                    <a:pt x="284" y="172"/>
                  </a:cubicBezTo>
                  <a:cubicBezTo>
                    <a:pt x="285" y="171"/>
                    <a:pt x="287" y="170"/>
                    <a:pt x="288" y="169"/>
                  </a:cubicBezTo>
                  <a:cubicBezTo>
                    <a:pt x="288" y="169"/>
                    <a:pt x="289" y="167"/>
                    <a:pt x="290" y="168"/>
                  </a:cubicBezTo>
                  <a:cubicBezTo>
                    <a:pt x="291" y="169"/>
                    <a:pt x="290" y="170"/>
                    <a:pt x="291" y="171"/>
                  </a:cubicBezTo>
                  <a:cubicBezTo>
                    <a:pt x="291" y="171"/>
                    <a:pt x="291" y="171"/>
                    <a:pt x="291" y="172"/>
                  </a:cubicBezTo>
                  <a:cubicBezTo>
                    <a:pt x="292" y="171"/>
                    <a:pt x="292" y="171"/>
                    <a:pt x="293" y="170"/>
                  </a:cubicBezTo>
                  <a:cubicBezTo>
                    <a:pt x="294" y="169"/>
                    <a:pt x="296" y="168"/>
                    <a:pt x="297" y="166"/>
                  </a:cubicBezTo>
                  <a:cubicBezTo>
                    <a:pt x="303" y="163"/>
                    <a:pt x="299" y="158"/>
                    <a:pt x="300" y="15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6" name="Freeform 288"/>
            <p:cNvSpPr>
              <a:spLocks/>
            </p:cNvSpPr>
            <p:nvPr/>
          </p:nvSpPr>
          <p:spPr bwMode="auto">
            <a:xfrm>
              <a:off x="6221788" y="3180280"/>
              <a:ext cx="1401427" cy="676501"/>
            </a:xfrm>
            <a:custGeom>
              <a:avLst/>
              <a:gdLst>
                <a:gd name="T0" fmla="*/ 607 w 618"/>
                <a:gd name="T1" fmla="*/ 50 h 298"/>
                <a:gd name="T2" fmla="*/ 580 w 618"/>
                <a:gd name="T3" fmla="*/ 41 h 298"/>
                <a:gd name="T4" fmla="*/ 557 w 618"/>
                <a:gd name="T5" fmla="*/ 55 h 298"/>
                <a:gd name="T6" fmla="*/ 515 w 618"/>
                <a:gd name="T7" fmla="*/ 66 h 298"/>
                <a:gd name="T8" fmla="*/ 447 w 618"/>
                <a:gd name="T9" fmla="*/ 46 h 298"/>
                <a:gd name="T10" fmla="*/ 415 w 618"/>
                <a:gd name="T11" fmla="*/ 37 h 298"/>
                <a:gd name="T12" fmla="*/ 394 w 618"/>
                <a:gd name="T13" fmla="*/ 32 h 298"/>
                <a:gd name="T14" fmla="*/ 386 w 618"/>
                <a:gd name="T15" fmla="*/ 30 h 298"/>
                <a:gd name="T16" fmla="*/ 346 w 618"/>
                <a:gd name="T17" fmla="*/ 27 h 298"/>
                <a:gd name="T18" fmla="*/ 287 w 618"/>
                <a:gd name="T19" fmla="*/ 30 h 298"/>
                <a:gd name="T20" fmla="*/ 214 w 618"/>
                <a:gd name="T21" fmla="*/ 28 h 298"/>
                <a:gd name="T22" fmla="*/ 99 w 618"/>
                <a:gd name="T23" fmla="*/ 26 h 298"/>
                <a:gd name="T24" fmla="*/ 78 w 618"/>
                <a:gd name="T25" fmla="*/ 32 h 298"/>
                <a:gd name="T26" fmla="*/ 60 w 618"/>
                <a:gd name="T27" fmla="*/ 32 h 298"/>
                <a:gd name="T28" fmla="*/ 55 w 618"/>
                <a:gd name="T29" fmla="*/ 43 h 298"/>
                <a:gd name="T30" fmla="*/ 50 w 618"/>
                <a:gd name="T31" fmla="*/ 28 h 298"/>
                <a:gd name="T32" fmla="*/ 34 w 618"/>
                <a:gd name="T33" fmla="*/ 12 h 298"/>
                <a:gd name="T34" fmla="*/ 15 w 618"/>
                <a:gd name="T35" fmla="*/ 2 h 298"/>
                <a:gd name="T36" fmla="*/ 1 w 618"/>
                <a:gd name="T37" fmla="*/ 2 h 298"/>
                <a:gd name="T38" fmla="*/ 31 w 618"/>
                <a:gd name="T39" fmla="*/ 23 h 298"/>
                <a:gd name="T40" fmla="*/ 44 w 618"/>
                <a:gd name="T41" fmla="*/ 70 h 298"/>
                <a:gd name="T42" fmla="*/ 69 w 618"/>
                <a:gd name="T43" fmla="*/ 178 h 298"/>
                <a:gd name="T44" fmla="*/ 92 w 618"/>
                <a:gd name="T45" fmla="*/ 202 h 298"/>
                <a:gd name="T46" fmla="*/ 105 w 618"/>
                <a:gd name="T47" fmla="*/ 210 h 298"/>
                <a:gd name="T48" fmla="*/ 115 w 618"/>
                <a:gd name="T49" fmla="*/ 211 h 298"/>
                <a:gd name="T50" fmla="*/ 136 w 618"/>
                <a:gd name="T51" fmla="*/ 204 h 298"/>
                <a:gd name="T52" fmla="*/ 201 w 618"/>
                <a:gd name="T53" fmla="*/ 227 h 298"/>
                <a:gd name="T54" fmla="*/ 257 w 618"/>
                <a:gd name="T55" fmla="*/ 236 h 298"/>
                <a:gd name="T56" fmla="*/ 274 w 618"/>
                <a:gd name="T57" fmla="*/ 234 h 298"/>
                <a:gd name="T58" fmla="*/ 281 w 618"/>
                <a:gd name="T59" fmla="*/ 252 h 298"/>
                <a:gd name="T60" fmla="*/ 296 w 618"/>
                <a:gd name="T61" fmla="*/ 262 h 298"/>
                <a:gd name="T62" fmla="*/ 308 w 618"/>
                <a:gd name="T63" fmla="*/ 266 h 298"/>
                <a:gd name="T64" fmla="*/ 323 w 618"/>
                <a:gd name="T65" fmla="*/ 261 h 298"/>
                <a:gd name="T66" fmla="*/ 342 w 618"/>
                <a:gd name="T67" fmla="*/ 252 h 298"/>
                <a:gd name="T68" fmla="*/ 363 w 618"/>
                <a:gd name="T69" fmla="*/ 254 h 298"/>
                <a:gd name="T70" fmla="*/ 387 w 618"/>
                <a:gd name="T71" fmla="*/ 255 h 298"/>
                <a:gd name="T72" fmla="*/ 376 w 618"/>
                <a:gd name="T73" fmla="*/ 245 h 298"/>
                <a:gd name="T74" fmla="*/ 389 w 618"/>
                <a:gd name="T75" fmla="*/ 240 h 298"/>
                <a:gd name="T76" fmla="*/ 408 w 618"/>
                <a:gd name="T77" fmla="*/ 242 h 298"/>
                <a:gd name="T78" fmla="*/ 431 w 618"/>
                <a:gd name="T79" fmla="*/ 250 h 298"/>
                <a:gd name="T80" fmla="*/ 448 w 618"/>
                <a:gd name="T81" fmla="*/ 254 h 298"/>
                <a:gd name="T82" fmla="*/ 460 w 618"/>
                <a:gd name="T83" fmla="*/ 290 h 298"/>
                <a:gd name="T84" fmla="*/ 475 w 618"/>
                <a:gd name="T85" fmla="*/ 285 h 298"/>
                <a:gd name="T86" fmla="*/ 466 w 618"/>
                <a:gd name="T87" fmla="*/ 247 h 298"/>
                <a:gd name="T88" fmla="*/ 485 w 618"/>
                <a:gd name="T89" fmla="*/ 208 h 298"/>
                <a:gd name="T90" fmla="*/ 506 w 618"/>
                <a:gd name="T91" fmla="*/ 191 h 298"/>
                <a:gd name="T92" fmla="*/ 509 w 618"/>
                <a:gd name="T93" fmla="*/ 186 h 298"/>
                <a:gd name="T94" fmla="*/ 512 w 618"/>
                <a:gd name="T95" fmla="*/ 173 h 298"/>
                <a:gd name="T96" fmla="*/ 512 w 618"/>
                <a:gd name="T97" fmla="*/ 157 h 298"/>
                <a:gd name="T98" fmla="*/ 515 w 618"/>
                <a:gd name="T99" fmla="*/ 136 h 298"/>
                <a:gd name="T100" fmla="*/ 532 w 618"/>
                <a:gd name="T101" fmla="*/ 124 h 298"/>
                <a:gd name="T102" fmla="*/ 551 w 618"/>
                <a:gd name="T103" fmla="*/ 114 h 298"/>
                <a:gd name="T104" fmla="*/ 570 w 618"/>
                <a:gd name="T105" fmla="*/ 112 h 298"/>
                <a:gd name="T106" fmla="*/ 566 w 618"/>
                <a:gd name="T107" fmla="*/ 100 h 298"/>
                <a:gd name="T108" fmla="*/ 587 w 618"/>
                <a:gd name="T109" fmla="*/ 76 h 298"/>
                <a:gd name="T110" fmla="*/ 613 w 618"/>
                <a:gd name="T111" fmla="*/ 65 h 298"/>
                <a:gd name="T112" fmla="*/ 612 w 618"/>
                <a:gd name="T113" fmla="*/ 5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8" h="298">
                  <a:moveTo>
                    <a:pt x="612" y="54"/>
                  </a:moveTo>
                  <a:cubicBezTo>
                    <a:pt x="610" y="53"/>
                    <a:pt x="609" y="52"/>
                    <a:pt x="607" y="50"/>
                  </a:cubicBezTo>
                  <a:cubicBezTo>
                    <a:pt x="603" y="47"/>
                    <a:pt x="600" y="44"/>
                    <a:pt x="596" y="42"/>
                  </a:cubicBezTo>
                  <a:cubicBezTo>
                    <a:pt x="592" y="40"/>
                    <a:pt x="585" y="38"/>
                    <a:pt x="580" y="41"/>
                  </a:cubicBezTo>
                  <a:cubicBezTo>
                    <a:pt x="575" y="43"/>
                    <a:pt x="579" y="47"/>
                    <a:pt x="576" y="50"/>
                  </a:cubicBezTo>
                  <a:cubicBezTo>
                    <a:pt x="572" y="55"/>
                    <a:pt x="565" y="55"/>
                    <a:pt x="557" y="55"/>
                  </a:cubicBezTo>
                  <a:cubicBezTo>
                    <a:pt x="546" y="55"/>
                    <a:pt x="543" y="56"/>
                    <a:pt x="535" y="59"/>
                  </a:cubicBezTo>
                  <a:cubicBezTo>
                    <a:pt x="529" y="62"/>
                    <a:pt x="522" y="65"/>
                    <a:pt x="515" y="66"/>
                  </a:cubicBezTo>
                  <a:cubicBezTo>
                    <a:pt x="505" y="67"/>
                    <a:pt x="499" y="64"/>
                    <a:pt x="490" y="62"/>
                  </a:cubicBezTo>
                  <a:cubicBezTo>
                    <a:pt x="470" y="59"/>
                    <a:pt x="461" y="55"/>
                    <a:pt x="447" y="46"/>
                  </a:cubicBezTo>
                  <a:cubicBezTo>
                    <a:pt x="444" y="44"/>
                    <a:pt x="440" y="43"/>
                    <a:pt x="436" y="41"/>
                  </a:cubicBezTo>
                  <a:cubicBezTo>
                    <a:pt x="429" y="39"/>
                    <a:pt x="422" y="38"/>
                    <a:pt x="415" y="37"/>
                  </a:cubicBezTo>
                  <a:cubicBezTo>
                    <a:pt x="411" y="37"/>
                    <a:pt x="407" y="36"/>
                    <a:pt x="403" y="35"/>
                  </a:cubicBezTo>
                  <a:cubicBezTo>
                    <a:pt x="399" y="35"/>
                    <a:pt x="397" y="35"/>
                    <a:pt x="394" y="32"/>
                  </a:cubicBezTo>
                  <a:cubicBezTo>
                    <a:pt x="394" y="32"/>
                    <a:pt x="393" y="31"/>
                    <a:pt x="392" y="31"/>
                  </a:cubicBezTo>
                  <a:cubicBezTo>
                    <a:pt x="390" y="30"/>
                    <a:pt x="388" y="30"/>
                    <a:pt x="386" y="30"/>
                  </a:cubicBezTo>
                  <a:cubicBezTo>
                    <a:pt x="382" y="30"/>
                    <a:pt x="377" y="31"/>
                    <a:pt x="373" y="30"/>
                  </a:cubicBezTo>
                  <a:cubicBezTo>
                    <a:pt x="364" y="29"/>
                    <a:pt x="357" y="26"/>
                    <a:pt x="346" y="27"/>
                  </a:cubicBezTo>
                  <a:cubicBezTo>
                    <a:pt x="337" y="27"/>
                    <a:pt x="329" y="29"/>
                    <a:pt x="319" y="29"/>
                  </a:cubicBezTo>
                  <a:cubicBezTo>
                    <a:pt x="308" y="29"/>
                    <a:pt x="298" y="30"/>
                    <a:pt x="287" y="30"/>
                  </a:cubicBezTo>
                  <a:cubicBezTo>
                    <a:pt x="273" y="31"/>
                    <a:pt x="261" y="28"/>
                    <a:pt x="248" y="28"/>
                  </a:cubicBezTo>
                  <a:cubicBezTo>
                    <a:pt x="237" y="28"/>
                    <a:pt x="225" y="28"/>
                    <a:pt x="214" y="28"/>
                  </a:cubicBezTo>
                  <a:cubicBezTo>
                    <a:pt x="196" y="28"/>
                    <a:pt x="178" y="29"/>
                    <a:pt x="159" y="29"/>
                  </a:cubicBezTo>
                  <a:cubicBezTo>
                    <a:pt x="138" y="29"/>
                    <a:pt x="118" y="26"/>
                    <a:pt x="99" y="26"/>
                  </a:cubicBezTo>
                  <a:cubicBezTo>
                    <a:pt x="95" y="26"/>
                    <a:pt x="86" y="24"/>
                    <a:pt x="83" y="27"/>
                  </a:cubicBezTo>
                  <a:cubicBezTo>
                    <a:pt x="81" y="29"/>
                    <a:pt x="80" y="31"/>
                    <a:pt x="78" y="32"/>
                  </a:cubicBezTo>
                  <a:cubicBezTo>
                    <a:pt x="76" y="33"/>
                    <a:pt x="74" y="33"/>
                    <a:pt x="71" y="33"/>
                  </a:cubicBezTo>
                  <a:cubicBezTo>
                    <a:pt x="68" y="33"/>
                    <a:pt x="64" y="33"/>
                    <a:pt x="60" y="32"/>
                  </a:cubicBezTo>
                  <a:cubicBezTo>
                    <a:pt x="61" y="34"/>
                    <a:pt x="61" y="36"/>
                    <a:pt x="61" y="39"/>
                  </a:cubicBezTo>
                  <a:cubicBezTo>
                    <a:pt x="62" y="44"/>
                    <a:pt x="58" y="44"/>
                    <a:pt x="55" y="43"/>
                  </a:cubicBezTo>
                  <a:cubicBezTo>
                    <a:pt x="52" y="42"/>
                    <a:pt x="54" y="38"/>
                    <a:pt x="54" y="35"/>
                  </a:cubicBezTo>
                  <a:cubicBezTo>
                    <a:pt x="54" y="33"/>
                    <a:pt x="50" y="28"/>
                    <a:pt x="50" y="28"/>
                  </a:cubicBezTo>
                  <a:cubicBezTo>
                    <a:pt x="50" y="28"/>
                    <a:pt x="44" y="24"/>
                    <a:pt x="47" y="24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28" y="5"/>
                    <a:pt x="24" y="2"/>
                  </a:cubicBezTo>
                  <a:cubicBezTo>
                    <a:pt x="20" y="0"/>
                    <a:pt x="15" y="2"/>
                    <a:pt x="15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2" y="0"/>
                    <a:pt x="1" y="2"/>
                  </a:cubicBezTo>
                  <a:cubicBezTo>
                    <a:pt x="0" y="5"/>
                    <a:pt x="8" y="8"/>
                    <a:pt x="12" y="10"/>
                  </a:cubicBezTo>
                  <a:cubicBezTo>
                    <a:pt x="17" y="11"/>
                    <a:pt x="23" y="17"/>
                    <a:pt x="31" y="23"/>
                  </a:cubicBezTo>
                  <a:cubicBezTo>
                    <a:pt x="39" y="29"/>
                    <a:pt x="38" y="34"/>
                    <a:pt x="42" y="41"/>
                  </a:cubicBezTo>
                  <a:cubicBezTo>
                    <a:pt x="45" y="48"/>
                    <a:pt x="46" y="58"/>
                    <a:pt x="44" y="70"/>
                  </a:cubicBezTo>
                  <a:cubicBezTo>
                    <a:pt x="41" y="92"/>
                    <a:pt x="36" y="114"/>
                    <a:pt x="44" y="136"/>
                  </a:cubicBezTo>
                  <a:cubicBezTo>
                    <a:pt x="49" y="151"/>
                    <a:pt x="61" y="164"/>
                    <a:pt x="69" y="178"/>
                  </a:cubicBezTo>
                  <a:cubicBezTo>
                    <a:pt x="75" y="186"/>
                    <a:pt x="75" y="197"/>
                    <a:pt x="78" y="199"/>
                  </a:cubicBezTo>
                  <a:cubicBezTo>
                    <a:pt x="82" y="201"/>
                    <a:pt x="87" y="200"/>
                    <a:pt x="92" y="202"/>
                  </a:cubicBezTo>
                  <a:cubicBezTo>
                    <a:pt x="94" y="203"/>
                    <a:pt x="95" y="204"/>
                    <a:pt x="96" y="204"/>
                  </a:cubicBezTo>
                  <a:cubicBezTo>
                    <a:pt x="99" y="206"/>
                    <a:pt x="102" y="207"/>
                    <a:pt x="105" y="210"/>
                  </a:cubicBezTo>
                  <a:cubicBezTo>
                    <a:pt x="106" y="211"/>
                    <a:pt x="106" y="213"/>
                    <a:pt x="107" y="214"/>
                  </a:cubicBezTo>
                  <a:cubicBezTo>
                    <a:pt x="110" y="214"/>
                    <a:pt x="113" y="213"/>
                    <a:pt x="115" y="211"/>
                  </a:cubicBezTo>
                  <a:cubicBezTo>
                    <a:pt x="118" y="209"/>
                    <a:pt x="117" y="205"/>
                    <a:pt x="122" y="204"/>
                  </a:cubicBezTo>
                  <a:cubicBezTo>
                    <a:pt x="126" y="203"/>
                    <a:pt x="132" y="204"/>
                    <a:pt x="136" y="204"/>
                  </a:cubicBezTo>
                  <a:cubicBezTo>
                    <a:pt x="145" y="205"/>
                    <a:pt x="154" y="208"/>
                    <a:pt x="161" y="213"/>
                  </a:cubicBezTo>
                  <a:cubicBezTo>
                    <a:pt x="174" y="223"/>
                    <a:pt x="183" y="232"/>
                    <a:pt x="201" y="227"/>
                  </a:cubicBezTo>
                  <a:cubicBezTo>
                    <a:pt x="217" y="223"/>
                    <a:pt x="223" y="217"/>
                    <a:pt x="241" y="226"/>
                  </a:cubicBezTo>
                  <a:cubicBezTo>
                    <a:pt x="246" y="229"/>
                    <a:pt x="251" y="233"/>
                    <a:pt x="257" y="236"/>
                  </a:cubicBezTo>
                  <a:cubicBezTo>
                    <a:pt x="260" y="238"/>
                    <a:pt x="263" y="239"/>
                    <a:pt x="266" y="239"/>
                  </a:cubicBezTo>
                  <a:cubicBezTo>
                    <a:pt x="269" y="238"/>
                    <a:pt x="270" y="234"/>
                    <a:pt x="274" y="234"/>
                  </a:cubicBezTo>
                  <a:cubicBezTo>
                    <a:pt x="277" y="234"/>
                    <a:pt x="278" y="237"/>
                    <a:pt x="279" y="240"/>
                  </a:cubicBezTo>
                  <a:cubicBezTo>
                    <a:pt x="281" y="243"/>
                    <a:pt x="280" y="248"/>
                    <a:pt x="281" y="252"/>
                  </a:cubicBezTo>
                  <a:cubicBezTo>
                    <a:pt x="282" y="258"/>
                    <a:pt x="285" y="256"/>
                    <a:pt x="290" y="258"/>
                  </a:cubicBezTo>
                  <a:cubicBezTo>
                    <a:pt x="293" y="259"/>
                    <a:pt x="294" y="260"/>
                    <a:pt x="296" y="262"/>
                  </a:cubicBezTo>
                  <a:cubicBezTo>
                    <a:pt x="298" y="264"/>
                    <a:pt x="300" y="266"/>
                    <a:pt x="302" y="269"/>
                  </a:cubicBezTo>
                  <a:cubicBezTo>
                    <a:pt x="302" y="266"/>
                    <a:pt x="304" y="266"/>
                    <a:pt x="308" y="266"/>
                  </a:cubicBezTo>
                  <a:cubicBezTo>
                    <a:pt x="314" y="266"/>
                    <a:pt x="312" y="264"/>
                    <a:pt x="315" y="263"/>
                  </a:cubicBezTo>
                  <a:cubicBezTo>
                    <a:pt x="317" y="262"/>
                    <a:pt x="319" y="263"/>
                    <a:pt x="323" y="261"/>
                  </a:cubicBezTo>
                  <a:cubicBezTo>
                    <a:pt x="326" y="259"/>
                    <a:pt x="327" y="257"/>
                    <a:pt x="330" y="254"/>
                  </a:cubicBezTo>
                  <a:cubicBezTo>
                    <a:pt x="332" y="251"/>
                    <a:pt x="338" y="252"/>
                    <a:pt x="342" y="252"/>
                  </a:cubicBezTo>
                  <a:cubicBezTo>
                    <a:pt x="347" y="252"/>
                    <a:pt x="351" y="252"/>
                    <a:pt x="354" y="250"/>
                  </a:cubicBezTo>
                  <a:cubicBezTo>
                    <a:pt x="356" y="249"/>
                    <a:pt x="361" y="252"/>
                    <a:pt x="363" y="254"/>
                  </a:cubicBezTo>
                  <a:cubicBezTo>
                    <a:pt x="366" y="256"/>
                    <a:pt x="370" y="255"/>
                    <a:pt x="374" y="253"/>
                  </a:cubicBezTo>
                  <a:cubicBezTo>
                    <a:pt x="374" y="253"/>
                    <a:pt x="381" y="254"/>
                    <a:pt x="387" y="255"/>
                  </a:cubicBezTo>
                  <a:cubicBezTo>
                    <a:pt x="392" y="256"/>
                    <a:pt x="387" y="252"/>
                    <a:pt x="386" y="249"/>
                  </a:cubicBezTo>
                  <a:cubicBezTo>
                    <a:pt x="384" y="245"/>
                    <a:pt x="379" y="247"/>
                    <a:pt x="376" y="245"/>
                  </a:cubicBezTo>
                  <a:cubicBezTo>
                    <a:pt x="372" y="243"/>
                    <a:pt x="377" y="240"/>
                    <a:pt x="379" y="242"/>
                  </a:cubicBezTo>
                  <a:cubicBezTo>
                    <a:pt x="382" y="243"/>
                    <a:pt x="387" y="240"/>
                    <a:pt x="389" y="240"/>
                  </a:cubicBezTo>
                  <a:cubicBezTo>
                    <a:pt x="392" y="240"/>
                    <a:pt x="393" y="241"/>
                    <a:pt x="395" y="242"/>
                  </a:cubicBezTo>
                  <a:cubicBezTo>
                    <a:pt x="398" y="244"/>
                    <a:pt x="402" y="242"/>
                    <a:pt x="408" y="242"/>
                  </a:cubicBezTo>
                  <a:cubicBezTo>
                    <a:pt x="414" y="242"/>
                    <a:pt x="416" y="240"/>
                    <a:pt x="419" y="243"/>
                  </a:cubicBezTo>
                  <a:cubicBezTo>
                    <a:pt x="423" y="247"/>
                    <a:pt x="426" y="250"/>
                    <a:pt x="431" y="250"/>
                  </a:cubicBezTo>
                  <a:cubicBezTo>
                    <a:pt x="436" y="249"/>
                    <a:pt x="437" y="244"/>
                    <a:pt x="441" y="246"/>
                  </a:cubicBezTo>
                  <a:cubicBezTo>
                    <a:pt x="444" y="248"/>
                    <a:pt x="444" y="250"/>
                    <a:pt x="448" y="254"/>
                  </a:cubicBezTo>
                  <a:cubicBezTo>
                    <a:pt x="451" y="258"/>
                    <a:pt x="448" y="267"/>
                    <a:pt x="450" y="271"/>
                  </a:cubicBezTo>
                  <a:cubicBezTo>
                    <a:pt x="451" y="274"/>
                    <a:pt x="459" y="284"/>
                    <a:pt x="460" y="290"/>
                  </a:cubicBezTo>
                  <a:cubicBezTo>
                    <a:pt x="462" y="295"/>
                    <a:pt x="467" y="298"/>
                    <a:pt x="471" y="298"/>
                  </a:cubicBezTo>
                  <a:cubicBezTo>
                    <a:pt x="475" y="297"/>
                    <a:pt x="475" y="291"/>
                    <a:pt x="475" y="285"/>
                  </a:cubicBezTo>
                  <a:cubicBezTo>
                    <a:pt x="475" y="279"/>
                    <a:pt x="474" y="276"/>
                    <a:pt x="472" y="267"/>
                  </a:cubicBezTo>
                  <a:cubicBezTo>
                    <a:pt x="470" y="258"/>
                    <a:pt x="470" y="258"/>
                    <a:pt x="466" y="247"/>
                  </a:cubicBezTo>
                  <a:cubicBezTo>
                    <a:pt x="461" y="236"/>
                    <a:pt x="464" y="234"/>
                    <a:pt x="470" y="224"/>
                  </a:cubicBezTo>
                  <a:cubicBezTo>
                    <a:pt x="476" y="213"/>
                    <a:pt x="477" y="211"/>
                    <a:pt x="485" y="208"/>
                  </a:cubicBezTo>
                  <a:cubicBezTo>
                    <a:pt x="493" y="204"/>
                    <a:pt x="502" y="194"/>
                    <a:pt x="502" y="194"/>
                  </a:cubicBezTo>
                  <a:cubicBezTo>
                    <a:pt x="502" y="194"/>
                    <a:pt x="502" y="194"/>
                    <a:pt x="506" y="191"/>
                  </a:cubicBezTo>
                  <a:cubicBezTo>
                    <a:pt x="509" y="188"/>
                    <a:pt x="508" y="194"/>
                    <a:pt x="511" y="191"/>
                  </a:cubicBezTo>
                  <a:cubicBezTo>
                    <a:pt x="513" y="189"/>
                    <a:pt x="509" y="186"/>
                    <a:pt x="509" y="186"/>
                  </a:cubicBezTo>
                  <a:cubicBezTo>
                    <a:pt x="510" y="180"/>
                    <a:pt x="510" y="180"/>
                    <a:pt x="510" y="180"/>
                  </a:cubicBezTo>
                  <a:cubicBezTo>
                    <a:pt x="510" y="180"/>
                    <a:pt x="516" y="179"/>
                    <a:pt x="512" y="173"/>
                  </a:cubicBezTo>
                  <a:cubicBezTo>
                    <a:pt x="512" y="173"/>
                    <a:pt x="513" y="170"/>
                    <a:pt x="515" y="168"/>
                  </a:cubicBezTo>
                  <a:cubicBezTo>
                    <a:pt x="518" y="166"/>
                    <a:pt x="514" y="162"/>
                    <a:pt x="512" y="157"/>
                  </a:cubicBezTo>
                  <a:cubicBezTo>
                    <a:pt x="510" y="153"/>
                    <a:pt x="514" y="146"/>
                    <a:pt x="515" y="144"/>
                  </a:cubicBezTo>
                  <a:cubicBezTo>
                    <a:pt x="515" y="141"/>
                    <a:pt x="515" y="136"/>
                    <a:pt x="515" y="136"/>
                  </a:cubicBezTo>
                  <a:cubicBezTo>
                    <a:pt x="515" y="136"/>
                    <a:pt x="524" y="134"/>
                    <a:pt x="527" y="134"/>
                  </a:cubicBezTo>
                  <a:cubicBezTo>
                    <a:pt x="530" y="134"/>
                    <a:pt x="528" y="129"/>
                    <a:pt x="532" y="124"/>
                  </a:cubicBezTo>
                  <a:cubicBezTo>
                    <a:pt x="537" y="120"/>
                    <a:pt x="541" y="120"/>
                    <a:pt x="541" y="120"/>
                  </a:cubicBezTo>
                  <a:cubicBezTo>
                    <a:pt x="541" y="120"/>
                    <a:pt x="547" y="116"/>
                    <a:pt x="551" y="114"/>
                  </a:cubicBezTo>
                  <a:cubicBezTo>
                    <a:pt x="555" y="113"/>
                    <a:pt x="555" y="113"/>
                    <a:pt x="563" y="114"/>
                  </a:cubicBezTo>
                  <a:cubicBezTo>
                    <a:pt x="563" y="114"/>
                    <a:pt x="567" y="113"/>
                    <a:pt x="570" y="112"/>
                  </a:cubicBezTo>
                  <a:cubicBezTo>
                    <a:pt x="572" y="111"/>
                    <a:pt x="577" y="106"/>
                    <a:pt x="577" y="106"/>
                  </a:cubicBezTo>
                  <a:cubicBezTo>
                    <a:pt x="577" y="106"/>
                    <a:pt x="572" y="104"/>
                    <a:pt x="566" y="100"/>
                  </a:cubicBezTo>
                  <a:cubicBezTo>
                    <a:pt x="567" y="97"/>
                    <a:pt x="568" y="94"/>
                    <a:pt x="570" y="91"/>
                  </a:cubicBezTo>
                  <a:cubicBezTo>
                    <a:pt x="573" y="84"/>
                    <a:pt x="578" y="80"/>
                    <a:pt x="587" y="76"/>
                  </a:cubicBezTo>
                  <a:cubicBezTo>
                    <a:pt x="591" y="74"/>
                    <a:pt x="596" y="75"/>
                    <a:pt x="600" y="74"/>
                  </a:cubicBezTo>
                  <a:cubicBezTo>
                    <a:pt x="603" y="72"/>
                    <a:pt x="610" y="68"/>
                    <a:pt x="613" y="65"/>
                  </a:cubicBezTo>
                  <a:cubicBezTo>
                    <a:pt x="615" y="63"/>
                    <a:pt x="616" y="62"/>
                    <a:pt x="618" y="61"/>
                  </a:cubicBezTo>
                  <a:cubicBezTo>
                    <a:pt x="618" y="57"/>
                    <a:pt x="616" y="56"/>
                    <a:pt x="612" y="5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7" name="Freeform 289"/>
            <p:cNvSpPr>
              <a:spLocks/>
            </p:cNvSpPr>
            <p:nvPr/>
          </p:nvSpPr>
          <p:spPr bwMode="auto">
            <a:xfrm>
              <a:off x="5928296" y="2427471"/>
              <a:ext cx="1917974" cy="964123"/>
            </a:xfrm>
            <a:custGeom>
              <a:avLst/>
              <a:gdLst>
                <a:gd name="T0" fmla="*/ 797 w 845"/>
                <a:gd name="T1" fmla="*/ 284 h 425"/>
                <a:gd name="T2" fmla="*/ 803 w 845"/>
                <a:gd name="T3" fmla="*/ 265 h 425"/>
                <a:gd name="T4" fmla="*/ 770 w 845"/>
                <a:gd name="T5" fmla="*/ 210 h 425"/>
                <a:gd name="T6" fmla="*/ 731 w 845"/>
                <a:gd name="T7" fmla="*/ 220 h 425"/>
                <a:gd name="T8" fmla="*/ 707 w 845"/>
                <a:gd name="T9" fmla="*/ 190 h 425"/>
                <a:gd name="T10" fmla="*/ 680 w 845"/>
                <a:gd name="T11" fmla="*/ 167 h 425"/>
                <a:gd name="T12" fmla="*/ 625 w 845"/>
                <a:gd name="T13" fmla="*/ 181 h 425"/>
                <a:gd name="T14" fmla="*/ 637 w 845"/>
                <a:gd name="T15" fmla="*/ 238 h 425"/>
                <a:gd name="T16" fmla="*/ 613 w 845"/>
                <a:gd name="T17" fmla="*/ 317 h 425"/>
                <a:gd name="T18" fmla="*/ 582 w 845"/>
                <a:gd name="T19" fmla="*/ 278 h 425"/>
                <a:gd name="T20" fmla="*/ 486 w 845"/>
                <a:gd name="T21" fmla="*/ 239 h 425"/>
                <a:gd name="T22" fmla="*/ 459 w 845"/>
                <a:gd name="T23" fmla="*/ 203 h 425"/>
                <a:gd name="T24" fmla="*/ 484 w 845"/>
                <a:gd name="T25" fmla="*/ 160 h 425"/>
                <a:gd name="T26" fmla="*/ 452 w 845"/>
                <a:gd name="T27" fmla="*/ 133 h 425"/>
                <a:gd name="T28" fmla="*/ 536 w 845"/>
                <a:gd name="T29" fmla="*/ 117 h 425"/>
                <a:gd name="T30" fmla="*/ 523 w 845"/>
                <a:gd name="T31" fmla="*/ 105 h 425"/>
                <a:gd name="T32" fmla="*/ 564 w 845"/>
                <a:gd name="T33" fmla="*/ 93 h 425"/>
                <a:gd name="T34" fmla="*/ 591 w 845"/>
                <a:gd name="T35" fmla="*/ 76 h 425"/>
                <a:gd name="T36" fmla="*/ 563 w 845"/>
                <a:gd name="T37" fmla="*/ 35 h 425"/>
                <a:gd name="T38" fmla="*/ 541 w 845"/>
                <a:gd name="T39" fmla="*/ 75 h 425"/>
                <a:gd name="T40" fmla="*/ 513 w 845"/>
                <a:gd name="T41" fmla="*/ 44 h 425"/>
                <a:gd name="T42" fmla="*/ 488 w 845"/>
                <a:gd name="T43" fmla="*/ 42 h 425"/>
                <a:gd name="T44" fmla="*/ 479 w 845"/>
                <a:gd name="T45" fmla="*/ 11 h 425"/>
                <a:gd name="T46" fmla="*/ 445 w 845"/>
                <a:gd name="T47" fmla="*/ 18 h 425"/>
                <a:gd name="T48" fmla="*/ 469 w 845"/>
                <a:gd name="T49" fmla="*/ 45 h 425"/>
                <a:gd name="T50" fmla="*/ 454 w 845"/>
                <a:gd name="T51" fmla="*/ 72 h 425"/>
                <a:gd name="T52" fmla="*/ 441 w 845"/>
                <a:gd name="T53" fmla="*/ 64 h 425"/>
                <a:gd name="T54" fmla="*/ 390 w 845"/>
                <a:gd name="T55" fmla="*/ 70 h 425"/>
                <a:gd name="T56" fmla="*/ 335 w 845"/>
                <a:gd name="T57" fmla="*/ 58 h 425"/>
                <a:gd name="T58" fmla="*/ 332 w 845"/>
                <a:gd name="T59" fmla="*/ 72 h 425"/>
                <a:gd name="T60" fmla="*/ 318 w 845"/>
                <a:gd name="T61" fmla="*/ 73 h 425"/>
                <a:gd name="T62" fmla="*/ 263 w 845"/>
                <a:gd name="T63" fmla="*/ 63 h 425"/>
                <a:gd name="T64" fmla="*/ 225 w 845"/>
                <a:gd name="T65" fmla="*/ 46 h 425"/>
                <a:gd name="T66" fmla="*/ 161 w 845"/>
                <a:gd name="T67" fmla="*/ 37 h 425"/>
                <a:gd name="T68" fmla="*/ 131 w 845"/>
                <a:gd name="T69" fmla="*/ 34 h 425"/>
                <a:gd name="T70" fmla="*/ 93 w 845"/>
                <a:gd name="T71" fmla="*/ 55 h 425"/>
                <a:gd name="T72" fmla="*/ 116 w 845"/>
                <a:gd name="T73" fmla="*/ 32 h 425"/>
                <a:gd name="T74" fmla="*/ 62 w 845"/>
                <a:gd name="T75" fmla="*/ 43 h 425"/>
                <a:gd name="T76" fmla="*/ 10 w 845"/>
                <a:gd name="T77" fmla="*/ 65 h 425"/>
                <a:gd name="T78" fmla="*/ 78 w 845"/>
                <a:gd name="T79" fmla="*/ 212 h 425"/>
                <a:gd name="T80" fmla="*/ 115 w 845"/>
                <a:gd name="T81" fmla="*/ 286 h 425"/>
                <a:gd name="T82" fmla="*/ 137 w 845"/>
                <a:gd name="T83" fmla="*/ 320 h 425"/>
                <a:gd name="T84" fmla="*/ 189 w 845"/>
                <a:gd name="T85" fmla="*/ 364 h 425"/>
                <a:gd name="T86" fmla="*/ 343 w 845"/>
                <a:gd name="T87" fmla="*/ 360 h 425"/>
                <a:gd name="T88" fmla="*/ 515 w 845"/>
                <a:gd name="T89" fmla="*/ 362 h 425"/>
                <a:gd name="T90" fmla="*/ 576 w 845"/>
                <a:gd name="T91" fmla="*/ 378 h 425"/>
                <a:gd name="T92" fmla="*/ 709 w 845"/>
                <a:gd name="T93" fmla="*/ 373 h 425"/>
                <a:gd name="T94" fmla="*/ 759 w 845"/>
                <a:gd name="T95" fmla="*/ 396 h 425"/>
                <a:gd name="T96" fmla="*/ 760 w 845"/>
                <a:gd name="T97" fmla="*/ 408 h 425"/>
                <a:gd name="T98" fmla="*/ 757 w 845"/>
                <a:gd name="T99" fmla="*/ 380 h 425"/>
                <a:gd name="T100" fmla="*/ 758 w 845"/>
                <a:gd name="T101" fmla="*/ 354 h 425"/>
                <a:gd name="T102" fmla="*/ 696 w 845"/>
                <a:gd name="T103" fmla="*/ 372 h 425"/>
                <a:gd name="T104" fmla="*/ 781 w 845"/>
                <a:gd name="T105" fmla="*/ 330 h 425"/>
                <a:gd name="T106" fmla="*/ 841 w 845"/>
                <a:gd name="T107" fmla="*/ 287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5" h="425">
                  <a:moveTo>
                    <a:pt x="841" y="287"/>
                  </a:moveTo>
                  <a:cubicBezTo>
                    <a:pt x="837" y="286"/>
                    <a:pt x="834" y="286"/>
                    <a:pt x="834" y="286"/>
                  </a:cubicBezTo>
                  <a:cubicBezTo>
                    <a:pt x="832" y="280"/>
                    <a:pt x="832" y="280"/>
                    <a:pt x="832" y="280"/>
                  </a:cubicBezTo>
                  <a:cubicBezTo>
                    <a:pt x="832" y="280"/>
                    <a:pt x="825" y="280"/>
                    <a:pt x="820" y="281"/>
                  </a:cubicBezTo>
                  <a:cubicBezTo>
                    <a:pt x="816" y="282"/>
                    <a:pt x="812" y="287"/>
                    <a:pt x="805" y="287"/>
                  </a:cubicBezTo>
                  <a:cubicBezTo>
                    <a:pt x="798" y="287"/>
                    <a:pt x="797" y="284"/>
                    <a:pt x="797" y="284"/>
                  </a:cubicBezTo>
                  <a:cubicBezTo>
                    <a:pt x="797" y="284"/>
                    <a:pt x="800" y="278"/>
                    <a:pt x="803" y="278"/>
                  </a:cubicBezTo>
                  <a:cubicBezTo>
                    <a:pt x="805" y="278"/>
                    <a:pt x="811" y="278"/>
                    <a:pt x="815" y="279"/>
                  </a:cubicBezTo>
                  <a:cubicBezTo>
                    <a:pt x="819" y="280"/>
                    <a:pt x="814" y="277"/>
                    <a:pt x="818" y="277"/>
                  </a:cubicBezTo>
                  <a:cubicBezTo>
                    <a:pt x="821" y="277"/>
                    <a:pt x="824" y="274"/>
                    <a:pt x="828" y="274"/>
                  </a:cubicBezTo>
                  <a:cubicBezTo>
                    <a:pt x="833" y="274"/>
                    <a:pt x="827" y="270"/>
                    <a:pt x="820" y="269"/>
                  </a:cubicBezTo>
                  <a:cubicBezTo>
                    <a:pt x="814" y="268"/>
                    <a:pt x="808" y="266"/>
                    <a:pt x="803" y="265"/>
                  </a:cubicBezTo>
                  <a:cubicBezTo>
                    <a:pt x="799" y="264"/>
                    <a:pt x="797" y="264"/>
                    <a:pt x="796" y="261"/>
                  </a:cubicBezTo>
                  <a:cubicBezTo>
                    <a:pt x="795" y="257"/>
                    <a:pt x="795" y="255"/>
                    <a:pt x="789" y="248"/>
                  </a:cubicBezTo>
                  <a:cubicBezTo>
                    <a:pt x="784" y="242"/>
                    <a:pt x="785" y="239"/>
                    <a:pt x="784" y="236"/>
                  </a:cubicBezTo>
                  <a:cubicBezTo>
                    <a:pt x="783" y="233"/>
                    <a:pt x="779" y="226"/>
                    <a:pt x="778" y="223"/>
                  </a:cubicBezTo>
                  <a:cubicBezTo>
                    <a:pt x="777" y="221"/>
                    <a:pt x="776" y="221"/>
                    <a:pt x="772" y="218"/>
                  </a:cubicBezTo>
                  <a:cubicBezTo>
                    <a:pt x="769" y="215"/>
                    <a:pt x="772" y="213"/>
                    <a:pt x="770" y="210"/>
                  </a:cubicBezTo>
                  <a:cubicBezTo>
                    <a:pt x="767" y="207"/>
                    <a:pt x="768" y="207"/>
                    <a:pt x="768" y="203"/>
                  </a:cubicBezTo>
                  <a:cubicBezTo>
                    <a:pt x="768" y="199"/>
                    <a:pt x="763" y="198"/>
                    <a:pt x="763" y="195"/>
                  </a:cubicBezTo>
                  <a:cubicBezTo>
                    <a:pt x="763" y="192"/>
                    <a:pt x="760" y="188"/>
                    <a:pt x="756" y="189"/>
                  </a:cubicBezTo>
                  <a:cubicBezTo>
                    <a:pt x="751" y="190"/>
                    <a:pt x="751" y="198"/>
                    <a:pt x="749" y="200"/>
                  </a:cubicBezTo>
                  <a:cubicBezTo>
                    <a:pt x="748" y="203"/>
                    <a:pt x="745" y="210"/>
                    <a:pt x="743" y="215"/>
                  </a:cubicBezTo>
                  <a:cubicBezTo>
                    <a:pt x="741" y="219"/>
                    <a:pt x="736" y="218"/>
                    <a:pt x="731" y="220"/>
                  </a:cubicBezTo>
                  <a:cubicBezTo>
                    <a:pt x="725" y="222"/>
                    <a:pt x="724" y="215"/>
                    <a:pt x="720" y="215"/>
                  </a:cubicBezTo>
                  <a:cubicBezTo>
                    <a:pt x="716" y="214"/>
                    <a:pt x="708" y="215"/>
                    <a:pt x="705" y="215"/>
                  </a:cubicBezTo>
                  <a:cubicBezTo>
                    <a:pt x="701" y="214"/>
                    <a:pt x="704" y="211"/>
                    <a:pt x="707" y="209"/>
                  </a:cubicBezTo>
                  <a:cubicBezTo>
                    <a:pt x="709" y="207"/>
                    <a:pt x="708" y="203"/>
                    <a:pt x="708" y="203"/>
                  </a:cubicBezTo>
                  <a:cubicBezTo>
                    <a:pt x="705" y="192"/>
                    <a:pt x="705" y="192"/>
                    <a:pt x="705" y="192"/>
                  </a:cubicBezTo>
                  <a:cubicBezTo>
                    <a:pt x="705" y="192"/>
                    <a:pt x="705" y="192"/>
                    <a:pt x="707" y="190"/>
                  </a:cubicBezTo>
                  <a:cubicBezTo>
                    <a:pt x="708" y="187"/>
                    <a:pt x="708" y="182"/>
                    <a:pt x="708" y="182"/>
                  </a:cubicBezTo>
                  <a:cubicBezTo>
                    <a:pt x="708" y="182"/>
                    <a:pt x="708" y="182"/>
                    <a:pt x="704" y="181"/>
                  </a:cubicBezTo>
                  <a:cubicBezTo>
                    <a:pt x="700" y="180"/>
                    <a:pt x="692" y="179"/>
                    <a:pt x="692" y="179"/>
                  </a:cubicBezTo>
                  <a:cubicBezTo>
                    <a:pt x="690" y="175"/>
                    <a:pt x="690" y="175"/>
                    <a:pt x="690" y="175"/>
                  </a:cubicBezTo>
                  <a:cubicBezTo>
                    <a:pt x="690" y="175"/>
                    <a:pt x="690" y="175"/>
                    <a:pt x="688" y="173"/>
                  </a:cubicBezTo>
                  <a:cubicBezTo>
                    <a:pt x="686" y="170"/>
                    <a:pt x="680" y="167"/>
                    <a:pt x="680" y="167"/>
                  </a:cubicBezTo>
                  <a:cubicBezTo>
                    <a:pt x="680" y="167"/>
                    <a:pt x="679" y="162"/>
                    <a:pt x="676" y="160"/>
                  </a:cubicBezTo>
                  <a:cubicBezTo>
                    <a:pt x="672" y="159"/>
                    <a:pt x="664" y="158"/>
                    <a:pt x="655" y="159"/>
                  </a:cubicBezTo>
                  <a:cubicBezTo>
                    <a:pt x="646" y="161"/>
                    <a:pt x="645" y="155"/>
                    <a:pt x="641" y="155"/>
                  </a:cubicBezTo>
                  <a:cubicBezTo>
                    <a:pt x="636" y="155"/>
                    <a:pt x="627" y="155"/>
                    <a:pt x="624" y="159"/>
                  </a:cubicBezTo>
                  <a:cubicBezTo>
                    <a:pt x="621" y="162"/>
                    <a:pt x="625" y="168"/>
                    <a:pt x="627" y="173"/>
                  </a:cubicBezTo>
                  <a:cubicBezTo>
                    <a:pt x="628" y="177"/>
                    <a:pt x="624" y="177"/>
                    <a:pt x="625" y="181"/>
                  </a:cubicBezTo>
                  <a:cubicBezTo>
                    <a:pt x="626" y="184"/>
                    <a:pt x="627" y="186"/>
                    <a:pt x="629" y="190"/>
                  </a:cubicBezTo>
                  <a:cubicBezTo>
                    <a:pt x="632" y="193"/>
                    <a:pt x="629" y="198"/>
                    <a:pt x="626" y="202"/>
                  </a:cubicBezTo>
                  <a:cubicBezTo>
                    <a:pt x="622" y="207"/>
                    <a:pt x="620" y="208"/>
                    <a:pt x="622" y="214"/>
                  </a:cubicBezTo>
                  <a:cubicBezTo>
                    <a:pt x="624" y="219"/>
                    <a:pt x="627" y="216"/>
                    <a:pt x="629" y="219"/>
                  </a:cubicBezTo>
                  <a:cubicBezTo>
                    <a:pt x="632" y="222"/>
                    <a:pt x="630" y="225"/>
                    <a:pt x="631" y="228"/>
                  </a:cubicBezTo>
                  <a:cubicBezTo>
                    <a:pt x="632" y="231"/>
                    <a:pt x="635" y="231"/>
                    <a:pt x="637" y="238"/>
                  </a:cubicBezTo>
                  <a:cubicBezTo>
                    <a:pt x="640" y="245"/>
                    <a:pt x="640" y="254"/>
                    <a:pt x="631" y="260"/>
                  </a:cubicBezTo>
                  <a:cubicBezTo>
                    <a:pt x="622" y="266"/>
                    <a:pt x="610" y="268"/>
                    <a:pt x="612" y="270"/>
                  </a:cubicBezTo>
                  <a:cubicBezTo>
                    <a:pt x="615" y="271"/>
                    <a:pt x="615" y="278"/>
                    <a:pt x="615" y="283"/>
                  </a:cubicBezTo>
                  <a:cubicBezTo>
                    <a:pt x="615" y="287"/>
                    <a:pt x="616" y="294"/>
                    <a:pt x="618" y="298"/>
                  </a:cubicBezTo>
                  <a:cubicBezTo>
                    <a:pt x="620" y="302"/>
                    <a:pt x="618" y="314"/>
                    <a:pt x="618" y="314"/>
                  </a:cubicBezTo>
                  <a:cubicBezTo>
                    <a:pt x="618" y="314"/>
                    <a:pt x="615" y="314"/>
                    <a:pt x="613" y="317"/>
                  </a:cubicBezTo>
                  <a:cubicBezTo>
                    <a:pt x="612" y="322"/>
                    <a:pt x="612" y="322"/>
                    <a:pt x="612" y="322"/>
                  </a:cubicBezTo>
                  <a:cubicBezTo>
                    <a:pt x="612" y="322"/>
                    <a:pt x="612" y="322"/>
                    <a:pt x="606" y="320"/>
                  </a:cubicBezTo>
                  <a:cubicBezTo>
                    <a:pt x="601" y="318"/>
                    <a:pt x="596" y="312"/>
                    <a:pt x="593" y="309"/>
                  </a:cubicBezTo>
                  <a:cubicBezTo>
                    <a:pt x="589" y="305"/>
                    <a:pt x="586" y="302"/>
                    <a:pt x="584" y="298"/>
                  </a:cubicBezTo>
                  <a:cubicBezTo>
                    <a:pt x="582" y="294"/>
                    <a:pt x="582" y="294"/>
                    <a:pt x="582" y="287"/>
                  </a:cubicBezTo>
                  <a:cubicBezTo>
                    <a:pt x="582" y="281"/>
                    <a:pt x="582" y="284"/>
                    <a:pt x="582" y="278"/>
                  </a:cubicBezTo>
                  <a:cubicBezTo>
                    <a:pt x="582" y="273"/>
                    <a:pt x="582" y="272"/>
                    <a:pt x="582" y="272"/>
                  </a:cubicBezTo>
                  <a:cubicBezTo>
                    <a:pt x="582" y="272"/>
                    <a:pt x="580" y="266"/>
                    <a:pt x="578" y="266"/>
                  </a:cubicBezTo>
                  <a:cubicBezTo>
                    <a:pt x="555" y="266"/>
                    <a:pt x="538" y="254"/>
                    <a:pt x="518" y="244"/>
                  </a:cubicBezTo>
                  <a:cubicBezTo>
                    <a:pt x="515" y="242"/>
                    <a:pt x="514" y="244"/>
                    <a:pt x="509" y="242"/>
                  </a:cubicBezTo>
                  <a:cubicBezTo>
                    <a:pt x="505" y="240"/>
                    <a:pt x="501" y="236"/>
                    <a:pt x="498" y="236"/>
                  </a:cubicBezTo>
                  <a:cubicBezTo>
                    <a:pt x="494" y="236"/>
                    <a:pt x="486" y="239"/>
                    <a:pt x="486" y="239"/>
                  </a:cubicBezTo>
                  <a:cubicBezTo>
                    <a:pt x="486" y="239"/>
                    <a:pt x="484" y="238"/>
                    <a:pt x="483" y="235"/>
                  </a:cubicBezTo>
                  <a:cubicBezTo>
                    <a:pt x="482" y="232"/>
                    <a:pt x="479" y="226"/>
                    <a:pt x="478" y="223"/>
                  </a:cubicBezTo>
                  <a:cubicBezTo>
                    <a:pt x="477" y="221"/>
                    <a:pt x="476" y="217"/>
                    <a:pt x="476" y="217"/>
                  </a:cubicBezTo>
                  <a:cubicBezTo>
                    <a:pt x="469" y="215"/>
                    <a:pt x="469" y="215"/>
                    <a:pt x="469" y="215"/>
                  </a:cubicBezTo>
                  <a:cubicBezTo>
                    <a:pt x="463" y="215"/>
                    <a:pt x="463" y="215"/>
                    <a:pt x="463" y="215"/>
                  </a:cubicBezTo>
                  <a:cubicBezTo>
                    <a:pt x="463" y="215"/>
                    <a:pt x="460" y="207"/>
                    <a:pt x="459" y="203"/>
                  </a:cubicBezTo>
                  <a:cubicBezTo>
                    <a:pt x="458" y="199"/>
                    <a:pt x="460" y="193"/>
                    <a:pt x="460" y="191"/>
                  </a:cubicBezTo>
                  <a:cubicBezTo>
                    <a:pt x="460" y="188"/>
                    <a:pt x="461" y="186"/>
                    <a:pt x="461" y="186"/>
                  </a:cubicBezTo>
                  <a:cubicBezTo>
                    <a:pt x="466" y="183"/>
                    <a:pt x="466" y="183"/>
                    <a:pt x="466" y="183"/>
                  </a:cubicBezTo>
                  <a:cubicBezTo>
                    <a:pt x="466" y="183"/>
                    <a:pt x="470" y="175"/>
                    <a:pt x="472" y="172"/>
                  </a:cubicBezTo>
                  <a:cubicBezTo>
                    <a:pt x="474" y="168"/>
                    <a:pt x="476" y="165"/>
                    <a:pt x="476" y="165"/>
                  </a:cubicBezTo>
                  <a:cubicBezTo>
                    <a:pt x="484" y="160"/>
                    <a:pt x="484" y="160"/>
                    <a:pt x="484" y="160"/>
                  </a:cubicBezTo>
                  <a:cubicBezTo>
                    <a:pt x="490" y="155"/>
                    <a:pt x="490" y="155"/>
                    <a:pt x="490" y="155"/>
                  </a:cubicBezTo>
                  <a:cubicBezTo>
                    <a:pt x="490" y="155"/>
                    <a:pt x="497" y="153"/>
                    <a:pt x="500" y="151"/>
                  </a:cubicBezTo>
                  <a:cubicBezTo>
                    <a:pt x="502" y="148"/>
                    <a:pt x="501" y="147"/>
                    <a:pt x="495" y="144"/>
                  </a:cubicBezTo>
                  <a:cubicBezTo>
                    <a:pt x="489" y="142"/>
                    <a:pt x="484" y="142"/>
                    <a:pt x="479" y="142"/>
                  </a:cubicBezTo>
                  <a:cubicBezTo>
                    <a:pt x="474" y="142"/>
                    <a:pt x="472" y="137"/>
                    <a:pt x="466" y="135"/>
                  </a:cubicBezTo>
                  <a:cubicBezTo>
                    <a:pt x="460" y="134"/>
                    <a:pt x="459" y="134"/>
                    <a:pt x="452" y="133"/>
                  </a:cubicBezTo>
                  <a:cubicBezTo>
                    <a:pt x="446" y="132"/>
                    <a:pt x="456" y="130"/>
                    <a:pt x="460" y="129"/>
                  </a:cubicBezTo>
                  <a:cubicBezTo>
                    <a:pt x="463" y="128"/>
                    <a:pt x="476" y="133"/>
                    <a:pt x="481" y="134"/>
                  </a:cubicBezTo>
                  <a:cubicBezTo>
                    <a:pt x="486" y="135"/>
                    <a:pt x="501" y="137"/>
                    <a:pt x="504" y="137"/>
                  </a:cubicBezTo>
                  <a:cubicBezTo>
                    <a:pt x="507" y="137"/>
                    <a:pt x="504" y="133"/>
                    <a:pt x="508" y="130"/>
                  </a:cubicBezTo>
                  <a:cubicBezTo>
                    <a:pt x="513" y="127"/>
                    <a:pt x="520" y="132"/>
                    <a:pt x="524" y="131"/>
                  </a:cubicBezTo>
                  <a:cubicBezTo>
                    <a:pt x="527" y="130"/>
                    <a:pt x="534" y="119"/>
                    <a:pt x="536" y="117"/>
                  </a:cubicBezTo>
                  <a:cubicBezTo>
                    <a:pt x="538" y="114"/>
                    <a:pt x="531" y="115"/>
                    <a:pt x="531" y="115"/>
                  </a:cubicBezTo>
                  <a:cubicBezTo>
                    <a:pt x="523" y="111"/>
                    <a:pt x="523" y="111"/>
                    <a:pt x="523" y="111"/>
                  </a:cubicBezTo>
                  <a:cubicBezTo>
                    <a:pt x="523" y="111"/>
                    <a:pt x="516" y="110"/>
                    <a:pt x="514" y="109"/>
                  </a:cubicBezTo>
                  <a:cubicBezTo>
                    <a:pt x="511" y="108"/>
                    <a:pt x="507" y="107"/>
                    <a:pt x="508" y="103"/>
                  </a:cubicBezTo>
                  <a:cubicBezTo>
                    <a:pt x="508" y="98"/>
                    <a:pt x="508" y="103"/>
                    <a:pt x="511" y="103"/>
                  </a:cubicBezTo>
                  <a:cubicBezTo>
                    <a:pt x="515" y="104"/>
                    <a:pt x="520" y="104"/>
                    <a:pt x="523" y="105"/>
                  </a:cubicBezTo>
                  <a:cubicBezTo>
                    <a:pt x="525" y="106"/>
                    <a:pt x="530" y="105"/>
                    <a:pt x="535" y="108"/>
                  </a:cubicBezTo>
                  <a:cubicBezTo>
                    <a:pt x="540" y="111"/>
                    <a:pt x="542" y="103"/>
                    <a:pt x="542" y="103"/>
                  </a:cubicBezTo>
                  <a:cubicBezTo>
                    <a:pt x="544" y="96"/>
                    <a:pt x="544" y="96"/>
                    <a:pt x="544" y="96"/>
                  </a:cubicBezTo>
                  <a:cubicBezTo>
                    <a:pt x="544" y="96"/>
                    <a:pt x="544" y="90"/>
                    <a:pt x="547" y="89"/>
                  </a:cubicBezTo>
                  <a:cubicBezTo>
                    <a:pt x="549" y="88"/>
                    <a:pt x="555" y="90"/>
                    <a:pt x="557" y="93"/>
                  </a:cubicBezTo>
                  <a:cubicBezTo>
                    <a:pt x="560" y="95"/>
                    <a:pt x="564" y="93"/>
                    <a:pt x="564" y="93"/>
                  </a:cubicBezTo>
                  <a:cubicBezTo>
                    <a:pt x="564" y="93"/>
                    <a:pt x="563" y="90"/>
                    <a:pt x="560" y="89"/>
                  </a:cubicBezTo>
                  <a:cubicBezTo>
                    <a:pt x="557" y="88"/>
                    <a:pt x="558" y="86"/>
                    <a:pt x="562" y="86"/>
                  </a:cubicBezTo>
                  <a:cubicBezTo>
                    <a:pt x="565" y="86"/>
                    <a:pt x="569" y="88"/>
                    <a:pt x="569" y="88"/>
                  </a:cubicBezTo>
                  <a:cubicBezTo>
                    <a:pt x="575" y="95"/>
                    <a:pt x="575" y="95"/>
                    <a:pt x="575" y="95"/>
                  </a:cubicBezTo>
                  <a:cubicBezTo>
                    <a:pt x="575" y="95"/>
                    <a:pt x="584" y="88"/>
                    <a:pt x="587" y="85"/>
                  </a:cubicBezTo>
                  <a:cubicBezTo>
                    <a:pt x="589" y="81"/>
                    <a:pt x="591" y="79"/>
                    <a:pt x="591" y="76"/>
                  </a:cubicBezTo>
                  <a:cubicBezTo>
                    <a:pt x="591" y="72"/>
                    <a:pt x="588" y="71"/>
                    <a:pt x="588" y="67"/>
                  </a:cubicBezTo>
                  <a:cubicBezTo>
                    <a:pt x="588" y="63"/>
                    <a:pt x="585" y="63"/>
                    <a:pt x="582" y="60"/>
                  </a:cubicBezTo>
                  <a:cubicBezTo>
                    <a:pt x="580" y="56"/>
                    <a:pt x="588" y="57"/>
                    <a:pt x="588" y="57"/>
                  </a:cubicBezTo>
                  <a:cubicBezTo>
                    <a:pt x="588" y="57"/>
                    <a:pt x="589" y="47"/>
                    <a:pt x="587" y="47"/>
                  </a:cubicBezTo>
                  <a:cubicBezTo>
                    <a:pt x="584" y="47"/>
                    <a:pt x="581" y="39"/>
                    <a:pt x="577" y="39"/>
                  </a:cubicBezTo>
                  <a:cubicBezTo>
                    <a:pt x="572" y="39"/>
                    <a:pt x="569" y="39"/>
                    <a:pt x="563" y="35"/>
                  </a:cubicBezTo>
                  <a:cubicBezTo>
                    <a:pt x="556" y="31"/>
                    <a:pt x="552" y="36"/>
                    <a:pt x="552" y="36"/>
                  </a:cubicBezTo>
                  <a:cubicBezTo>
                    <a:pt x="552" y="36"/>
                    <a:pt x="553" y="41"/>
                    <a:pt x="555" y="44"/>
                  </a:cubicBezTo>
                  <a:cubicBezTo>
                    <a:pt x="556" y="47"/>
                    <a:pt x="556" y="54"/>
                    <a:pt x="556" y="54"/>
                  </a:cubicBezTo>
                  <a:cubicBezTo>
                    <a:pt x="556" y="54"/>
                    <a:pt x="554" y="54"/>
                    <a:pt x="551" y="54"/>
                  </a:cubicBezTo>
                  <a:cubicBezTo>
                    <a:pt x="548" y="54"/>
                    <a:pt x="548" y="57"/>
                    <a:pt x="548" y="62"/>
                  </a:cubicBezTo>
                  <a:cubicBezTo>
                    <a:pt x="549" y="66"/>
                    <a:pt x="548" y="71"/>
                    <a:pt x="541" y="75"/>
                  </a:cubicBezTo>
                  <a:cubicBezTo>
                    <a:pt x="535" y="79"/>
                    <a:pt x="532" y="78"/>
                    <a:pt x="527" y="75"/>
                  </a:cubicBezTo>
                  <a:cubicBezTo>
                    <a:pt x="525" y="74"/>
                    <a:pt x="525" y="68"/>
                    <a:pt x="524" y="65"/>
                  </a:cubicBezTo>
                  <a:cubicBezTo>
                    <a:pt x="524" y="63"/>
                    <a:pt x="527" y="59"/>
                    <a:pt x="527" y="59"/>
                  </a:cubicBezTo>
                  <a:cubicBezTo>
                    <a:pt x="527" y="59"/>
                    <a:pt x="529" y="55"/>
                    <a:pt x="527" y="53"/>
                  </a:cubicBezTo>
                  <a:cubicBezTo>
                    <a:pt x="525" y="50"/>
                    <a:pt x="524" y="46"/>
                    <a:pt x="524" y="46"/>
                  </a:cubicBezTo>
                  <a:cubicBezTo>
                    <a:pt x="524" y="46"/>
                    <a:pt x="516" y="43"/>
                    <a:pt x="513" y="44"/>
                  </a:cubicBezTo>
                  <a:cubicBezTo>
                    <a:pt x="509" y="45"/>
                    <a:pt x="508" y="49"/>
                    <a:pt x="508" y="49"/>
                  </a:cubicBezTo>
                  <a:cubicBezTo>
                    <a:pt x="508" y="61"/>
                    <a:pt x="508" y="61"/>
                    <a:pt x="508" y="61"/>
                  </a:cubicBezTo>
                  <a:cubicBezTo>
                    <a:pt x="504" y="61"/>
                    <a:pt x="504" y="61"/>
                    <a:pt x="504" y="61"/>
                  </a:cubicBezTo>
                  <a:cubicBezTo>
                    <a:pt x="504" y="61"/>
                    <a:pt x="500" y="55"/>
                    <a:pt x="500" y="52"/>
                  </a:cubicBezTo>
                  <a:cubicBezTo>
                    <a:pt x="500" y="49"/>
                    <a:pt x="498" y="47"/>
                    <a:pt x="497" y="45"/>
                  </a:cubicBezTo>
                  <a:cubicBezTo>
                    <a:pt x="496" y="42"/>
                    <a:pt x="493" y="43"/>
                    <a:pt x="488" y="42"/>
                  </a:cubicBezTo>
                  <a:cubicBezTo>
                    <a:pt x="483" y="41"/>
                    <a:pt x="479" y="40"/>
                    <a:pt x="479" y="40"/>
                  </a:cubicBezTo>
                  <a:cubicBezTo>
                    <a:pt x="483" y="35"/>
                    <a:pt x="483" y="35"/>
                    <a:pt x="483" y="35"/>
                  </a:cubicBezTo>
                  <a:cubicBezTo>
                    <a:pt x="484" y="30"/>
                    <a:pt x="484" y="30"/>
                    <a:pt x="484" y="30"/>
                  </a:cubicBezTo>
                  <a:cubicBezTo>
                    <a:pt x="490" y="29"/>
                    <a:pt x="490" y="29"/>
                    <a:pt x="490" y="29"/>
                  </a:cubicBezTo>
                  <a:cubicBezTo>
                    <a:pt x="486" y="21"/>
                    <a:pt x="486" y="21"/>
                    <a:pt x="486" y="21"/>
                  </a:cubicBezTo>
                  <a:cubicBezTo>
                    <a:pt x="486" y="21"/>
                    <a:pt x="481" y="15"/>
                    <a:pt x="479" y="11"/>
                  </a:cubicBezTo>
                  <a:cubicBezTo>
                    <a:pt x="477" y="7"/>
                    <a:pt x="469" y="0"/>
                    <a:pt x="469" y="0"/>
                  </a:cubicBezTo>
                  <a:cubicBezTo>
                    <a:pt x="462" y="1"/>
                    <a:pt x="462" y="1"/>
                    <a:pt x="462" y="1"/>
                  </a:cubicBezTo>
                  <a:cubicBezTo>
                    <a:pt x="462" y="1"/>
                    <a:pt x="458" y="0"/>
                    <a:pt x="455" y="1"/>
                  </a:cubicBezTo>
                  <a:cubicBezTo>
                    <a:pt x="452" y="2"/>
                    <a:pt x="452" y="1"/>
                    <a:pt x="448" y="7"/>
                  </a:cubicBezTo>
                  <a:cubicBezTo>
                    <a:pt x="446" y="10"/>
                    <a:pt x="444" y="10"/>
                    <a:pt x="444" y="10"/>
                  </a:cubicBezTo>
                  <a:cubicBezTo>
                    <a:pt x="444" y="10"/>
                    <a:pt x="444" y="15"/>
                    <a:pt x="445" y="18"/>
                  </a:cubicBezTo>
                  <a:cubicBezTo>
                    <a:pt x="447" y="22"/>
                    <a:pt x="445" y="22"/>
                    <a:pt x="445" y="22"/>
                  </a:cubicBezTo>
                  <a:cubicBezTo>
                    <a:pt x="445" y="22"/>
                    <a:pt x="447" y="24"/>
                    <a:pt x="447" y="28"/>
                  </a:cubicBezTo>
                  <a:cubicBezTo>
                    <a:pt x="447" y="31"/>
                    <a:pt x="443" y="31"/>
                    <a:pt x="447" y="34"/>
                  </a:cubicBezTo>
                  <a:cubicBezTo>
                    <a:pt x="452" y="37"/>
                    <a:pt x="452" y="32"/>
                    <a:pt x="459" y="36"/>
                  </a:cubicBezTo>
                  <a:cubicBezTo>
                    <a:pt x="462" y="38"/>
                    <a:pt x="463" y="39"/>
                    <a:pt x="467" y="39"/>
                  </a:cubicBezTo>
                  <a:cubicBezTo>
                    <a:pt x="470" y="39"/>
                    <a:pt x="469" y="45"/>
                    <a:pt x="469" y="45"/>
                  </a:cubicBezTo>
                  <a:cubicBezTo>
                    <a:pt x="469" y="45"/>
                    <a:pt x="466" y="45"/>
                    <a:pt x="463" y="46"/>
                  </a:cubicBezTo>
                  <a:cubicBezTo>
                    <a:pt x="460" y="47"/>
                    <a:pt x="463" y="48"/>
                    <a:pt x="462" y="52"/>
                  </a:cubicBezTo>
                  <a:cubicBezTo>
                    <a:pt x="461" y="55"/>
                    <a:pt x="465" y="55"/>
                    <a:pt x="470" y="55"/>
                  </a:cubicBezTo>
                  <a:cubicBezTo>
                    <a:pt x="474" y="55"/>
                    <a:pt x="469" y="58"/>
                    <a:pt x="465" y="63"/>
                  </a:cubicBezTo>
                  <a:cubicBezTo>
                    <a:pt x="465" y="63"/>
                    <a:pt x="462" y="63"/>
                    <a:pt x="460" y="63"/>
                  </a:cubicBezTo>
                  <a:cubicBezTo>
                    <a:pt x="457" y="63"/>
                    <a:pt x="454" y="67"/>
                    <a:pt x="454" y="72"/>
                  </a:cubicBezTo>
                  <a:cubicBezTo>
                    <a:pt x="454" y="78"/>
                    <a:pt x="454" y="72"/>
                    <a:pt x="456" y="77"/>
                  </a:cubicBezTo>
                  <a:cubicBezTo>
                    <a:pt x="458" y="81"/>
                    <a:pt x="455" y="82"/>
                    <a:pt x="451" y="87"/>
                  </a:cubicBezTo>
                  <a:cubicBezTo>
                    <a:pt x="451" y="87"/>
                    <a:pt x="448" y="84"/>
                    <a:pt x="451" y="79"/>
                  </a:cubicBezTo>
                  <a:cubicBezTo>
                    <a:pt x="451" y="79"/>
                    <a:pt x="448" y="75"/>
                    <a:pt x="448" y="71"/>
                  </a:cubicBezTo>
                  <a:cubicBezTo>
                    <a:pt x="448" y="66"/>
                    <a:pt x="452" y="68"/>
                    <a:pt x="449" y="65"/>
                  </a:cubicBezTo>
                  <a:cubicBezTo>
                    <a:pt x="446" y="63"/>
                    <a:pt x="444" y="65"/>
                    <a:pt x="441" y="64"/>
                  </a:cubicBezTo>
                  <a:cubicBezTo>
                    <a:pt x="437" y="63"/>
                    <a:pt x="434" y="66"/>
                    <a:pt x="434" y="66"/>
                  </a:cubicBezTo>
                  <a:cubicBezTo>
                    <a:pt x="438" y="70"/>
                    <a:pt x="438" y="70"/>
                    <a:pt x="438" y="70"/>
                  </a:cubicBezTo>
                  <a:cubicBezTo>
                    <a:pt x="438" y="70"/>
                    <a:pt x="438" y="74"/>
                    <a:pt x="431" y="74"/>
                  </a:cubicBezTo>
                  <a:cubicBezTo>
                    <a:pt x="424" y="74"/>
                    <a:pt x="426" y="66"/>
                    <a:pt x="426" y="66"/>
                  </a:cubicBezTo>
                  <a:cubicBezTo>
                    <a:pt x="426" y="66"/>
                    <a:pt x="421" y="71"/>
                    <a:pt x="412" y="71"/>
                  </a:cubicBezTo>
                  <a:cubicBezTo>
                    <a:pt x="405" y="71"/>
                    <a:pt x="397" y="71"/>
                    <a:pt x="390" y="70"/>
                  </a:cubicBezTo>
                  <a:cubicBezTo>
                    <a:pt x="385" y="69"/>
                    <a:pt x="380" y="65"/>
                    <a:pt x="374" y="64"/>
                  </a:cubicBezTo>
                  <a:cubicBezTo>
                    <a:pt x="373" y="64"/>
                    <a:pt x="366" y="65"/>
                    <a:pt x="366" y="65"/>
                  </a:cubicBezTo>
                  <a:cubicBezTo>
                    <a:pt x="366" y="65"/>
                    <a:pt x="361" y="63"/>
                    <a:pt x="357" y="63"/>
                  </a:cubicBezTo>
                  <a:cubicBezTo>
                    <a:pt x="354" y="62"/>
                    <a:pt x="356" y="60"/>
                    <a:pt x="353" y="56"/>
                  </a:cubicBezTo>
                  <a:cubicBezTo>
                    <a:pt x="350" y="53"/>
                    <a:pt x="349" y="53"/>
                    <a:pt x="345" y="53"/>
                  </a:cubicBezTo>
                  <a:cubicBezTo>
                    <a:pt x="341" y="53"/>
                    <a:pt x="342" y="55"/>
                    <a:pt x="335" y="58"/>
                  </a:cubicBezTo>
                  <a:cubicBezTo>
                    <a:pt x="328" y="61"/>
                    <a:pt x="335" y="58"/>
                    <a:pt x="327" y="59"/>
                  </a:cubicBezTo>
                  <a:cubicBezTo>
                    <a:pt x="319" y="60"/>
                    <a:pt x="326" y="62"/>
                    <a:pt x="328" y="66"/>
                  </a:cubicBezTo>
                  <a:cubicBezTo>
                    <a:pt x="330" y="71"/>
                    <a:pt x="334" y="66"/>
                    <a:pt x="341" y="63"/>
                  </a:cubicBezTo>
                  <a:cubicBezTo>
                    <a:pt x="347" y="61"/>
                    <a:pt x="348" y="61"/>
                    <a:pt x="349" y="64"/>
                  </a:cubicBezTo>
                  <a:cubicBezTo>
                    <a:pt x="341" y="68"/>
                    <a:pt x="341" y="68"/>
                    <a:pt x="341" y="68"/>
                  </a:cubicBezTo>
                  <a:cubicBezTo>
                    <a:pt x="341" y="68"/>
                    <a:pt x="341" y="68"/>
                    <a:pt x="332" y="72"/>
                  </a:cubicBezTo>
                  <a:cubicBezTo>
                    <a:pt x="323" y="77"/>
                    <a:pt x="333" y="76"/>
                    <a:pt x="335" y="79"/>
                  </a:cubicBezTo>
                  <a:cubicBezTo>
                    <a:pt x="337" y="83"/>
                    <a:pt x="333" y="85"/>
                    <a:pt x="333" y="85"/>
                  </a:cubicBezTo>
                  <a:cubicBezTo>
                    <a:pt x="333" y="85"/>
                    <a:pt x="334" y="91"/>
                    <a:pt x="331" y="92"/>
                  </a:cubicBezTo>
                  <a:cubicBezTo>
                    <a:pt x="327" y="93"/>
                    <a:pt x="328" y="89"/>
                    <a:pt x="328" y="85"/>
                  </a:cubicBezTo>
                  <a:cubicBezTo>
                    <a:pt x="328" y="80"/>
                    <a:pt x="327" y="79"/>
                    <a:pt x="327" y="79"/>
                  </a:cubicBezTo>
                  <a:cubicBezTo>
                    <a:pt x="327" y="79"/>
                    <a:pt x="323" y="75"/>
                    <a:pt x="318" y="73"/>
                  </a:cubicBezTo>
                  <a:cubicBezTo>
                    <a:pt x="314" y="71"/>
                    <a:pt x="313" y="69"/>
                    <a:pt x="309" y="68"/>
                  </a:cubicBezTo>
                  <a:cubicBezTo>
                    <a:pt x="306" y="67"/>
                    <a:pt x="306" y="69"/>
                    <a:pt x="297" y="71"/>
                  </a:cubicBezTo>
                  <a:cubicBezTo>
                    <a:pt x="288" y="74"/>
                    <a:pt x="276" y="71"/>
                    <a:pt x="276" y="71"/>
                  </a:cubicBezTo>
                  <a:cubicBezTo>
                    <a:pt x="276" y="71"/>
                    <a:pt x="269" y="71"/>
                    <a:pt x="263" y="70"/>
                  </a:cubicBezTo>
                  <a:cubicBezTo>
                    <a:pt x="257" y="69"/>
                    <a:pt x="259" y="67"/>
                    <a:pt x="259" y="67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3" y="63"/>
                    <a:pt x="268" y="64"/>
                    <a:pt x="272" y="65"/>
                  </a:cubicBezTo>
                  <a:cubicBezTo>
                    <a:pt x="277" y="66"/>
                    <a:pt x="271" y="62"/>
                    <a:pt x="266" y="59"/>
                  </a:cubicBezTo>
                  <a:cubicBezTo>
                    <a:pt x="261" y="56"/>
                    <a:pt x="263" y="56"/>
                    <a:pt x="259" y="54"/>
                  </a:cubicBezTo>
                  <a:cubicBezTo>
                    <a:pt x="254" y="51"/>
                    <a:pt x="253" y="54"/>
                    <a:pt x="249" y="55"/>
                  </a:cubicBezTo>
                  <a:cubicBezTo>
                    <a:pt x="245" y="55"/>
                    <a:pt x="242" y="54"/>
                    <a:pt x="236" y="53"/>
                  </a:cubicBezTo>
                  <a:cubicBezTo>
                    <a:pt x="229" y="52"/>
                    <a:pt x="229" y="47"/>
                    <a:pt x="225" y="46"/>
                  </a:cubicBezTo>
                  <a:cubicBezTo>
                    <a:pt x="221" y="45"/>
                    <a:pt x="210" y="43"/>
                    <a:pt x="203" y="42"/>
                  </a:cubicBezTo>
                  <a:cubicBezTo>
                    <a:pt x="196" y="41"/>
                    <a:pt x="189" y="40"/>
                    <a:pt x="183" y="39"/>
                  </a:cubicBezTo>
                  <a:cubicBezTo>
                    <a:pt x="178" y="39"/>
                    <a:pt x="180" y="43"/>
                    <a:pt x="175" y="47"/>
                  </a:cubicBezTo>
                  <a:cubicBezTo>
                    <a:pt x="171" y="50"/>
                    <a:pt x="173" y="45"/>
                    <a:pt x="170" y="42"/>
                  </a:cubicBezTo>
                  <a:cubicBezTo>
                    <a:pt x="167" y="39"/>
                    <a:pt x="169" y="39"/>
                    <a:pt x="164" y="34"/>
                  </a:cubicBezTo>
                  <a:cubicBezTo>
                    <a:pt x="158" y="30"/>
                    <a:pt x="164" y="34"/>
                    <a:pt x="161" y="37"/>
                  </a:cubicBezTo>
                  <a:cubicBezTo>
                    <a:pt x="158" y="39"/>
                    <a:pt x="160" y="40"/>
                    <a:pt x="159" y="46"/>
                  </a:cubicBezTo>
                  <a:cubicBezTo>
                    <a:pt x="158" y="51"/>
                    <a:pt x="155" y="46"/>
                    <a:pt x="152" y="44"/>
                  </a:cubicBezTo>
                  <a:cubicBezTo>
                    <a:pt x="149" y="42"/>
                    <a:pt x="149" y="38"/>
                    <a:pt x="146" y="34"/>
                  </a:cubicBezTo>
                  <a:cubicBezTo>
                    <a:pt x="143" y="31"/>
                    <a:pt x="144" y="30"/>
                    <a:pt x="141" y="26"/>
                  </a:cubicBezTo>
                  <a:cubicBezTo>
                    <a:pt x="139" y="23"/>
                    <a:pt x="135" y="23"/>
                    <a:pt x="133" y="26"/>
                  </a:cubicBezTo>
                  <a:cubicBezTo>
                    <a:pt x="130" y="30"/>
                    <a:pt x="132" y="31"/>
                    <a:pt x="131" y="34"/>
                  </a:cubicBezTo>
                  <a:cubicBezTo>
                    <a:pt x="130" y="37"/>
                    <a:pt x="128" y="39"/>
                    <a:pt x="125" y="41"/>
                  </a:cubicBezTo>
                  <a:cubicBezTo>
                    <a:pt x="123" y="43"/>
                    <a:pt x="119" y="42"/>
                    <a:pt x="117" y="44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3" y="46"/>
                    <a:pt x="109" y="47"/>
                    <a:pt x="107" y="47"/>
                  </a:cubicBezTo>
                  <a:cubicBezTo>
                    <a:pt x="104" y="47"/>
                    <a:pt x="102" y="46"/>
                    <a:pt x="100" y="47"/>
                  </a:cubicBezTo>
                  <a:cubicBezTo>
                    <a:pt x="97" y="47"/>
                    <a:pt x="96" y="50"/>
                    <a:pt x="93" y="55"/>
                  </a:cubicBezTo>
                  <a:cubicBezTo>
                    <a:pt x="89" y="59"/>
                    <a:pt x="87" y="60"/>
                    <a:pt x="83" y="60"/>
                  </a:cubicBezTo>
                  <a:cubicBezTo>
                    <a:pt x="78" y="60"/>
                    <a:pt x="81" y="55"/>
                    <a:pt x="82" y="53"/>
                  </a:cubicBezTo>
                  <a:cubicBezTo>
                    <a:pt x="83" y="50"/>
                    <a:pt x="86" y="49"/>
                    <a:pt x="89" y="47"/>
                  </a:cubicBezTo>
                  <a:cubicBezTo>
                    <a:pt x="92" y="46"/>
                    <a:pt x="101" y="41"/>
                    <a:pt x="105" y="40"/>
                  </a:cubicBezTo>
                  <a:cubicBezTo>
                    <a:pt x="109" y="39"/>
                    <a:pt x="110" y="37"/>
                    <a:pt x="113" y="37"/>
                  </a:cubicBezTo>
                  <a:cubicBezTo>
                    <a:pt x="116" y="37"/>
                    <a:pt x="118" y="34"/>
                    <a:pt x="116" y="32"/>
                  </a:cubicBezTo>
                  <a:cubicBezTo>
                    <a:pt x="113" y="31"/>
                    <a:pt x="110" y="33"/>
                    <a:pt x="104" y="35"/>
                  </a:cubicBezTo>
                  <a:cubicBezTo>
                    <a:pt x="98" y="37"/>
                    <a:pt x="97" y="39"/>
                    <a:pt x="97" y="39"/>
                  </a:cubicBezTo>
                  <a:cubicBezTo>
                    <a:pt x="97" y="39"/>
                    <a:pt x="89" y="39"/>
                    <a:pt x="83" y="42"/>
                  </a:cubicBezTo>
                  <a:cubicBezTo>
                    <a:pt x="77" y="45"/>
                    <a:pt x="77" y="46"/>
                    <a:pt x="73" y="47"/>
                  </a:cubicBezTo>
                  <a:cubicBezTo>
                    <a:pt x="69" y="47"/>
                    <a:pt x="71" y="41"/>
                    <a:pt x="71" y="41"/>
                  </a:cubicBezTo>
                  <a:cubicBezTo>
                    <a:pt x="71" y="41"/>
                    <a:pt x="66" y="43"/>
                    <a:pt x="62" y="43"/>
                  </a:cubicBezTo>
                  <a:cubicBezTo>
                    <a:pt x="57" y="43"/>
                    <a:pt x="54" y="47"/>
                    <a:pt x="52" y="50"/>
                  </a:cubicBezTo>
                  <a:cubicBezTo>
                    <a:pt x="49" y="54"/>
                    <a:pt x="55" y="52"/>
                    <a:pt x="55" y="57"/>
                  </a:cubicBezTo>
                  <a:cubicBezTo>
                    <a:pt x="55" y="63"/>
                    <a:pt x="51" y="57"/>
                    <a:pt x="46" y="55"/>
                  </a:cubicBezTo>
                  <a:cubicBezTo>
                    <a:pt x="40" y="54"/>
                    <a:pt x="40" y="53"/>
                    <a:pt x="27" y="47"/>
                  </a:cubicBezTo>
                  <a:cubicBezTo>
                    <a:pt x="22" y="44"/>
                    <a:pt x="17" y="43"/>
                    <a:pt x="12" y="42"/>
                  </a:cubicBezTo>
                  <a:cubicBezTo>
                    <a:pt x="11" y="50"/>
                    <a:pt x="10" y="59"/>
                    <a:pt x="10" y="65"/>
                  </a:cubicBezTo>
                  <a:cubicBezTo>
                    <a:pt x="11" y="79"/>
                    <a:pt x="11" y="93"/>
                    <a:pt x="10" y="108"/>
                  </a:cubicBezTo>
                  <a:cubicBezTo>
                    <a:pt x="9" y="123"/>
                    <a:pt x="8" y="138"/>
                    <a:pt x="7" y="153"/>
                  </a:cubicBezTo>
                  <a:cubicBezTo>
                    <a:pt x="6" y="162"/>
                    <a:pt x="0" y="187"/>
                    <a:pt x="9" y="194"/>
                  </a:cubicBezTo>
                  <a:cubicBezTo>
                    <a:pt x="16" y="199"/>
                    <a:pt x="30" y="199"/>
                    <a:pt x="38" y="205"/>
                  </a:cubicBezTo>
                  <a:cubicBezTo>
                    <a:pt x="42" y="209"/>
                    <a:pt x="42" y="214"/>
                    <a:pt x="51" y="215"/>
                  </a:cubicBezTo>
                  <a:cubicBezTo>
                    <a:pt x="53" y="217"/>
                    <a:pt x="69" y="206"/>
                    <a:pt x="78" y="212"/>
                  </a:cubicBezTo>
                  <a:cubicBezTo>
                    <a:pt x="82" y="214"/>
                    <a:pt x="83" y="223"/>
                    <a:pt x="85" y="226"/>
                  </a:cubicBezTo>
                  <a:cubicBezTo>
                    <a:pt x="88" y="230"/>
                    <a:pt x="91" y="233"/>
                    <a:pt x="95" y="237"/>
                  </a:cubicBezTo>
                  <a:cubicBezTo>
                    <a:pt x="98" y="241"/>
                    <a:pt x="98" y="245"/>
                    <a:pt x="101" y="249"/>
                  </a:cubicBezTo>
                  <a:cubicBezTo>
                    <a:pt x="103" y="253"/>
                    <a:pt x="107" y="253"/>
                    <a:pt x="110" y="256"/>
                  </a:cubicBezTo>
                  <a:cubicBezTo>
                    <a:pt x="116" y="260"/>
                    <a:pt x="127" y="271"/>
                    <a:pt x="125" y="278"/>
                  </a:cubicBezTo>
                  <a:cubicBezTo>
                    <a:pt x="121" y="280"/>
                    <a:pt x="117" y="282"/>
                    <a:pt x="115" y="286"/>
                  </a:cubicBezTo>
                  <a:cubicBezTo>
                    <a:pt x="119" y="290"/>
                    <a:pt x="128" y="296"/>
                    <a:pt x="129" y="298"/>
                  </a:cubicBezTo>
                  <a:cubicBezTo>
                    <a:pt x="131" y="301"/>
                    <a:pt x="134" y="306"/>
                    <a:pt x="134" y="306"/>
                  </a:cubicBezTo>
                  <a:cubicBezTo>
                    <a:pt x="141" y="307"/>
                    <a:pt x="141" y="307"/>
                    <a:pt x="141" y="307"/>
                  </a:cubicBezTo>
                  <a:cubicBezTo>
                    <a:pt x="141" y="307"/>
                    <a:pt x="141" y="307"/>
                    <a:pt x="144" y="308"/>
                  </a:cubicBezTo>
                  <a:cubicBezTo>
                    <a:pt x="148" y="309"/>
                    <a:pt x="141" y="314"/>
                    <a:pt x="141" y="314"/>
                  </a:cubicBezTo>
                  <a:cubicBezTo>
                    <a:pt x="141" y="314"/>
                    <a:pt x="138" y="317"/>
                    <a:pt x="137" y="320"/>
                  </a:cubicBezTo>
                  <a:cubicBezTo>
                    <a:pt x="136" y="324"/>
                    <a:pt x="142" y="326"/>
                    <a:pt x="148" y="327"/>
                  </a:cubicBezTo>
                  <a:cubicBezTo>
                    <a:pt x="153" y="328"/>
                    <a:pt x="157" y="331"/>
                    <a:pt x="161" y="334"/>
                  </a:cubicBezTo>
                  <a:cubicBezTo>
                    <a:pt x="165" y="336"/>
                    <a:pt x="169" y="339"/>
                    <a:pt x="172" y="342"/>
                  </a:cubicBezTo>
                  <a:cubicBezTo>
                    <a:pt x="174" y="344"/>
                    <a:pt x="178" y="347"/>
                    <a:pt x="181" y="350"/>
                  </a:cubicBezTo>
                  <a:cubicBezTo>
                    <a:pt x="185" y="354"/>
                    <a:pt x="187" y="355"/>
                    <a:pt x="188" y="358"/>
                  </a:cubicBezTo>
                  <a:cubicBezTo>
                    <a:pt x="188" y="359"/>
                    <a:pt x="189" y="361"/>
                    <a:pt x="189" y="364"/>
                  </a:cubicBezTo>
                  <a:cubicBezTo>
                    <a:pt x="193" y="365"/>
                    <a:pt x="197" y="365"/>
                    <a:pt x="200" y="365"/>
                  </a:cubicBezTo>
                  <a:cubicBezTo>
                    <a:pt x="203" y="365"/>
                    <a:pt x="205" y="365"/>
                    <a:pt x="207" y="364"/>
                  </a:cubicBezTo>
                  <a:cubicBezTo>
                    <a:pt x="209" y="363"/>
                    <a:pt x="210" y="361"/>
                    <a:pt x="212" y="359"/>
                  </a:cubicBezTo>
                  <a:cubicBezTo>
                    <a:pt x="215" y="356"/>
                    <a:pt x="224" y="358"/>
                    <a:pt x="228" y="358"/>
                  </a:cubicBezTo>
                  <a:cubicBezTo>
                    <a:pt x="247" y="358"/>
                    <a:pt x="267" y="361"/>
                    <a:pt x="288" y="361"/>
                  </a:cubicBezTo>
                  <a:cubicBezTo>
                    <a:pt x="307" y="361"/>
                    <a:pt x="325" y="360"/>
                    <a:pt x="343" y="360"/>
                  </a:cubicBezTo>
                  <a:cubicBezTo>
                    <a:pt x="354" y="360"/>
                    <a:pt x="366" y="360"/>
                    <a:pt x="377" y="360"/>
                  </a:cubicBezTo>
                  <a:cubicBezTo>
                    <a:pt x="390" y="360"/>
                    <a:pt x="402" y="363"/>
                    <a:pt x="416" y="362"/>
                  </a:cubicBezTo>
                  <a:cubicBezTo>
                    <a:pt x="427" y="362"/>
                    <a:pt x="437" y="361"/>
                    <a:pt x="448" y="361"/>
                  </a:cubicBezTo>
                  <a:cubicBezTo>
                    <a:pt x="458" y="361"/>
                    <a:pt x="466" y="359"/>
                    <a:pt x="475" y="359"/>
                  </a:cubicBezTo>
                  <a:cubicBezTo>
                    <a:pt x="486" y="358"/>
                    <a:pt x="493" y="361"/>
                    <a:pt x="502" y="362"/>
                  </a:cubicBezTo>
                  <a:cubicBezTo>
                    <a:pt x="506" y="363"/>
                    <a:pt x="511" y="362"/>
                    <a:pt x="515" y="362"/>
                  </a:cubicBezTo>
                  <a:cubicBezTo>
                    <a:pt x="517" y="362"/>
                    <a:pt x="519" y="362"/>
                    <a:pt x="521" y="363"/>
                  </a:cubicBezTo>
                  <a:cubicBezTo>
                    <a:pt x="522" y="363"/>
                    <a:pt x="523" y="364"/>
                    <a:pt x="523" y="364"/>
                  </a:cubicBezTo>
                  <a:cubicBezTo>
                    <a:pt x="526" y="367"/>
                    <a:pt x="528" y="367"/>
                    <a:pt x="532" y="367"/>
                  </a:cubicBezTo>
                  <a:cubicBezTo>
                    <a:pt x="536" y="368"/>
                    <a:pt x="540" y="369"/>
                    <a:pt x="544" y="369"/>
                  </a:cubicBezTo>
                  <a:cubicBezTo>
                    <a:pt x="551" y="370"/>
                    <a:pt x="558" y="371"/>
                    <a:pt x="565" y="373"/>
                  </a:cubicBezTo>
                  <a:cubicBezTo>
                    <a:pt x="569" y="375"/>
                    <a:pt x="573" y="376"/>
                    <a:pt x="576" y="378"/>
                  </a:cubicBezTo>
                  <a:cubicBezTo>
                    <a:pt x="590" y="387"/>
                    <a:pt x="599" y="391"/>
                    <a:pt x="619" y="394"/>
                  </a:cubicBezTo>
                  <a:cubicBezTo>
                    <a:pt x="628" y="396"/>
                    <a:pt x="634" y="399"/>
                    <a:pt x="644" y="398"/>
                  </a:cubicBezTo>
                  <a:cubicBezTo>
                    <a:pt x="651" y="397"/>
                    <a:pt x="658" y="394"/>
                    <a:pt x="664" y="391"/>
                  </a:cubicBezTo>
                  <a:cubicBezTo>
                    <a:pt x="672" y="388"/>
                    <a:pt x="675" y="387"/>
                    <a:pt x="686" y="387"/>
                  </a:cubicBezTo>
                  <a:cubicBezTo>
                    <a:pt x="694" y="387"/>
                    <a:pt x="701" y="387"/>
                    <a:pt x="705" y="382"/>
                  </a:cubicBezTo>
                  <a:cubicBezTo>
                    <a:pt x="708" y="379"/>
                    <a:pt x="704" y="375"/>
                    <a:pt x="709" y="373"/>
                  </a:cubicBezTo>
                  <a:cubicBezTo>
                    <a:pt x="714" y="370"/>
                    <a:pt x="721" y="372"/>
                    <a:pt x="725" y="374"/>
                  </a:cubicBezTo>
                  <a:cubicBezTo>
                    <a:pt x="729" y="376"/>
                    <a:pt x="732" y="379"/>
                    <a:pt x="736" y="382"/>
                  </a:cubicBezTo>
                  <a:cubicBezTo>
                    <a:pt x="738" y="384"/>
                    <a:pt x="739" y="385"/>
                    <a:pt x="741" y="386"/>
                  </a:cubicBezTo>
                  <a:cubicBezTo>
                    <a:pt x="745" y="388"/>
                    <a:pt x="747" y="389"/>
                    <a:pt x="747" y="393"/>
                  </a:cubicBezTo>
                  <a:cubicBezTo>
                    <a:pt x="750" y="392"/>
                    <a:pt x="753" y="391"/>
                    <a:pt x="755" y="391"/>
                  </a:cubicBezTo>
                  <a:cubicBezTo>
                    <a:pt x="755" y="391"/>
                    <a:pt x="762" y="395"/>
                    <a:pt x="759" y="396"/>
                  </a:cubicBezTo>
                  <a:cubicBezTo>
                    <a:pt x="756" y="397"/>
                    <a:pt x="752" y="398"/>
                    <a:pt x="747" y="398"/>
                  </a:cubicBezTo>
                  <a:cubicBezTo>
                    <a:pt x="741" y="398"/>
                    <a:pt x="741" y="402"/>
                    <a:pt x="740" y="407"/>
                  </a:cubicBezTo>
                  <a:cubicBezTo>
                    <a:pt x="738" y="413"/>
                    <a:pt x="742" y="417"/>
                    <a:pt x="742" y="417"/>
                  </a:cubicBezTo>
                  <a:cubicBezTo>
                    <a:pt x="742" y="417"/>
                    <a:pt x="747" y="422"/>
                    <a:pt x="749" y="423"/>
                  </a:cubicBezTo>
                  <a:cubicBezTo>
                    <a:pt x="752" y="425"/>
                    <a:pt x="752" y="421"/>
                    <a:pt x="756" y="417"/>
                  </a:cubicBezTo>
                  <a:cubicBezTo>
                    <a:pt x="759" y="414"/>
                    <a:pt x="760" y="408"/>
                    <a:pt x="760" y="408"/>
                  </a:cubicBezTo>
                  <a:cubicBezTo>
                    <a:pt x="760" y="408"/>
                    <a:pt x="762" y="404"/>
                    <a:pt x="764" y="405"/>
                  </a:cubicBezTo>
                  <a:cubicBezTo>
                    <a:pt x="767" y="406"/>
                    <a:pt x="776" y="402"/>
                    <a:pt x="779" y="402"/>
                  </a:cubicBezTo>
                  <a:cubicBezTo>
                    <a:pt x="783" y="402"/>
                    <a:pt x="787" y="398"/>
                    <a:pt x="790" y="396"/>
                  </a:cubicBezTo>
                  <a:cubicBezTo>
                    <a:pt x="794" y="393"/>
                    <a:pt x="785" y="391"/>
                    <a:pt x="781" y="390"/>
                  </a:cubicBezTo>
                  <a:cubicBezTo>
                    <a:pt x="778" y="390"/>
                    <a:pt x="772" y="389"/>
                    <a:pt x="767" y="387"/>
                  </a:cubicBezTo>
                  <a:cubicBezTo>
                    <a:pt x="762" y="385"/>
                    <a:pt x="760" y="382"/>
                    <a:pt x="757" y="380"/>
                  </a:cubicBezTo>
                  <a:cubicBezTo>
                    <a:pt x="755" y="377"/>
                    <a:pt x="756" y="374"/>
                    <a:pt x="752" y="372"/>
                  </a:cubicBezTo>
                  <a:cubicBezTo>
                    <a:pt x="748" y="369"/>
                    <a:pt x="756" y="364"/>
                    <a:pt x="756" y="364"/>
                  </a:cubicBezTo>
                  <a:cubicBezTo>
                    <a:pt x="756" y="364"/>
                    <a:pt x="753" y="365"/>
                    <a:pt x="748" y="365"/>
                  </a:cubicBezTo>
                  <a:cubicBezTo>
                    <a:pt x="742" y="365"/>
                    <a:pt x="739" y="364"/>
                    <a:pt x="740" y="360"/>
                  </a:cubicBezTo>
                  <a:cubicBezTo>
                    <a:pt x="742" y="357"/>
                    <a:pt x="743" y="359"/>
                    <a:pt x="747" y="359"/>
                  </a:cubicBezTo>
                  <a:cubicBezTo>
                    <a:pt x="750" y="359"/>
                    <a:pt x="753" y="358"/>
                    <a:pt x="758" y="354"/>
                  </a:cubicBezTo>
                  <a:cubicBezTo>
                    <a:pt x="764" y="350"/>
                    <a:pt x="759" y="344"/>
                    <a:pt x="754" y="344"/>
                  </a:cubicBezTo>
                  <a:cubicBezTo>
                    <a:pt x="748" y="344"/>
                    <a:pt x="740" y="347"/>
                    <a:pt x="733" y="349"/>
                  </a:cubicBezTo>
                  <a:cubicBezTo>
                    <a:pt x="726" y="350"/>
                    <a:pt x="719" y="356"/>
                    <a:pt x="716" y="359"/>
                  </a:cubicBezTo>
                  <a:cubicBezTo>
                    <a:pt x="712" y="363"/>
                    <a:pt x="703" y="371"/>
                    <a:pt x="699" y="375"/>
                  </a:cubicBezTo>
                  <a:cubicBezTo>
                    <a:pt x="694" y="380"/>
                    <a:pt x="679" y="387"/>
                    <a:pt x="680" y="383"/>
                  </a:cubicBezTo>
                  <a:cubicBezTo>
                    <a:pt x="682" y="377"/>
                    <a:pt x="691" y="375"/>
                    <a:pt x="696" y="372"/>
                  </a:cubicBezTo>
                  <a:cubicBezTo>
                    <a:pt x="703" y="368"/>
                    <a:pt x="707" y="362"/>
                    <a:pt x="712" y="356"/>
                  </a:cubicBezTo>
                  <a:cubicBezTo>
                    <a:pt x="718" y="350"/>
                    <a:pt x="725" y="346"/>
                    <a:pt x="731" y="340"/>
                  </a:cubicBezTo>
                  <a:cubicBezTo>
                    <a:pt x="734" y="335"/>
                    <a:pt x="735" y="331"/>
                    <a:pt x="739" y="329"/>
                  </a:cubicBezTo>
                  <a:cubicBezTo>
                    <a:pt x="742" y="327"/>
                    <a:pt x="746" y="330"/>
                    <a:pt x="750" y="331"/>
                  </a:cubicBezTo>
                  <a:cubicBezTo>
                    <a:pt x="755" y="332"/>
                    <a:pt x="758" y="329"/>
                    <a:pt x="761" y="329"/>
                  </a:cubicBezTo>
                  <a:cubicBezTo>
                    <a:pt x="764" y="329"/>
                    <a:pt x="775" y="332"/>
                    <a:pt x="781" y="330"/>
                  </a:cubicBezTo>
                  <a:cubicBezTo>
                    <a:pt x="787" y="328"/>
                    <a:pt x="794" y="330"/>
                    <a:pt x="800" y="330"/>
                  </a:cubicBezTo>
                  <a:cubicBezTo>
                    <a:pt x="806" y="330"/>
                    <a:pt x="804" y="326"/>
                    <a:pt x="808" y="323"/>
                  </a:cubicBezTo>
                  <a:cubicBezTo>
                    <a:pt x="811" y="319"/>
                    <a:pt x="818" y="314"/>
                    <a:pt x="818" y="314"/>
                  </a:cubicBezTo>
                  <a:cubicBezTo>
                    <a:pt x="818" y="314"/>
                    <a:pt x="827" y="311"/>
                    <a:pt x="835" y="309"/>
                  </a:cubicBezTo>
                  <a:cubicBezTo>
                    <a:pt x="842" y="306"/>
                    <a:pt x="843" y="302"/>
                    <a:pt x="844" y="299"/>
                  </a:cubicBezTo>
                  <a:cubicBezTo>
                    <a:pt x="845" y="295"/>
                    <a:pt x="844" y="288"/>
                    <a:pt x="841" y="28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8" name="Freeform 290"/>
            <p:cNvSpPr>
              <a:spLocks/>
            </p:cNvSpPr>
            <p:nvPr/>
          </p:nvSpPr>
          <p:spPr bwMode="auto">
            <a:xfrm>
              <a:off x="7386953" y="2533128"/>
              <a:ext cx="0" cy="293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89" name="Freeform 291"/>
            <p:cNvSpPr>
              <a:spLocks/>
            </p:cNvSpPr>
            <p:nvPr/>
          </p:nvSpPr>
          <p:spPr bwMode="auto">
            <a:xfrm>
              <a:off x="8499290" y="2453885"/>
              <a:ext cx="7338" cy="4403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3" y="2"/>
                    <a:pt x="2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0" name="Freeform 292"/>
            <p:cNvSpPr>
              <a:spLocks/>
            </p:cNvSpPr>
            <p:nvPr/>
          </p:nvSpPr>
          <p:spPr bwMode="auto">
            <a:xfrm>
              <a:off x="6613601" y="2395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1" name="Freeform 293"/>
            <p:cNvSpPr>
              <a:spLocks/>
            </p:cNvSpPr>
            <p:nvPr/>
          </p:nvSpPr>
          <p:spPr bwMode="auto">
            <a:xfrm>
              <a:off x="6932040" y="1954948"/>
              <a:ext cx="240664" cy="181965"/>
            </a:xfrm>
            <a:custGeom>
              <a:avLst/>
              <a:gdLst>
                <a:gd name="T0" fmla="*/ 7 w 106"/>
                <a:gd name="T1" fmla="*/ 48 h 80"/>
                <a:gd name="T2" fmla="*/ 13 w 106"/>
                <a:gd name="T3" fmla="*/ 49 h 80"/>
                <a:gd name="T4" fmla="*/ 24 w 106"/>
                <a:gd name="T5" fmla="*/ 48 h 80"/>
                <a:gd name="T6" fmla="*/ 26 w 106"/>
                <a:gd name="T7" fmla="*/ 49 h 80"/>
                <a:gd name="T8" fmla="*/ 36 w 106"/>
                <a:gd name="T9" fmla="*/ 48 h 80"/>
                <a:gd name="T10" fmla="*/ 46 w 106"/>
                <a:gd name="T11" fmla="*/ 52 h 80"/>
                <a:gd name="T12" fmla="*/ 42 w 106"/>
                <a:gd name="T13" fmla="*/ 56 h 80"/>
                <a:gd name="T14" fmla="*/ 34 w 106"/>
                <a:gd name="T15" fmla="*/ 55 h 80"/>
                <a:gd name="T16" fmla="*/ 26 w 106"/>
                <a:gd name="T17" fmla="*/ 55 h 80"/>
                <a:gd name="T18" fmla="*/ 26 w 106"/>
                <a:gd name="T19" fmla="*/ 61 h 80"/>
                <a:gd name="T20" fmla="*/ 30 w 106"/>
                <a:gd name="T21" fmla="*/ 66 h 80"/>
                <a:gd name="T22" fmla="*/ 34 w 106"/>
                <a:gd name="T23" fmla="*/ 71 h 80"/>
                <a:gd name="T24" fmla="*/ 44 w 106"/>
                <a:gd name="T25" fmla="*/ 73 h 80"/>
                <a:gd name="T26" fmla="*/ 54 w 106"/>
                <a:gd name="T27" fmla="*/ 75 h 80"/>
                <a:gd name="T28" fmla="*/ 59 w 106"/>
                <a:gd name="T29" fmla="*/ 73 h 80"/>
                <a:gd name="T30" fmla="*/ 64 w 106"/>
                <a:gd name="T31" fmla="*/ 76 h 80"/>
                <a:gd name="T32" fmla="*/ 65 w 106"/>
                <a:gd name="T33" fmla="*/ 65 h 80"/>
                <a:gd name="T34" fmla="*/ 68 w 106"/>
                <a:gd name="T35" fmla="*/ 72 h 80"/>
                <a:gd name="T36" fmla="*/ 74 w 106"/>
                <a:gd name="T37" fmla="*/ 78 h 80"/>
                <a:gd name="T38" fmla="*/ 79 w 106"/>
                <a:gd name="T39" fmla="*/ 76 h 80"/>
                <a:gd name="T40" fmla="*/ 80 w 106"/>
                <a:gd name="T41" fmla="*/ 69 h 80"/>
                <a:gd name="T42" fmla="*/ 80 w 106"/>
                <a:gd name="T43" fmla="*/ 62 h 80"/>
                <a:gd name="T44" fmla="*/ 83 w 106"/>
                <a:gd name="T45" fmla="*/ 56 h 80"/>
                <a:gd name="T46" fmla="*/ 85 w 106"/>
                <a:gd name="T47" fmla="*/ 65 h 80"/>
                <a:gd name="T48" fmla="*/ 91 w 106"/>
                <a:gd name="T49" fmla="*/ 64 h 80"/>
                <a:gd name="T50" fmla="*/ 100 w 106"/>
                <a:gd name="T51" fmla="*/ 56 h 80"/>
                <a:gd name="T52" fmla="*/ 106 w 106"/>
                <a:gd name="T53" fmla="*/ 52 h 80"/>
                <a:gd name="T54" fmla="*/ 95 w 106"/>
                <a:gd name="T55" fmla="*/ 45 h 80"/>
                <a:gd name="T56" fmla="*/ 93 w 106"/>
                <a:gd name="T57" fmla="*/ 37 h 80"/>
                <a:gd name="T58" fmla="*/ 85 w 106"/>
                <a:gd name="T59" fmla="*/ 33 h 80"/>
                <a:gd name="T60" fmla="*/ 74 w 106"/>
                <a:gd name="T61" fmla="*/ 31 h 80"/>
                <a:gd name="T62" fmla="*/ 61 w 106"/>
                <a:gd name="T63" fmla="*/ 22 h 80"/>
                <a:gd name="T64" fmla="*/ 50 w 106"/>
                <a:gd name="T65" fmla="*/ 8 h 80"/>
                <a:gd name="T66" fmla="*/ 35 w 106"/>
                <a:gd name="T67" fmla="*/ 0 h 80"/>
                <a:gd name="T68" fmla="*/ 28 w 106"/>
                <a:gd name="T69" fmla="*/ 0 h 80"/>
                <a:gd name="T70" fmla="*/ 23 w 106"/>
                <a:gd name="T71" fmla="*/ 6 h 80"/>
                <a:gd name="T72" fmla="*/ 29 w 106"/>
                <a:gd name="T73" fmla="*/ 6 h 80"/>
                <a:gd name="T74" fmla="*/ 33 w 106"/>
                <a:gd name="T75" fmla="*/ 10 h 80"/>
                <a:gd name="T76" fmla="*/ 26 w 106"/>
                <a:gd name="T77" fmla="*/ 11 h 80"/>
                <a:gd name="T78" fmla="*/ 20 w 106"/>
                <a:gd name="T79" fmla="*/ 12 h 80"/>
                <a:gd name="T80" fmla="*/ 21 w 106"/>
                <a:gd name="T81" fmla="*/ 18 h 80"/>
                <a:gd name="T82" fmla="*/ 26 w 106"/>
                <a:gd name="T83" fmla="*/ 19 h 80"/>
                <a:gd name="T84" fmla="*/ 19 w 106"/>
                <a:gd name="T85" fmla="*/ 23 h 80"/>
                <a:gd name="T86" fmla="*/ 10 w 106"/>
                <a:gd name="T87" fmla="*/ 24 h 80"/>
                <a:gd name="T88" fmla="*/ 2 w 106"/>
                <a:gd name="T89" fmla="*/ 27 h 80"/>
                <a:gd name="T90" fmla="*/ 7 w 106"/>
                <a:gd name="T91" fmla="*/ 30 h 80"/>
                <a:gd name="T92" fmla="*/ 23 w 106"/>
                <a:gd name="T93" fmla="*/ 32 h 80"/>
                <a:gd name="T94" fmla="*/ 10 w 106"/>
                <a:gd name="T95" fmla="*/ 33 h 80"/>
                <a:gd name="T96" fmla="*/ 2 w 106"/>
                <a:gd name="T97" fmla="*/ 39 h 80"/>
                <a:gd name="T98" fmla="*/ 7 w 106"/>
                <a:gd name="T99" fmla="*/ 4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" h="80">
                  <a:moveTo>
                    <a:pt x="7" y="48"/>
                  </a:moveTo>
                  <a:cubicBezTo>
                    <a:pt x="11" y="52"/>
                    <a:pt x="7" y="48"/>
                    <a:pt x="13" y="49"/>
                  </a:cubicBezTo>
                  <a:cubicBezTo>
                    <a:pt x="19" y="51"/>
                    <a:pt x="18" y="48"/>
                    <a:pt x="24" y="48"/>
                  </a:cubicBezTo>
                  <a:cubicBezTo>
                    <a:pt x="30" y="47"/>
                    <a:pt x="24" y="48"/>
                    <a:pt x="26" y="49"/>
                  </a:cubicBezTo>
                  <a:cubicBezTo>
                    <a:pt x="29" y="51"/>
                    <a:pt x="32" y="49"/>
                    <a:pt x="36" y="48"/>
                  </a:cubicBezTo>
                  <a:cubicBezTo>
                    <a:pt x="41" y="46"/>
                    <a:pt x="46" y="48"/>
                    <a:pt x="46" y="52"/>
                  </a:cubicBezTo>
                  <a:cubicBezTo>
                    <a:pt x="46" y="56"/>
                    <a:pt x="44" y="55"/>
                    <a:pt x="42" y="56"/>
                  </a:cubicBezTo>
                  <a:cubicBezTo>
                    <a:pt x="39" y="56"/>
                    <a:pt x="37" y="55"/>
                    <a:pt x="34" y="55"/>
                  </a:cubicBezTo>
                  <a:cubicBezTo>
                    <a:pt x="32" y="55"/>
                    <a:pt x="29" y="55"/>
                    <a:pt x="26" y="55"/>
                  </a:cubicBezTo>
                  <a:cubicBezTo>
                    <a:pt x="24" y="55"/>
                    <a:pt x="23" y="58"/>
                    <a:pt x="26" y="61"/>
                  </a:cubicBezTo>
                  <a:cubicBezTo>
                    <a:pt x="28" y="64"/>
                    <a:pt x="28" y="64"/>
                    <a:pt x="30" y="66"/>
                  </a:cubicBezTo>
                  <a:cubicBezTo>
                    <a:pt x="32" y="69"/>
                    <a:pt x="34" y="71"/>
                    <a:pt x="34" y="71"/>
                  </a:cubicBezTo>
                  <a:cubicBezTo>
                    <a:pt x="34" y="71"/>
                    <a:pt x="37" y="72"/>
                    <a:pt x="44" y="73"/>
                  </a:cubicBezTo>
                  <a:cubicBezTo>
                    <a:pt x="51" y="75"/>
                    <a:pt x="54" y="75"/>
                    <a:pt x="54" y="75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76"/>
                    <a:pt x="65" y="72"/>
                    <a:pt x="65" y="65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8" y="72"/>
                    <a:pt x="71" y="75"/>
                    <a:pt x="74" y="78"/>
                  </a:cubicBezTo>
                  <a:cubicBezTo>
                    <a:pt x="76" y="80"/>
                    <a:pt x="79" y="76"/>
                    <a:pt x="79" y="76"/>
                  </a:cubicBezTo>
                  <a:cubicBezTo>
                    <a:pt x="79" y="76"/>
                    <a:pt x="83" y="70"/>
                    <a:pt x="80" y="69"/>
                  </a:cubicBezTo>
                  <a:cubicBezTo>
                    <a:pt x="76" y="68"/>
                    <a:pt x="79" y="65"/>
                    <a:pt x="80" y="62"/>
                  </a:cubicBezTo>
                  <a:cubicBezTo>
                    <a:pt x="81" y="58"/>
                    <a:pt x="81" y="57"/>
                    <a:pt x="83" y="56"/>
                  </a:cubicBezTo>
                  <a:cubicBezTo>
                    <a:pt x="86" y="56"/>
                    <a:pt x="83" y="63"/>
                    <a:pt x="85" y="65"/>
                  </a:cubicBezTo>
                  <a:cubicBezTo>
                    <a:pt x="87" y="68"/>
                    <a:pt x="88" y="64"/>
                    <a:pt x="91" y="64"/>
                  </a:cubicBezTo>
                  <a:cubicBezTo>
                    <a:pt x="95" y="64"/>
                    <a:pt x="98" y="59"/>
                    <a:pt x="100" y="56"/>
                  </a:cubicBezTo>
                  <a:cubicBezTo>
                    <a:pt x="103" y="54"/>
                    <a:pt x="106" y="52"/>
                    <a:pt x="106" y="52"/>
                  </a:cubicBezTo>
                  <a:cubicBezTo>
                    <a:pt x="106" y="52"/>
                    <a:pt x="100" y="48"/>
                    <a:pt x="95" y="45"/>
                  </a:cubicBezTo>
                  <a:cubicBezTo>
                    <a:pt x="90" y="42"/>
                    <a:pt x="93" y="37"/>
                    <a:pt x="93" y="37"/>
                  </a:cubicBezTo>
                  <a:cubicBezTo>
                    <a:pt x="93" y="37"/>
                    <a:pt x="88" y="34"/>
                    <a:pt x="85" y="33"/>
                  </a:cubicBezTo>
                  <a:cubicBezTo>
                    <a:pt x="82" y="32"/>
                    <a:pt x="76" y="33"/>
                    <a:pt x="74" y="31"/>
                  </a:cubicBezTo>
                  <a:cubicBezTo>
                    <a:pt x="71" y="28"/>
                    <a:pt x="70" y="25"/>
                    <a:pt x="61" y="22"/>
                  </a:cubicBezTo>
                  <a:cubicBezTo>
                    <a:pt x="52" y="18"/>
                    <a:pt x="54" y="11"/>
                    <a:pt x="50" y="8"/>
                  </a:cubicBezTo>
                  <a:cubicBezTo>
                    <a:pt x="47" y="4"/>
                    <a:pt x="35" y="0"/>
                    <a:pt x="3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4" y="0"/>
                    <a:pt x="23" y="6"/>
                  </a:cubicBezTo>
                  <a:cubicBezTo>
                    <a:pt x="23" y="6"/>
                    <a:pt x="26" y="8"/>
                    <a:pt x="29" y="6"/>
                  </a:cubicBezTo>
                  <a:cubicBezTo>
                    <a:pt x="33" y="4"/>
                    <a:pt x="33" y="8"/>
                    <a:pt x="33" y="10"/>
                  </a:cubicBezTo>
                  <a:cubicBezTo>
                    <a:pt x="33" y="13"/>
                    <a:pt x="26" y="11"/>
                    <a:pt x="26" y="11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3" y="23"/>
                    <a:pt x="19" y="23"/>
                  </a:cubicBezTo>
                  <a:cubicBezTo>
                    <a:pt x="16" y="23"/>
                    <a:pt x="17" y="20"/>
                    <a:pt x="1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4" y="31"/>
                    <a:pt x="7" y="30"/>
                  </a:cubicBezTo>
                  <a:cubicBezTo>
                    <a:pt x="10" y="29"/>
                    <a:pt x="13" y="28"/>
                    <a:pt x="23" y="32"/>
                  </a:cubicBezTo>
                  <a:cubicBezTo>
                    <a:pt x="33" y="35"/>
                    <a:pt x="13" y="34"/>
                    <a:pt x="10" y="33"/>
                  </a:cubicBezTo>
                  <a:cubicBezTo>
                    <a:pt x="8" y="32"/>
                    <a:pt x="5" y="36"/>
                    <a:pt x="2" y="39"/>
                  </a:cubicBezTo>
                  <a:cubicBezTo>
                    <a:pt x="0" y="41"/>
                    <a:pt x="2" y="43"/>
                    <a:pt x="7" y="4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2" name="Freeform 294"/>
            <p:cNvSpPr>
              <a:spLocks/>
            </p:cNvSpPr>
            <p:nvPr/>
          </p:nvSpPr>
          <p:spPr bwMode="auto">
            <a:xfrm>
              <a:off x="6613601" y="2392252"/>
              <a:ext cx="0" cy="293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3" name="Freeform 295"/>
            <p:cNvSpPr>
              <a:spLocks/>
            </p:cNvSpPr>
            <p:nvPr/>
          </p:nvSpPr>
          <p:spPr bwMode="auto">
            <a:xfrm>
              <a:off x="6433103" y="2357033"/>
              <a:ext cx="407955" cy="212783"/>
            </a:xfrm>
            <a:custGeom>
              <a:avLst/>
              <a:gdLst>
                <a:gd name="T0" fmla="*/ 165 w 180"/>
                <a:gd name="T1" fmla="*/ 66 h 94"/>
                <a:gd name="T2" fmla="*/ 176 w 180"/>
                <a:gd name="T3" fmla="*/ 67 h 94"/>
                <a:gd name="T4" fmla="*/ 174 w 180"/>
                <a:gd name="T5" fmla="*/ 57 h 94"/>
                <a:gd name="T6" fmla="*/ 161 w 180"/>
                <a:gd name="T7" fmla="*/ 52 h 94"/>
                <a:gd name="T8" fmla="*/ 146 w 180"/>
                <a:gd name="T9" fmla="*/ 44 h 94"/>
                <a:gd name="T10" fmla="*/ 138 w 180"/>
                <a:gd name="T11" fmla="*/ 26 h 94"/>
                <a:gd name="T12" fmla="*/ 130 w 180"/>
                <a:gd name="T13" fmla="*/ 9 h 94"/>
                <a:gd name="T14" fmla="*/ 120 w 180"/>
                <a:gd name="T15" fmla="*/ 5 h 94"/>
                <a:gd name="T16" fmla="*/ 106 w 180"/>
                <a:gd name="T17" fmla="*/ 4 h 94"/>
                <a:gd name="T18" fmla="*/ 108 w 180"/>
                <a:gd name="T19" fmla="*/ 14 h 94"/>
                <a:gd name="T20" fmla="*/ 108 w 180"/>
                <a:gd name="T21" fmla="*/ 36 h 94"/>
                <a:gd name="T22" fmla="*/ 95 w 180"/>
                <a:gd name="T23" fmla="*/ 14 h 94"/>
                <a:gd name="T24" fmla="*/ 82 w 180"/>
                <a:gd name="T25" fmla="*/ 6 h 94"/>
                <a:gd name="T26" fmla="*/ 80 w 180"/>
                <a:gd name="T27" fmla="*/ 17 h 94"/>
                <a:gd name="T28" fmla="*/ 80 w 180"/>
                <a:gd name="T29" fmla="*/ 17 h 94"/>
                <a:gd name="T30" fmla="*/ 76 w 180"/>
                <a:gd name="T31" fmla="*/ 21 h 94"/>
                <a:gd name="T32" fmla="*/ 66 w 180"/>
                <a:gd name="T33" fmla="*/ 19 h 94"/>
                <a:gd name="T34" fmla="*/ 74 w 180"/>
                <a:gd name="T35" fmla="*/ 10 h 94"/>
                <a:gd name="T36" fmla="*/ 55 w 180"/>
                <a:gd name="T37" fmla="*/ 9 h 94"/>
                <a:gd name="T38" fmla="*/ 47 w 180"/>
                <a:gd name="T39" fmla="*/ 10 h 94"/>
                <a:gd name="T40" fmla="*/ 42 w 180"/>
                <a:gd name="T41" fmla="*/ 1 h 94"/>
                <a:gd name="T42" fmla="*/ 12 w 180"/>
                <a:gd name="T43" fmla="*/ 11 h 94"/>
                <a:gd name="T44" fmla="*/ 6 w 180"/>
                <a:gd name="T45" fmla="*/ 26 h 94"/>
                <a:gd name="T46" fmla="*/ 7 w 180"/>
                <a:gd name="T47" fmla="*/ 33 h 94"/>
                <a:gd name="T48" fmla="*/ 18 w 180"/>
                <a:gd name="T49" fmla="*/ 38 h 94"/>
                <a:gd name="T50" fmla="*/ 31 w 180"/>
                <a:gd name="T51" fmla="*/ 38 h 94"/>
                <a:gd name="T52" fmla="*/ 7 w 180"/>
                <a:gd name="T53" fmla="*/ 46 h 94"/>
                <a:gd name="T54" fmla="*/ 15 w 180"/>
                <a:gd name="T55" fmla="*/ 54 h 94"/>
                <a:gd name="T56" fmla="*/ 37 w 180"/>
                <a:gd name="T57" fmla="*/ 54 h 94"/>
                <a:gd name="T58" fmla="*/ 50 w 180"/>
                <a:gd name="T59" fmla="*/ 54 h 94"/>
                <a:gd name="T60" fmla="*/ 71 w 180"/>
                <a:gd name="T61" fmla="*/ 58 h 94"/>
                <a:gd name="T62" fmla="*/ 47 w 180"/>
                <a:gd name="T63" fmla="*/ 60 h 94"/>
                <a:gd name="T64" fmla="*/ 22 w 180"/>
                <a:gd name="T65" fmla="*/ 62 h 94"/>
                <a:gd name="T66" fmla="*/ 26 w 180"/>
                <a:gd name="T67" fmla="*/ 77 h 94"/>
                <a:gd name="T68" fmla="*/ 42 w 180"/>
                <a:gd name="T69" fmla="*/ 79 h 94"/>
                <a:gd name="T70" fmla="*/ 55 w 180"/>
                <a:gd name="T71" fmla="*/ 78 h 94"/>
                <a:gd name="T72" fmla="*/ 55 w 180"/>
                <a:gd name="T73" fmla="*/ 88 h 94"/>
                <a:gd name="T74" fmla="*/ 70 w 180"/>
                <a:gd name="T75" fmla="*/ 90 h 94"/>
                <a:gd name="T76" fmla="*/ 86 w 180"/>
                <a:gd name="T77" fmla="*/ 86 h 94"/>
                <a:gd name="T78" fmla="*/ 102 w 180"/>
                <a:gd name="T79" fmla="*/ 81 h 94"/>
                <a:gd name="T80" fmla="*/ 117 w 180"/>
                <a:gd name="T81" fmla="*/ 74 h 94"/>
                <a:gd name="T82" fmla="*/ 129 w 180"/>
                <a:gd name="T83" fmla="*/ 71 h 94"/>
                <a:gd name="T84" fmla="*/ 140 w 180"/>
                <a:gd name="T85" fmla="*/ 74 h 94"/>
                <a:gd name="T86" fmla="*/ 127 w 180"/>
                <a:gd name="T87" fmla="*/ 74 h 94"/>
                <a:gd name="T88" fmla="*/ 141 w 180"/>
                <a:gd name="T89" fmla="*/ 84 h 94"/>
                <a:gd name="T90" fmla="*/ 157 w 180"/>
                <a:gd name="T91" fmla="*/ 79 h 94"/>
                <a:gd name="T92" fmla="*/ 164 w 180"/>
                <a:gd name="T93" fmla="*/ 76 h 94"/>
                <a:gd name="T94" fmla="*/ 157 w 180"/>
                <a:gd name="T95" fmla="*/ 6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0" h="94">
                  <a:moveTo>
                    <a:pt x="161" y="70"/>
                  </a:moveTo>
                  <a:cubicBezTo>
                    <a:pt x="165" y="66"/>
                    <a:pt x="165" y="66"/>
                    <a:pt x="165" y="66"/>
                  </a:cubicBezTo>
                  <a:cubicBezTo>
                    <a:pt x="171" y="64"/>
                    <a:pt x="171" y="64"/>
                    <a:pt x="171" y="64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176" y="67"/>
                    <a:pt x="180" y="63"/>
                    <a:pt x="177" y="58"/>
                  </a:cubicBezTo>
                  <a:cubicBezTo>
                    <a:pt x="175" y="53"/>
                    <a:pt x="177" y="58"/>
                    <a:pt x="174" y="57"/>
                  </a:cubicBezTo>
                  <a:cubicBezTo>
                    <a:pt x="170" y="56"/>
                    <a:pt x="169" y="56"/>
                    <a:pt x="166" y="55"/>
                  </a:cubicBezTo>
                  <a:cubicBezTo>
                    <a:pt x="162" y="54"/>
                    <a:pt x="164" y="52"/>
                    <a:pt x="161" y="52"/>
                  </a:cubicBezTo>
                  <a:cubicBezTo>
                    <a:pt x="159" y="52"/>
                    <a:pt x="154" y="48"/>
                    <a:pt x="154" y="48"/>
                  </a:cubicBezTo>
                  <a:cubicBezTo>
                    <a:pt x="154" y="48"/>
                    <a:pt x="149" y="46"/>
                    <a:pt x="146" y="44"/>
                  </a:cubicBezTo>
                  <a:cubicBezTo>
                    <a:pt x="143" y="42"/>
                    <a:pt x="144" y="39"/>
                    <a:pt x="143" y="37"/>
                  </a:cubicBezTo>
                  <a:cubicBezTo>
                    <a:pt x="141" y="34"/>
                    <a:pt x="140" y="30"/>
                    <a:pt x="138" y="26"/>
                  </a:cubicBezTo>
                  <a:cubicBezTo>
                    <a:pt x="136" y="22"/>
                    <a:pt x="138" y="21"/>
                    <a:pt x="137" y="16"/>
                  </a:cubicBezTo>
                  <a:cubicBezTo>
                    <a:pt x="136" y="12"/>
                    <a:pt x="133" y="10"/>
                    <a:pt x="130" y="9"/>
                  </a:cubicBezTo>
                  <a:cubicBezTo>
                    <a:pt x="127" y="8"/>
                    <a:pt x="127" y="5"/>
                    <a:pt x="127" y="5"/>
                  </a:cubicBezTo>
                  <a:cubicBezTo>
                    <a:pt x="127" y="5"/>
                    <a:pt x="123" y="4"/>
                    <a:pt x="120" y="5"/>
                  </a:cubicBezTo>
                  <a:cubicBezTo>
                    <a:pt x="118" y="6"/>
                    <a:pt x="111" y="4"/>
                    <a:pt x="111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6" y="4"/>
                    <a:pt x="106" y="4"/>
                    <a:pt x="105" y="9"/>
                  </a:cubicBezTo>
                  <a:cubicBezTo>
                    <a:pt x="105" y="9"/>
                    <a:pt x="107" y="12"/>
                    <a:pt x="108" y="14"/>
                  </a:cubicBezTo>
                  <a:cubicBezTo>
                    <a:pt x="109" y="17"/>
                    <a:pt x="106" y="21"/>
                    <a:pt x="107" y="24"/>
                  </a:cubicBezTo>
                  <a:cubicBezTo>
                    <a:pt x="108" y="28"/>
                    <a:pt x="110" y="33"/>
                    <a:pt x="108" y="36"/>
                  </a:cubicBezTo>
                  <a:cubicBezTo>
                    <a:pt x="106" y="38"/>
                    <a:pt x="104" y="32"/>
                    <a:pt x="101" y="21"/>
                  </a:cubicBezTo>
                  <a:cubicBezTo>
                    <a:pt x="97" y="9"/>
                    <a:pt x="98" y="16"/>
                    <a:pt x="95" y="14"/>
                  </a:cubicBezTo>
                  <a:cubicBezTo>
                    <a:pt x="91" y="11"/>
                    <a:pt x="92" y="12"/>
                    <a:pt x="89" y="8"/>
                  </a:cubicBezTo>
                  <a:cubicBezTo>
                    <a:pt x="87" y="5"/>
                    <a:pt x="86" y="5"/>
                    <a:pt x="82" y="6"/>
                  </a:cubicBezTo>
                  <a:cubicBezTo>
                    <a:pt x="79" y="6"/>
                    <a:pt x="83" y="9"/>
                    <a:pt x="80" y="16"/>
                  </a:cubicBezTo>
                  <a:cubicBezTo>
                    <a:pt x="80" y="16"/>
                    <a:pt x="80" y="16"/>
                    <a:pt x="80" y="17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80" y="16"/>
                    <a:pt x="80" y="16"/>
                  </a:cubicBezTo>
                  <a:cubicBezTo>
                    <a:pt x="80" y="16"/>
                    <a:pt x="80" y="16"/>
                    <a:pt x="76" y="21"/>
                  </a:cubicBezTo>
                  <a:cubicBezTo>
                    <a:pt x="71" y="25"/>
                    <a:pt x="76" y="21"/>
                    <a:pt x="73" y="22"/>
                  </a:cubicBezTo>
                  <a:cubicBezTo>
                    <a:pt x="71" y="24"/>
                    <a:pt x="70" y="22"/>
                    <a:pt x="66" y="19"/>
                  </a:cubicBezTo>
                  <a:cubicBezTo>
                    <a:pt x="63" y="16"/>
                    <a:pt x="69" y="17"/>
                    <a:pt x="71" y="16"/>
                  </a:cubicBezTo>
                  <a:cubicBezTo>
                    <a:pt x="74" y="15"/>
                    <a:pt x="75" y="13"/>
                    <a:pt x="74" y="10"/>
                  </a:cubicBezTo>
                  <a:cubicBezTo>
                    <a:pt x="73" y="7"/>
                    <a:pt x="68" y="8"/>
                    <a:pt x="65" y="8"/>
                  </a:cubicBezTo>
                  <a:cubicBezTo>
                    <a:pt x="63" y="8"/>
                    <a:pt x="61" y="6"/>
                    <a:pt x="55" y="9"/>
                  </a:cubicBezTo>
                  <a:cubicBezTo>
                    <a:pt x="50" y="12"/>
                    <a:pt x="55" y="9"/>
                    <a:pt x="53" y="13"/>
                  </a:cubicBezTo>
                  <a:cubicBezTo>
                    <a:pt x="50" y="16"/>
                    <a:pt x="53" y="13"/>
                    <a:pt x="47" y="10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9" y="6"/>
                    <a:pt x="47" y="2"/>
                    <a:pt x="42" y="1"/>
                  </a:cubicBezTo>
                  <a:cubicBezTo>
                    <a:pt x="38" y="0"/>
                    <a:pt x="35" y="2"/>
                    <a:pt x="29" y="5"/>
                  </a:cubicBezTo>
                  <a:cubicBezTo>
                    <a:pt x="23" y="7"/>
                    <a:pt x="15" y="10"/>
                    <a:pt x="12" y="11"/>
                  </a:cubicBezTo>
                  <a:cubicBezTo>
                    <a:pt x="9" y="12"/>
                    <a:pt x="8" y="14"/>
                    <a:pt x="5" y="20"/>
                  </a:cubicBezTo>
                  <a:cubicBezTo>
                    <a:pt x="1" y="25"/>
                    <a:pt x="6" y="26"/>
                    <a:pt x="6" y="26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4" y="33"/>
                    <a:pt x="7" y="33"/>
                  </a:cubicBezTo>
                  <a:cubicBezTo>
                    <a:pt x="11" y="33"/>
                    <a:pt x="11" y="36"/>
                    <a:pt x="10" y="39"/>
                  </a:cubicBezTo>
                  <a:cubicBezTo>
                    <a:pt x="10" y="39"/>
                    <a:pt x="15" y="39"/>
                    <a:pt x="18" y="38"/>
                  </a:cubicBezTo>
                  <a:cubicBezTo>
                    <a:pt x="22" y="38"/>
                    <a:pt x="21" y="38"/>
                    <a:pt x="24" y="37"/>
                  </a:cubicBezTo>
                  <a:cubicBezTo>
                    <a:pt x="28" y="36"/>
                    <a:pt x="31" y="38"/>
                    <a:pt x="31" y="38"/>
                  </a:cubicBezTo>
                  <a:cubicBezTo>
                    <a:pt x="31" y="38"/>
                    <a:pt x="26" y="42"/>
                    <a:pt x="23" y="42"/>
                  </a:cubicBezTo>
                  <a:cubicBezTo>
                    <a:pt x="19" y="42"/>
                    <a:pt x="15" y="44"/>
                    <a:pt x="7" y="46"/>
                  </a:cubicBezTo>
                  <a:cubicBezTo>
                    <a:pt x="0" y="49"/>
                    <a:pt x="7" y="46"/>
                    <a:pt x="7" y="49"/>
                  </a:cubicBezTo>
                  <a:cubicBezTo>
                    <a:pt x="6" y="52"/>
                    <a:pt x="11" y="53"/>
                    <a:pt x="15" y="54"/>
                  </a:cubicBezTo>
                  <a:cubicBezTo>
                    <a:pt x="18" y="56"/>
                    <a:pt x="21" y="55"/>
                    <a:pt x="27" y="55"/>
                  </a:cubicBezTo>
                  <a:cubicBezTo>
                    <a:pt x="33" y="55"/>
                    <a:pt x="34" y="54"/>
                    <a:pt x="37" y="54"/>
                  </a:cubicBezTo>
                  <a:cubicBezTo>
                    <a:pt x="39" y="54"/>
                    <a:pt x="45" y="54"/>
                    <a:pt x="45" y="54"/>
                  </a:cubicBezTo>
                  <a:cubicBezTo>
                    <a:pt x="45" y="54"/>
                    <a:pt x="41" y="55"/>
                    <a:pt x="50" y="54"/>
                  </a:cubicBezTo>
                  <a:cubicBezTo>
                    <a:pt x="59" y="52"/>
                    <a:pt x="55" y="54"/>
                    <a:pt x="59" y="54"/>
                  </a:cubicBezTo>
                  <a:cubicBezTo>
                    <a:pt x="63" y="54"/>
                    <a:pt x="68" y="55"/>
                    <a:pt x="71" y="58"/>
                  </a:cubicBezTo>
                  <a:cubicBezTo>
                    <a:pt x="73" y="61"/>
                    <a:pt x="66" y="60"/>
                    <a:pt x="63" y="61"/>
                  </a:cubicBezTo>
                  <a:cubicBezTo>
                    <a:pt x="59" y="62"/>
                    <a:pt x="51" y="60"/>
                    <a:pt x="47" y="60"/>
                  </a:cubicBezTo>
                  <a:cubicBezTo>
                    <a:pt x="44" y="60"/>
                    <a:pt x="37" y="58"/>
                    <a:pt x="37" y="58"/>
                  </a:cubicBezTo>
                  <a:cubicBezTo>
                    <a:pt x="37" y="58"/>
                    <a:pt x="26" y="61"/>
                    <a:pt x="22" y="62"/>
                  </a:cubicBezTo>
                  <a:cubicBezTo>
                    <a:pt x="17" y="62"/>
                    <a:pt x="14" y="67"/>
                    <a:pt x="14" y="67"/>
                  </a:cubicBezTo>
                  <a:cubicBezTo>
                    <a:pt x="14" y="67"/>
                    <a:pt x="23" y="76"/>
                    <a:pt x="26" y="77"/>
                  </a:cubicBezTo>
                  <a:cubicBezTo>
                    <a:pt x="29" y="78"/>
                    <a:pt x="31" y="78"/>
                    <a:pt x="34" y="78"/>
                  </a:cubicBezTo>
                  <a:cubicBezTo>
                    <a:pt x="38" y="78"/>
                    <a:pt x="39" y="79"/>
                    <a:pt x="42" y="79"/>
                  </a:cubicBezTo>
                  <a:cubicBezTo>
                    <a:pt x="46" y="79"/>
                    <a:pt x="49" y="77"/>
                    <a:pt x="49" y="77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5" y="88"/>
                    <a:pt x="58" y="90"/>
                    <a:pt x="63" y="92"/>
                  </a:cubicBezTo>
                  <a:cubicBezTo>
                    <a:pt x="67" y="94"/>
                    <a:pt x="70" y="90"/>
                    <a:pt x="70" y="90"/>
                  </a:cubicBezTo>
                  <a:cubicBezTo>
                    <a:pt x="70" y="90"/>
                    <a:pt x="76" y="89"/>
                    <a:pt x="79" y="88"/>
                  </a:cubicBezTo>
                  <a:cubicBezTo>
                    <a:pt x="83" y="87"/>
                    <a:pt x="86" y="86"/>
                    <a:pt x="86" y="86"/>
                  </a:cubicBezTo>
                  <a:cubicBezTo>
                    <a:pt x="86" y="86"/>
                    <a:pt x="92" y="86"/>
                    <a:pt x="95" y="86"/>
                  </a:cubicBezTo>
                  <a:cubicBezTo>
                    <a:pt x="97" y="86"/>
                    <a:pt x="102" y="81"/>
                    <a:pt x="102" y="81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8" y="79"/>
                    <a:pt x="111" y="78"/>
                    <a:pt x="117" y="74"/>
                  </a:cubicBezTo>
                  <a:cubicBezTo>
                    <a:pt x="123" y="70"/>
                    <a:pt x="124" y="71"/>
                    <a:pt x="124" y="71"/>
                  </a:cubicBezTo>
                  <a:cubicBezTo>
                    <a:pt x="129" y="71"/>
                    <a:pt x="129" y="71"/>
                    <a:pt x="129" y="71"/>
                  </a:cubicBezTo>
                  <a:cubicBezTo>
                    <a:pt x="129" y="71"/>
                    <a:pt x="133" y="70"/>
                    <a:pt x="135" y="70"/>
                  </a:cubicBezTo>
                  <a:cubicBezTo>
                    <a:pt x="138" y="70"/>
                    <a:pt x="140" y="74"/>
                    <a:pt x="140" y="74"/>
                  </a:cubicBezTo>
                  <a:cubicBezTo>
                    <a:pt x="140" y="74"/>
                    <a:pt x="137" y="75"/>
                    <a:pt x="135" y="75"/>
                  </a:cubicBezTo>
                  <a:cubicBezTo>
                    <a:pt x="132" y="75"/>
                    <a:pt x="127" y="74"/>
                    <a:pt x="127" y="74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34" y="80"/>
                    <a:pt x="138" y="83"/>
                    <a:pt x="141" y="84"/>
                  </a:cubicBezTo>
                  <a:cubicBezTo>
                    <a:pt x="143" y="85"/>
                    <a:pt x="146" y="83"/>
                    <a:pt x="149" y="82"/>
                  </a:cubicBezTo>
                  <a:cubicBezTo>
                    <a:pt x="151" y="81"/>
                    <a:pt x="157" y="79"/>
                    <a:pt x="157" y="79"/>
                  </a:cubicBezTo>
                  <a:cubicBezTo>
                    <a:pt x="157" y="79"/>
                    <a:pt x="164" y="80"/>
                    <a:pt x="167" y="79"/>
                  </a:cubicBezTo>
                  <a:cubicBezTo>
                    <a:pt x="171" y="78"/>
                    <a:pt x="164" y="76"/>
                    <a:pt x="164" y="76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5" y="72"/>
                    <a:pt x="155" y="72"/>
                    <a:pt x="157" y="69"/>
                  </a:cubicBezTo>
                  <a:cubicBezTo>
                    <a:pt x="159" y="65"/>
                    <a:pt x="157" y="69"/>
                    <a:pt x="161" y="7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4" name="Freeform 296"/>
            <p:cNvSpPr>
              <a:spLocks/>
            </p:cNvSpPr>
            <p:nvPr/>
          </p:nvSpPr>
          <p:spPr bwMode="auto">
            <a:xfrm>
              <a:off x="7273959" y="2333553"/>
              <a:ext cx="112995" cy="45492"/>
            </a:xfrm>
            <a:custGeom>
              <a:avLst/>
              <a:gdLst>
                <a:gd name="T0" fmla="*/ 4 w 50"/>
                <a:gd name="T1" fmla="*/ 0 h 20"/>
                <a:gd name="T2" fmla="*/ 4 w 50"/>
                <a:gd name="T3" fmla="*/ 9 h 20"/>
                <a:gd name="T4" fmla="*/ 8 w 50"/>
                <a:gd name="T5" fmla="*/ 14 h 20"/>
                <a:gd name="T6" fmla="*/ 15 w 50"/>
                <a:gd name="T7" fmla="*/ 19 h 20"/>
                <a:gd name="T8" fmla="*/ 25 w 50"/>
                <a:gd name="T9" fmla="*/ 16 h 20"/>
                <a:gd name="T10" fmla="*/ 35 w 50"/>
                <a:gd name="T11" fmla="*/ 13 h 20"/>
                <a:gd name="T12" fmla="*/ 43 w 50"/>
                <a:gd name="T13" fmla="*/ 13 h 20"/>
                <a:gd name="T14" fmla="*/ 50 w 50"/>
                <a:gd name="T15" fmla="*/ 9 h 20"/>
                <a:gd name="T16" fmla="*/ 42 w 50"/>
                <a:gd name="T17" fmla="*/ 5 h 20"/>
                <a:gd name="T18" fmla="*/ 32 w 50"/>
                <a:gd name="T19" fmla="*/ 2 h 20"/>
                <a:gd name="T20" fmla="*/ 22 w 50"/>
                <a:gd name="T21" fmla="*/ 0 h 20"/>
                <a:gd name="T22" fmla="*/ 15 w 50"/>
                <a:gd name="T23" fmla="*/ 0 h 20"/>
                <a:gd name="T24" fmla="*/ 4 w 50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20">
                  <a:moveTo>
                    <a:pt x="4" y="0"/>
                  </a:moveTo>
                  <a:cubicBezTo>
                    <a:pt x="0" y="1"/>
                    <a:pt x="4" y="9"/>
                    <a:pt x="4" y="9"/>
                  </a:cubicBezTo>
                  <a:cubicBezTo>
                    <a:pt x="4" y="9"/>
                    <a:pt x="4" y="9"/>
                    <a:pt x="8" y="14"/>
                  </a:cubicBezTo>
                  <a:cubicBezTo>
                    <a:pt x="10" y="16"/>
                    <a:pt x="11" y="18"/>
                    <a:pt x="15" y="19"/>
                  </a:cubicBezTo>
                  <a:cubicBezTo>
                    <a:pt x="19" y="20"/>
                    <a:pt x="19" y="17"/>
                    <a:pt x="25" y="16"/>
                  </a:cubicBezTo>
                  <a:cubicBezTo>
                    <a:pt x="30" y="14"/>
                    <a:pt x="31" y="14"/>
                    <a:pt x="35" y="13"/>
                  </a:cubicBezTo>
                  <a:cubicBezTo>
                    <a:pt x="38" y="12"/>
                    <a:pt x="40" y="11"/>
                    <a:pt x="43" y="13"/>
                  </a:cubicBezTo>
                  <a:cubicBezTo>
                    <a:pt x="47" y="15"/>
                    <a:pt x="50" y="12"/>
                    <a:pt x="50" y="9"/>
                  </a:cubicBezTo>
                  <a:cubicBezTo>
                    <a:pt x="50" y="7"/>
                    <a:pt x="42" y="5"/>
                    <a:pt x="42" y="5"/>
                  </a:cubicBezTo>
                  <a:cubicBezTo>
                    <a:pt x="42" y="5"/>
                    <a:pt x="35" y="3"/>
                    <a:pt x="32" y="2"/>
                  </a:cubicBezTo>
                  <a:cubicBezTo>
                    <a:pt x="28" y="1"/>
                    <a:pt x="26" y="1"/>
                    <a:pt x="2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9" y="0"/>
                    <a:pt x="4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5" name="Freeform 297"/>
            <p:cNvSpPr>
              <a:spLocks/>
            </p:cNvSpPr>
            <p:nvPr/>
          </p:nvSpPr>
          <p:spPr bwMode="auto">
            <a:xfrm>
              <a:off x="6704584" y="2327683"/>
              <a:ext cx="52829" cy="46959"/>
            </a:xfrm>
            <a:custGeom>
              <a:avLst/>
              <a:gdLst>
                <a:gd name="T0" fmla="*/ 8 w 23"/>
                <a:gd name="T1" fmla="*/ 14 h 21"/>
                <a:gd name="T2" fmla="*/ 15 w 23"/>
                <a:gd name="T3" fmla="*/ 20 h 21"/>
                <a:gd name="T4" fmla="*/ 18 w 23"/>
                <a:gd name="T5" fmla="*/ 16 h 21"/>
                <a:gd name="T6" fmla="*/ 23 w 23"/>
                <a:gd name="T7" fmla="*/ 11 h 21"/>
                <a:gd name="T8" fmla="*/ 17 w 23"/>
                <a:gd name="T9" fmla="*/ 4 h 21"/>
                <a:gd name="T10" fmla="*/ 10 w 23"/>
                <a:gd name="T11" fmla="*/ 1 h 21"/>
                <a:gd name="T12" fmla="*/ 2 w 23"/>
                <a:gd name="T13" fmla="*/ 5 h 21"/>
                <a:gd name="T14" fmla="*/ 0 w 23"/>
                <a:gd name="T15" fmla="*/ 12 h 21"/>
                <a:gd name="T16" fmla="*/ 8 w 23"/>
                <a:gd name="T1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1">
                  <a:moveTo>
                    <a:pt x="8" y="14"/>
                  </a:moveTo>
                  <a:cubicBezTo>
                    <a:pt x="12" y="16"/>
                    <a:pt x="11" y="19"/>
                    <a:pt x="15" y="20"/>
                  </a:cubicBezTo>
                  <a:cubicBezTo>
                    <a:pt x="18" y="21"/>
                    <a:pt x="15" y="18"/>
                    <a:pt x="18" y="16"/>
                  </a:cubicBezTo>
                  <a:cubicBezTo>
                    <a:pt x="21" y="14"/>
                    <a:pt x="23" y="14"/>
                    <a:pt x="23" y="11"/>
                  </a:cubicBezTo>
                  <a:cubicBezTo>
                    <a:pt x="23" y="9"/>
                    <a:pt x="17" y="4"/>
                    <a:pt x="17" y="4"/>
                  </a:cubicBezTo>
                  <a:cubicBezTo>
                    <a:pt x="17" y="4"/>
                    <a:pt x="14" y="0"/>
                    <a:pt x="10" y="1"/>
                  </a:cubicBezTo>
                  <a:cubicBezTo>
                    <a:pt x="7" y="2"/>
                    <a:pt x="3" y="3"/>
                    <a:pt x="2" y="5"/>
                  </a:cubicBezTo>
                  <a:cubicBezTo>
                    <a:pt x="1" y="8"/>
                    <a:pt x="0" y="12"/>
                    <a:pt x="0" y="12"/>
                  </a:cubicBezTo>
                  <a:cubicBezTo>
                    <a:pt x="0" y="12"/>
                    <a:pt x="5" y="12"/>
                    <a:pt x="8" y="1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6" name="Freeform 298"/>
            <p:cNvSpPr>
              <a:spLocks/>
            </p:cNvSpPr>
            <p:nvPr/>
          </p:nvSpPr>
          <p:spPr bwMode="auto">
            <a:xfrm>
              <a:off x="6728063" y="2066475"/>
              <a:ext cx="155551" cy="83646"/>
            </a:xfrm>
            <a:custGeom>
              <a:avLst/>
              <a:gdLst>
                <a:gd name="T0" fmla="*/ 5 w 69"/>
                <a:gd name="T1" fmla="*/ 12 h 37"/>
                <a:gd name="T2" fmla="*/ 12 w 69"/>
                <a:gd name="T3" fmla="*/ 14 h 37"/>
                <a:gd name="T4" fmla="*/ 17 w 69"/>
                <a:gd name="T5" fmla="*/ 15 h 37"/>
                <a:gd name="T6" fmla="*/ 19 w 69"/>
                <a:gd name="T7" fmla="*/ 22 h 37"/>
                <a:gd name="T8" fmla="*/ 12 w 69"/>
                <a:gd name="T9" fmla="*/ 21 h 37"/>
                <a:gd name="T10" fmla="*/ 8 w 69"/>
                <a:gd name="T11" fmla="*/ 26 h 37"/>
                <a:gd name="T12" fmla="*/ 15 w 69"/>
                <a:gd name="T13" fmla="*/ 27 h 37"/>
                <a:gd name="T14" fmla="*/ 22 w 69"/>
                <a:gd name="T15" fmla="*/ 23 h 37"/>
                <a:gd name="T16" fmla="*/ 29 w 69"/>
                <a:gd name="T17" fmla="*/ 23 h 37"/>
                <a:gd name="T18" fmla="*/ 37 w 69"/>
                <a:gd name="T19" fmla="*/ 24 h 37"/>
                <a:gd name="T20" fmla="*/ 45 w 69"/>
                <a:gd name="T21" fmla="*/ 26 h 37"/>
                <a:gd name="T22" fmla="*/ 49 w 69"/>
                <a:gd name="T23" fmla="*/ 33 h 37"/>
                <a:gd name="T24" fmla="*/ 60 w 69"/>
                <a:gd name="T25" fmla="*/ 35 h 37"/>
                <a:gd name="T26" fmla="*/ 66 w 69"/>
                <a:gd name="T27" fmla="*/ 31 h 37"/>
                <a:gd name="T28" fmla="*/ 60 w 69"/>
                <a:gd name="T29" fmla="*/ 28 h 37"/>
                <a:gd name="T30" fmla="*/ 60 w 69"/>
                <a:gd name="T31" fmla="*/ 22 h 37"/>
                <a:gd name="T32" fmla="*/ 54 w 69"/>
                <a:gd name="T33" fmla="*/ 17 h 37"/>
                <a:gd name="T34" fmla="*/ 47 w 69"/>
                <a:gd name="T35" fmla="*/ 14 h 37"/>
                <a:gd name="T36" fmla="*/ 37 w 69"/>
                <a:gd name="T37" fmla="*/ 9 h 37"/>
                <a:gd name="T38" fmla="*/ 31 w 69"/>
                <a:gd name="T39" fmla="*/ 15 h 37"/>
                <a:gd name="T40" fmla="*/ 28 w 69"/>
                <a:gd name="T41" fmla="*/ 4 h 37"/>
                <a:gd name="T42" fmla="*/ 19 w 69"/>
                <a:gd name="T43" fmla="*/ 2 h 37"/>
                <a:gd name="T44" fmla="*/ 9 w 69"/>
                <a:gd name="T45" fmla="*/ 3 h 37"/>
                <a:gd name="T46" fmla="*/ 1 w 69"/>
                <a:gd name="T47" fmla="*/ 6 h 37"/>
                <a:gd name="T48" fmla="*/ 5 w 69"/>
                <a:gd name="T4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37">
                  <a:moveTo>
                    <a:pt x="5" y="12"/>
                  </a:moveTo>
                  <a:cubicBezTo>
                    <a:pt x="8" y="13"/>
                    <a:pt x="8" y="15"/>
                    <a:pt x="12" y="14"/>
                  </a:cubicBezTo>
                  <a:cubicBezTo>
                    <a:pt x="15" y="13"/>
                    <a:pt x="17" y="15"/>
                    <a:pt x="17" y="15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4" y="22"/>
                    <a:pt x="12" y="21"/>
                  </a:cubicBezTo>
                  <a:cubicBezTo>
                    <a:pt x="9" y="20"/>
                    <a:pt x="8" y="26"/>
                    <a:pt x="8" y="26"/>
                  </a:cubicBezTo>
                  <a:cubicBezTo>
                    <a:pt x="8" y="26"/>
                    <a:pt x="13" y="28"/>
                    <a:pt x="15" y="27"/>
                  </a:cubicBezTo>
                  <a:cubicBezTo>
                    <a:pt x="18" y="26"/>
                    <a:pt x="22" y="23"/>
                    <a:pt x="22" y="23"/>
                  </a:cubicBezTo>
                  <a:cubicBezTo>
                    <a:pt x="22" y="23"/>
                    <a:pt x="26" y="23"/>
                    <a:pt x="29" y="23"/>
                  </a:cubicBezTo>
                  <a:cubicBezTo>
                    <a:pt x="31" y="24"/>
                    <a:pt x="33" y="24"/>
                    <a:pt x="37" y="24"/>
                  </a:cubicBezTo>
                  <a:cubicBezTo>
                    <a:pt x="42" y="24"/>
                    <a:pt x="41" y="24"/>
                    <a:pt x="45" y="26"/>
                  </a:cubicBezTo>
                  <a:cubicBezTo>
                    <a:pt x="48" y="28"/>
                    <a:pt x="47" y="30"/>
                    <a:pt x="49" y="33"/>
                  </a:cubicBezTo>
                  <a:cubicBezTo>
                    <a:pt x="51" y="37"/>
                    <a:pt x="54" y="35"/>
                    <a:pt x="60" y="35"/>
                  </a:cubicBezTo>
                  <a:cubicBezTo>
                    <a:pt x="67" y="35"/>
                    <a:pt x="69" y="32"/>
                    <a:pt x="66" y="31"/>
                  </a:cubicBezTo>
                  <a:cubicBezTo>
                    <a:pt x="63" y="31"/>
                    <a:pt x="60" y="28"/>
                    <a:pt x="60" y="28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1" y="9"/>
                    <a:pt x="37" y="9"/>
                  </a:cubicBezTo>
                  <a:cubicBezTo>
                    <a:pt x="34" y="9"/>
                    <a:pt x="31" y="15"/>
                    <a:pt x="31" y="15"/>
                  </a:cubicBezTo>
                  <a:cubicBezTo>
                    <a:pt x="31" y="15"/>
                    <a:pt x="29" y="7"/>
                    <a:pt x="28" y="4"/>
                  </a:cubicBezTo>
                  <a:cubicBezTo>
                    <a:pt x="27" y="0"/>
                    <a:pt x="22" y="2"/>
                    <a:pt x="19" y="2"/>
                  </a:cubicBezTo>
                  <a:cubicBezTo>
                    <a:pt x="15" y="2"/>
                    <a:pt x="9" y="3"/>
                    <a:pt x="9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10"/>
                    <a:pt x="5" y="1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7" name="Freeform 299"/>
            <p:cNvSpPr>
              <a:spLocks/>
            </p:cNvSpPr>
            <p:nvPr/>
          </p:nvSpPr>
          <p:spPr bwMode="auto">
            <a:xfrm>
              <a:off x="6557837" y="2100227"/>
              <a:ext cx="85113" cy="36687"/>
            </a:xfrm>
            <a:custGeom>
              <a:avLst/>
              <a:gdLst>
                <a:gd name="T0" fmla="*/ 3 w 38"/>
                <a:gd name="T1" fmla="*/ 10 h 16"/>
                <a:gd name="T2" fmla="*/ 12 w 38"/>
                <a:gd name="T3" fmla="*/ 9 h 16"/>
                <a:gd name="T4" fmla="*/ 20 w 38"/>
                <a:gd name="T5" fmla="*/ 8 h 16"/>
                <a:gd name="T6" fmla="*/ 30 w 38"/>
                <a:gd name="T7" fmla="*/ 14 h 16"/>
                <a:gd name="T8" fmla="*/ 38 w 38"/>
                <a:gd name="T9" fmla="*/ 9 h 16"/>
                <a:gd name="T10" fmla="*/ 30 w 38"/>
                <a:gd name="T11" fmla="*/ 1 h 16"/>
                <a:gd name="T12" fmla="*/ 18 w 38"/>
                <a:gd name="T13" fmla="*/ 0 h 16"/>
                <a:gd name="T14" fmla="*/ 11 w 38"/>
                <a:gd name="T15" fmla="*/ 5 h 16"/>
                <a:gd name="T16" fmla="*/ 3 w 38"/>
                <a:gd name="T17" fmla="*/ 6 h 16"/>
                <a:gd name="T18" fmla="*/ 3 w 38"/>
                <a:gd name="T1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6">
                  <a:moveTo>
                    <a:pt x="3" y="10"/>
                  </a:moveTo>
                  <a:cubicBezTo>
                    <a:pt x="6" y="10"/>
                    <a:pt x="9" y="10"/>
                    <a:pt x="12" y="9"/>
                  </a:cubicBezTo>
                  <a:cubicBezTo>
                    <a:pt x="15" y="8"/>
                    <a:pt x="16" y="8"/>
                    <a:pt x="20" y="8"/>
                  </a:cubicBezTo>
                  <a:cubicBezTo>
                    <a:pt x="24" y="8"/>
                    <a:pt x="24" y="16"/>
                    <a:pt x="30" y="14"/>
                  </a:cubicBezTo>
                  <a:cubicBezTo>
                    <a:pt x="30" y="14"/>
                    <a:pt x="38" y="12"/>
                    <a:pt x="38" y="9"/>
                  </a:cubicBezTo>
                  <a:cubicBezTo>
                    <a:pt x="38" y="7"/>
                    <a:pt x="33" y="1"/>
                    <a:pt x="30" y="1"/>
                  </a:cubicBezTo>
                  <a:cubicBezTo>
                    <a:pt x="26" y="1"/>
                    <a:pt x="22" y="0"/>
                    <a:pt x="18" y="0"/>
                  </a:cubicBezTo>
                  <a:cubicBezTo>
                    <a:pt x="15" y="1"/>
                    <a:pt x="15" y="5"/>
                    <a:pt x="11" y="5"/>
                  </a:cubicBezTo>
                  <a:cubicBezTo>
                    <a:pt x="8" y="5"/>
                    <a:pt x="3" y="6"/>
                    <a:pt x="3" y="6"/>
                  </a:cubicBezTo>
                  <a:cubicBezTo>
                    <a:pt x="3" y="6"/>
                    <a:pt x="0" y="10"/>
                    <a:pt x="3" y="1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8" name="Freeform 300"/>
            <p:cNvSpPr>
              <a:spLocks/>
            </p:cNvSpPr>
            <p:nvPr/>
          </p:nvSpPr>
          <p:spPr bwMode="auto">
            <a:xfrm>
              <a:off x="6883614" y="2095824"/>
              <a:ext cx="104190" cy="63101"/>
            </a:xfrm>
            <a:custGeom>
              <a:avLst/>
              <a:gdLst>
                <a:gd name="T0" fmla="*/ 7 w 46"/>
                <a:gd name="T1" fmla="*/ 11 h 28"/>
                <a:gd name="T2" fmla="*/ 14 w 46"/>
                <a:gd name="T3" fmla="*/ 10 h 28"/>
                <a:gd name="T4" fmla="*/ 15 w 46"/>
                <a:gd name="T5" fmla="*/ 16 h 28"/>
                <a:gd name="T6" fmla="*/ 7 w 46"/>
                <a:gd name="T7" fmla="*/ 17 h 28"/>
                <a:gd name="T8" fmla="*/ 10 w 46"/>
                <a:gd name="T9" fmla="*/ 26 h 28"/>
                <a:gd name="T10" fmla="*/ 24 w 46"/>
                <a:gd name="T11" fmla="*/ 26 h 28"/>
                <a:gd name="T12" fmla="*/ 31 w 46"/>
                <a:gd name="T13" fmla="*/ 24 h 28"/>
                <a:gd name="T14" fmla="*/ 41 w 46"/>
                <a:gd name="T15" fmla="*/ 21 h 28"/>
                <a:gd name="T16" fmla="*/ 36 w 46"/>
                <a:gd name="T17" fmla="*/ 16 h 28"/>
                <a:gd name="T18" fmla="*/ 31 w 46"/>
                <a:gd name="T19" fmla="*/ 11 h 28"/>
                <a:gd name="T20" fmla="*/ 34 w 46"/>
                <a:gd name="T21" fmla="*/ 5 h 28"/>
                <a:gd name="T22" fmla="*/ 21 w 46"/>
                <a:gd name="T23" fmla="*/ 4 h 28"/>
                <a:gd name="T24" fmla="*/ 11 w 46"/>
                <a:gd name="T25" fmla="*/ 1 h 28"/>
                <a:gd name="T26" fmla="*/ 6 w 46"/>
                <a:gd name="T27" fmla="*/ 0 h 28"/>
                <a:gd name="T28" fmla="*/ 1 w 46"/>
                <a:gd name="T29" fmla="*/ 7 h 28"/>
                <a:gd name="T30" fmla="*/ 7 w 46"/>
                <a:gd name="T3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8">
                  <a:moveTo>
                    <a:pt x="7" y="11"/>
                  </a:moveTo>
                  <a:cubicBezTo>
                    <a:pt x="11" y="11"/>
                    <a:pt x="11" y="10"/>
                    <a:pt x="14" y="10"/>
                  </a:cubicBezTo>
                  <a:cubicBezTo>
                    <a:pt x="16" y="9"/>
                    <a:pt x="15" y="16"/>
                    <a:pt x="15" y="16"/>
                  </a:cubicBezTo>
                  <a:cubicBezTo>
                    <a:pt x="15" y="16"/>
                    <a:pt x="12" y="15"/>
                    <a:pt x="7" y="17"/>
                  </a:cubicBezTo>
                  <a:cubicBezTo>
                    <a:pt x="3" y="18"/>
                    <a:pt x="7" y="23"/>
                    <a:pt x="10" y="26"/>
                  </a:cubicBezTo>
                  <a:cubicBezTo>
                    <a:pt x="13" y="28"/>
                    <a:pt x="15" y="27"/>
                    <a:pt x="24" y="26"/>
                  </a:cubicBezTo>
                  <a:cubicBezTo>
                    <a:pt x="33" y="26"/>
                    <a:pt x="28" y="25"/>
                    <a:pt x="31" y="24"/>
                  </a:cubicBezTo>
                  <a:cubicBezTo>
                    <a:pt x="35" y="23"/>
                    <a:pt x="37" y="22"/>
                    <a:pt x="41" y="21"/>
                  </a:cubicBezTo>
                  <a:cubicBezTo>
                    <a:pt x="46" y="20"/>
                    <a:pt x="40" y="18"/>
                    <a:pt x="36" y="16"/>
                  </a:cubicBezTo>
                  <a:cubicBezTo>
                    <a:pt x="31" y="14"/>
                    <a:pt x="31" y="11"/>
                    <a:pt x="31" y="11"/>
                  </a:cubicBezTo>
                  <a:cubicBezTo>
                    <a:pt x="31" y="11"/>
                    <a:pt x="34" y="9"/>
                    <a:pt x="34" y="5"/>
                  </a:cubicBezTo>
                  <a:cubicBezTo>
                    <a:pt x="34" y="2"/>
                    <a:pt x="26" y="4"/>
                    <a:pt x="21" y="4"/>
                  </a:cubicBezTo>
                  <a:cubicBezTo>
                    <a:pt x="15" y="4"/>
                    <a:pt x="11" y="1"/>
                    <a:pt x="11" y="1"/>
                  </a:cubicBezTo>
                  <a:cubicBezTo>
                    <a:pt x="11" y="1"/>
                    <a:pt x="8" y="0"/>
                    <a:pt x="6" y="0"/>
                  </a:cubicBezTo>
                  <a:cubicBezTo>
                    <a:pt x="3" y="0"/>
                    <a:pt x="2" y="4"/>
                    <a:pt x="1" y="7"/>
                  </a:cubicBezTo>
                  <a:cubicBezTo>
                    <a:pt x="0" y="10"/>
                    <a:pt x="4" y="11"/>
                    <a:pt x="7" y="1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9" name="Freeform 301"/>
            <p:cNvSpPr>
              <a:spLocks/>
            </p:cNvSpPr>
            <p:nvPr/>
          </p:nvSpPr>
          <p:spPr bwMode="auto">
            <a:xfrm>
              <a:off x="6795566" y="2192677"/>
              <a:ext cx="115930" cy="86581"/>
            </a:xfrm>
            <a:custGeom>
              <a:avLst/>
              <a:gdLst>
                <a:gd name="T0" fmla="*/ 25 w 51"/>
                <a:gd name="T1" fmla="*/ 6 h 38"/>
                <a:gd name="T2" fmla="*/ 22 w 51"/>
                <a:gd name="T3" fmla="*/ 11 h 38"/>
                <a:gd name="T4" fmla="*/ 25 w 51"/>
                <a:gd name="T5" fmla="*/ 19 h 38"/>
                <a:gd name="T6" fmla="*/ 18 w 51"/>
                <a:gd name="T7" fmla="*/ 19 h 38"/>
                <a:gd name="T8" fmla="*/ 15 w 51"/>
                <a:gd name="T9" fmla="*/ 12 h 38"/>
                <a:gd name="T10" fmla="*/ 9 w 51"/>
                <a:gd name="T11" fmla="*/ 7 h 38"/>
                <a:gd name="T12" fmla="*/ 4 w 51"/>
                <a:gd name="T13" fmla="*/ 12 h 38"/>
                <a:gd name="T14" fmla="*/ 7 w 51"/>
                <a:gd name="T15" fmla="*/ 20 h 38"/>
                <a:gd name="T16" fmla="*/ 6 w 51"/>
                <a:gd name="T17" fmla="*/ 26 h 38"/>
                <a:gd name="T18" fmla="*/ 2 w 51"/>
                <a:gd name="T19" fmla="*/ 33 h 38"/>
                <a:gd name="T20" fmla="*/ 10 w 51"/>
                <a:gd name="T21" fmla="*/ 30 h 38"/>
                <a:gd name="T22" fmla="*/ 14 w 51"/>
                <a:gd name="T23" fmla="*/ 30 h 38"/>
                <a:gd name="T24" fmla="*/ 24 w 51"/>
                <a:gd name="T25" fmla="*/ 27 h 38"/>
                <a:gd name="T26" fmla="*/ 30 w 51"/>
                <a:gd name="T27" fmla="*/ 30 h 38"/>
                <a:gd name="T28" fmla="*/ 25 w 51"/>
                <a:gd name="T29" fmla="*/ 33 h 38"/>
                <a:gd name="T30" fmla="*/ 15 w 51"/>
                <a:gd name="T31" fmla="*/ 38 h 38"/>
                <a:gd name="T32" fmla="*/ 23 w 51"/>
                <a:gd name="T33" fmla="*/ 38 h 38"/>
                <a:gd name="T34" fmla="*/ 32 w 51"/>
                <a:gd name="T35" fmla="*/ 36 h 38"/>
                <a:gd name="T36" fmla="*/ 41 w 51"/>
                <a:gd name="T37" fmla="*/ 38 h 38"/>
                <a:gd name="T38" fmla="*/ 49 w 51"/>
                <a:gd name="T39" fmla="*/ 30 h 38"/>
                <a:gd name="T40" fmla="*/ 51 w 51"/>
                <a:gd name="T41" fmla="*/ 21 h 38"/>
                <a:gd name="T42" fmla="*/ 51 w 51"/>
                <a:gd name="T43" fmla="*/ 11 h 38"/>
                <a:gd name="T44" fmla="*/ 43 w 51"/>
                <a:gd name="T45" fmla="*/ 3 h 38"/>
                <a:gd name="T46" fmla="*/ 38 w 51"/>
                <a:gd name="T47" fmla="*/ 7 h 38"/>
                <a:gd name="T48" fmla="*/ 31 w 51"/>
                <a:gd name="T49" fmla="*/ 6 h 38"/>
                <a:gd name="T50" fmla="*/ 25 w 51"/>
                <a:gd name="T51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38">
                  <a:moveTo>
                    <a:pt x="25" y="6"/>
                  </a:moveTo>
                  <a:cubicBezTo>
                    <a:pt x="25" y="6"/>
                    <a:pt x="19" y="7"/>
                    <a:pt x="22" y="1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1" y="20"/>
                    <a:pt x="18" y="19"/>
                  </a:cubicBezTo>
                  <a:cubicBezTo>
                    <a:pt x="15" y="18"/>
                    <a:pt x="16" y="14"/>
                    <a:pt x="15" y="12"/>
                  </a:cubicBezTo>
                  <a:cubicBezTo>
                    <a:pt x="15" y="9"/>
                    <a:pt x="12" y="7"/>
                    <a:pt x="9" y="7"/>
                  </a:cubicBezTo>
                  <a:cubicBezTo>
                    <a:pt x="7" y="7"/>
                    <a:pt x="4" y="12"/>
                    <a:pt x="4" y="1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0" y="30"/>
                    <a:pt x="2" y="33"/>
                  </a:cubicBezTo>
                  <a:cubicBezTo>
                    <a:pt x="4" y="36"/>
                    <a:pt x="6" y="33"/>
                    <a:pt x="10" y="30"/>
                  </a:cubicBezTo>
                  <a:cubicBezTo>
                    <a:pt x="15" y="28"/>
                    <a:pt x="10" y="30"/>
                    <a:pt x="14" y="30"/>
                  </a:cubicBezTo>
                  <a:cubicBezTo>
                    <a:pt x="17" y="30"/>
                    <a:pt x="18" y="30"/>
                    <a:pt x="24" y="27"/>
                  </a:cubicBezTo>
                  <a:cubicBezTo>
                    <a:pt x="30" y="24"/>
                    <a:pt x="28" y="25"/>
                    <a:pt x="30" y="30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18" y="34"/>
                    <a:pt x="15" y="38"/>
                  </a:cubicBezTo>
                  <a:cubicBezTo>
                    <a:pt x="15" y="38"/>
                    <a:pt x="20" y="38"/>
                    <a:pt x="23" y="38"/>
                  </a:cubicBezTo>
                  <a:cubicBezTo>
                    <a:pt x="27" y="37"/>
                    <a:pt x="29" y="36"/>
                    <a:pt x="32" y="36"/>
                  </a:cubicBezTo>
                  <a:cubicBezTo>
                    <a:pt x="36" y="36"/>
                    <a:pt x="39" y="38"/>
                    <a:pt x="41" y="38"/>
                  </a:cubicBezTo>
                  <a:cubicBezTo>
                    <a:pt x="44" y="38"/>
                    <a:pt x="45" y="34"/>
                    <a:pt x="49" y="30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14"/>
                    <a:pt x="51" y="11"/>
                  </a:cubicBezTo>
                  <a:cubicBezTo>
                    <a:pt x="51" y="7"/>
                    <a:pt x="46" y="6"/>
                    <a:pt x="43" y="3"/>
                  </a:cubicBezTo>
                  <a:cubicBezTo>
                    <a:pt x="39" y="0"/>
                    <a:pt x="38" y="7"/>
                    <a:pt x="38" y="7"/>
                  </a:cubicBezTo>
                  <a:cubicBezTo>
                    <a:pt x="31" y="6"/>
                    <a:pt x="31" y="6"/>
                    <a:pt x="31" y="6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0" name="Freeform 302"/>
            <p:cNvSpPr>
              <a:spLocks/>
            </p:cNvSpPr>
            <p:nvPr/>
          </p:nvSpPr>
          <p:spPr bwMode="auto">
            <a:xfrm>
              <a:off x="7078786" y="2332086"/>
              <a:ext cx="638347" cy="466653"/>
            </a:xfrm>
            <a:custGeom>
              <a:avLst/>
              <a:gdLst>
                <a:gd name="T0" fmla="*/ 169 w 281"/>
                <a:gd name="T1" fmla="*/ 40 h 206"/>
                <a:gd name="T2" fmla="*/ 144 w 281"/>
                <a:gd name="T3" fmla="*/ 44 h 206"/>
                <a:gd name="T4" fmla="*/ 143 w 281"/>
                <a:gd name="T5" fmla="*/ 33 h 206"/>
                <a:gd name="T6" fmla="*/ 127 w 281"/>
                <a:gd name="T7" fmla="*/ 21 h 206"/>
                <a:gd name="T8" fmla="*/ 113 w 281"/>
                <a:gd name="T9" fmla="*/ 32 h 206"/>
                <a:gd name="T10" fmla="*/ 96 w 281"/>
                <a:gd name="T11" fmla="*/ 24 h 206"/>
                <a:gd name="T12" fmla="*/ 85 w 281"/>
                <a:gd name="T13" fmla="*/ 31 h 206"/>
                <a:gd name="T14" fmla="*/ 81 w 281"/>
                <a:gd name="T15" fmla="*/ 5 h 206"/>
                <a:gd name="T16" fmla="*/ 52 w 281"/>
                <a:gd name="T17" fmla="*/ 13 h 206"/>
                <a:gd name="T18" fmla="*/ 41 w 281"/>
                <a:gd name="T19" fmla="*/ 21 h 206"/>
                <a:gd name="T20" fmla="*/ 50 w 281"/>
                <a:gd name="T21" fmla="*/ 33 h 206"/>
                <a:gd name="T22" fmla="*/ 45 w 281"/>
                <a:gd name="T23" fmla="*/ 38 h 206"/>
                <a:gd name="T24" fmla="*/ 48 w 281"/>
                <a:gd name="T25" fmla="*/ 54 h 206"/>
                <a:gd name="T26" fmla="*/ 46 w 281"/>
                <a:gd name="T27" fmla="*/ 43 h 206"/>
                <a:gd name="T28" fmla="*/ 34 w 281"/>
                <a:gd name="T29" fmla="*/ 17 h 206"/>
                <a:gd name="T30" fmla="*/ 38 w 281"/>
                <a:gd name="T31" fmla="*/ 0 h 206"/>
                <a:gd name="T32" fmla="*/ 9 w 281"/>
                <a:gd name="T33" fmla="*/ 20 h 206"/>
                <a:gd name="T34" fmla="*/ 12 w 281"/>
                <a:gd name="T35" fmla="*/ 50 h 206"/>
                <a:gd name="T36" fmla="*/ 8 w 281"/>
                <a:gd name="T37" fmla="*/ 57 h 206"/>
                <a:gd name="T38" fmla="*/ 25 w 281"/>
                <a:gd name="T39" fmla="*/ 68 h 206"/>
                <a:gd name="T40" fmla="*/ 45 w 281"/>
                <a:gd name="T41" fmla="*/ 71 h 206"/>
                <a:gd name="T42" fmla="*/ 73 w 281"/>
                <a:gd name="T43" fmla="*/ 73 h 206"/>
                <a:gd name="T44" fmla="*/ 95 w 281"/>
                <a:gd name="T45" fmla="*/ 73 h 206"/>
                <a:gd name="T46" fmla="*/ 111 w 281"/>
                <a:gd name="T47" fmla="*/ 69 h 206"/>
                <a:gd name="T48" fmla="*/ 117 w 281"/>
                <a:gd name="T49" fmla="*/ 65 h 206"/>
                <a:gd name="T50" fmla="*/ 129 w 281"/>
                <a:gd name="T51" fmla="*/ 80 h 206"/>
                <a:gd name="T52" fmla="*/ 136 w 281"/>
                <a:gd name="T53" fmla="*/ 89 h 206"/>
                <a:gd name="T54" fmla="*/ 144 w 281"/>
                <a:gd name="T55" fmla="*/ 93 h 206"/>
                <a:gd name="T56" fmla="*/ 169 w 281"/>
                <a:gd name="T57" fmla="*/ 103 h 206"/>
                <a:gd name="T58" fmla="*/ 161 w 281"/>
                <a:gd name="T59" fmla="*/ 129 h 206"/>
                <a:gd name="T60" fmla="*/ 159 w 281"/>
                <a:gd name="T61" fmla="*/ 148 h 206"/>
                <a:gd name="T62" fmla="*/ 122 w 281"/>
                <a:gd name="T63" fmla="*/ 153 h 206"/>
                <a:gd name="T64" fmla="*/ 137 w 281"/>
                <a:gd name="T65" fmla="*/ 167 h 206"/>
                <a:gd name="T66" fmla="*/ 163 w 281"/>
                <a:gd name="T67" fmla="*/ 172 h 206"/>
                <a:gd name="T68" fmla="*/ 180 w 281"/>
                <a:gd name="T69" fmla="*/ 182 h 206"/>
                <a:gd name="T70" fmla="*/ 197 w 281"/>
                <a:gd name="T71" fmla="*/ 193 h 206"/>
                <a:gd name="T72" fmla="*/ 220 w 281"/>
                <a:gd name="T73" fmla="*/ 206 h 206"/>
                <a:gd name="T74" fmla="*/ 225 w 281"/>
                <a:gd name="T75" fmla="*/ 194 h 206"/>
                <a:gd name="T76" fmla="*/ 206 w 281"/>
                <a:gd name="T77" fmla="*/ 177 h 206"/>
                <a:gd name="T78" fmla="*/ 224 w 281"/>
                <a:gd name="T79" fmla="*/ 182 h 206"/>
                <a:gd name="T80" fmla="*/ 244 w 281"/>
                <a:gd name="T81" fmla="*/ 198 h 206"/>
                <a:gd name="T82" fmla="*/ 247 w 281"/>
                <a:gd name="T83" fmla="*/ 184 h 206"/>
                <a:gd name="T84" fmla="*/ 257 w 281"/>
                <a:gd name="T85" fmla="*/ 182 h 206"/>
                <a:gd name="T86" fmla="*/ 241 w 281"/>
                <a:gd name="T87" fmla="*/ 162 h 206"/>
                <a:gd name="T88" fmla="*/ 224 w 281"/>
                <a:gd name="T89" fmla="*/ 152 h 206"/>
                <a:gd name="T90" fmla="*/ 230 w 281"/>
                <a:gd name="T91" fmla="*/ 131 h 206"/>
                <a:gd name="T92" fmla="*/ 241 w 281"/>
                <a:gd name="T93" fmla="*/ 145 h 206"/>
                <a:gd name="T94" fmla="*/ 259 w 281"/>
                <a:gd name="T95" fmla="*/ 160 h 206"/>
                <a:gd name="T96" fmla="*/ 270 w 281"/>
                <a:gd name="T97" fmla="*/ 145 h 206"/>
                <a:gd name="T98" fmla="*/ 278 w 281"/>
                <a:gd name="T99" fmla="*/ 135 h 206"/>
                <a:gd name="T100" fmla="*/ 264 w 281"/>
                <a:gd name="T101" fmla="*/ 121 h 206"/>
                <a:gd name="T102" fmla="*/ 247 w 281"/>
                <a:gd name="T103" fmla="*/ 107 h 206"/>
                <a:gd name="T104" fmla="*/ 210 w 281"/>
                <a:gd name="T105" fmla="*/ 90 h 206"/>
                <a:gd name="T106" fmla="*/ 226 w 281"/>
                <a:gd name="T107" fmla="*/ 81 h 206"/>
                <a:gd name="T108" fmla="*/ 212 w 281"/>
                <a:gd name="T109" fmla="*/ 72 h 206"/>
                <a:gd name="T110" fmla="*/ 200 w 281"/>
                <a:gd name="T111" fmla="*/ 58 h 206"/>
                <a:gd name="T112" fmla="*/ 181 w 281"/>
                <a:gd name="T113" fmla="*/ 57 h 206"/>
                <a:gd name="T114" fmla="*/ 184 w 281"/>
                <a:gd name="T115" fmla="*/ 4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1" h="206">
                  <a:moveTo>
                    <a:pt x="184" y="47"/>
                  </a:moveTo>
                  <a:cubicBezTo>
                    <a:pt x="187" y="44"/>
                    <a:pt x="181" y="44"/>
                    <a:pt x="178" y="42"/>
                  </a:cubicBezTo>
                  <a:cubicBezTo>
                    <a:pt x="176" y="41"/>
                    <a:pt x="169" y="40"/>
                    <a:pt x="169" y="40"/>
                  </a:cubicBezTo>
                  <a:cubicBezTo>
                    <a:pt x="169" y="40"/>
                    <a:pt x="165" y="42"/>
                    <a:pt x="162" y="44"/>
                  </a:cubicBezTo>
                  <a:cubicBezTo>
                    <a:pt x="160" y="46"/>
                    <a:pt x="159" y="44"/>
                    <a:pt x="153" y="40"/>
                  </a:cubicBezTo>
                  <a:cubicBezTo>
                    <a:pt x="151" y="37"/>
                    <a:pt x="152" y="42"/>
                    <a:pt x="144" y="44"/>
                  </a:cubicBezTo>
                  <a:cubicBezTo>
                    <a:pt x="141" y="45"/>
                    <a:pt x="147" y="39"/>
                    <a:pt x="147" y="39"/>
                  </a:cubicBezTo>
                  <a:cubicBezTo>
                    <a:pt x="147" y="39"/>
                    <a:pt x="150" y="37"/>
                    <a:pt x="151" y="34"/>
                  </a:cubicBezTo>
                  <a:cubicBezTo>
                    <a:pt x="152" y="32"/>
                    <a:pt x="146" y="34"/>
                    <a:pt x="143" y="33"/>
                  </a:cubicBezTo>
                  <a:cubicBezTo>
                    <a:pt x="143" y="33"/>
                    <a:pt x="144" y="27"/>
                    <a:pt x="145" y="25"/>
                  </a:cubicBezTo>
                  <a:cubicBezTo>
                    <a:pt x="145" y="22"/>
                    <a:pt x="141" y="22"/>
                    <a:pt x="137" y="22"/>
                  </a:cubicBezTo>
                  <a:cubicBezTo>
                    <a:pt x="134" y="22"/>
                    <a:pt x="131" y="21"/>
                    <a:pt x="127" y="21"/>
                  </a:cubicBezTo>
                  <a:cubicBezTo>
                    <a:pt x="122" y="21"/>
                    <a:pt x="117" y="21"/>
                    <a:pt x="113" y="23"/>
                  </a:cubicBezTo>
                  <a:cubicBezTo>
                    <a:pt x="108" y="25"/>
                    <a:pt x="113" y="23"/>
                    <a:pt x="113" y="25"/>
                  </a:cubicBezTo>
                  <a:cubicBezTo>
                    <a:pt x="113" y="25"/>
                    <a:pt x="113" y="28"/>
                    <a:pt x="113" y="32"/>
                  </a:cubicBezTo>
                  <a:cubicBezTo>
                    <a:pt x="113" y="35"/>
                    <a:pt x="110" y="33"/>
                    <a:pt x="107" y="32"/>
                  </a:cubicBezTo>
                  <a:cubicBezTo>
                    <a:pt x="105" y="31"/>
                    <a:pt x="105" y="31"/>
                    <a:pt x="101" y="29"/>
                  </a:cubicBezTo>
                  <a:cubicBezTo>
                    <a:pt x="97" y="27"/>
                    <a:pt x="98" y="25"/>
                    <a:pt x="96" y="24"/>
                  </a:cubicBezTo>
                  <a:cubicBezTo>
                    <a:pt x="93" y="23"/>
                    <a:pt x="92" y="29"/>
                    <a:pt x="92" y="29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5" y="31"/>
                    <a:pt x="89" y="25"/>
                    <a:pt x="91" y="21"/>
                  </a:cubicBezTo>
                  <a:cubicBezTo>
                    <a:pt x="93" y="17"/>
                    <a:pt x="90" y="16"/>
                    <a:pt x="88" y="12"/>
                  </a:cubicBezTo>
                  <a:cubicBezTo>
                    <a:pt x="85" y="9"/>
                    <a:pt x="83" y="6"/>
                    <a:pt x="81" y="5"/>
                  </a:cubicBezTo>
                  <a:cubicBezTo>
                    <a:pt x="78" y="4"/>
                    <a:pt x="74" y="2"/>
                    <a:pt x="68" y="4"/>
                  </a:cubicBezTo>
                  <a:cubicBezTo>
                    <a:pt x="62" y="6"/>
                    <a:pt x="60" y="9"/>
                    <a:pt x="57" y="9"/>
                  </a:cubicBezTo>
                  <a:cubicBezTo>
                    <a:pt x="55" y="9"/>
                    <a:pt x="53" y="10"/>
                    <a:pt x="52" y="13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9"/>
                    <a:pt x="51" y="19"/>
                    <a:pt x="49" y="20"/>
                  </a:cubicBezTo>
                  <a:cubicBezTo>
                    <a:pt x="46" y="21"/>
                    <a:pt x="45" y="18"/>
                    <a:pt x="41" y="21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9" y="25"/>
                    <a:pt x="51" y="27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42" y="36"/>
                    <a:pt x="45" y="38"/>
                  </a:cubicBezTo>
                  <a:cubicBezTo>
                    <a:pt x="48" y="40"/>
                    <a:pt x="52" y="41"/>
                    <a:pt x="52" y="41"/>
                  </a:cubicBezTo>
                  <a:cubicBezTo>
                    <a:pt x="52" y="41"/>
                    <a:pt x="53" y="49"/>
                    <a:pt x="52" y="52"/>
                  </a:cubicBezTo>
                  <a:cubicBezTo>
                    <a:pt x="51" y="55"/>
                    <a:pt x="48" y="54"/>
                    <a:pt x="48" y="54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3" y="42"/>
                    <a:pt x="38" y="40"/>
                  </a:cubicBezTo>
                  <a:cubicBezTo>
                    <a:pt x="33" y="37"/>
                    <a:pt x="32" y="33"/>
                    <a:pt x="32" y="29"/>
                  </a:cubicBezTo>
                  <a:cubicBezTo>
                    <a:pt x="32" y="25"/>
                    <a:pt x="33" y="22"/>
                    <a:pt x="34" y="17"/>
                  </a:cubicBezTo>
                  <a:cubicBezTo>
                    <a:pt x="35" y="13"/>
                    <a:pt x="42" y="13"/>
                    <a:pt x="43" y="10"/>
                  </a:cubicBezTo>
                  <a:cubicBezTo>
                    <a:pt x="44" y="8"/>
                    <a:pt x="48" y="5"/>
                    <a:pt x="45" y="2"/>
                  </a:cubicBezTo>
                  <a:cubicBezTo>
                    <a:pt x="42" y="0"/>
                    <a:pt x="38" y="0"/>
                    <a:pt x="38" y="0"/>
                  </a:cubicBezTo>
                  <a:cubicBezTo>
                    <a:pt x="38" y="0"/>
                    <a:pt x="30" y="1"/>
                    <a:pt x="27" y="3"/>
                  </a:cubicBezTo>
                  <a:cubicBezTo>
                    <a:pt x="25" y="5"/>
                    <a:pt x="21" y="8"/>
                    <a:pt x="18" y="11"/>
                  </a:cubicBezTo>
                  <a:cubicBezTo>
                    <a:pt x="16" y="15"/>
                    <a:pt x="11" y="17"/>
                    <a:pt x="9" y="20"/>
                  </a:cubicBezTo>
                  <a:cubicBezTo>
                    <a:pt x="8" y="24"/>
                    <a:pt x="3" y="25"/>
                    <a:pt x="1" y="33"/>
                  </a:cubicBezTo>
                  <a:cubicBezTo>
                    <a:pt x="0" y="41"/>
                    <a:pt x="1" y="46"/>
                    <a:pt x="4" y="49"/>
                  </a:cubicBezTo>
                  <a:cubicBezTo>
                    <a:pt x="4" y="49"/>
                    <a:pt x="9" y="50"/>
                    <a:pt x="12" y="50"/>
                  </a:cubicBezTo>
                  <a:cubicBezTo>
                    <a:pt x="15" y="50"/>
                    <a:pt x="19" y="50"/>
                    <a:pt x="25" y="54"/>
                  </a:cubicBezTo>
                  <a:cubicBezTo>
                    <a:pt x="32" y="57"/>
                    <a:pt x="19" y="58"/>
                    <a:pt x="16" y="58"/>
                  </a:cubicBezTo>
                  <a:cubicBezTo>
                    <a:pt x="12" y="58"/>
                    <a:pt x="8" y="57"/>
                    <a:pt x="8" y="57"/>
                  </a:cubicBezTo>
                  <a:cubicBezTo>
                    <a:pt x="8" y="57"/>
                    <a:pt x="9" y="59"/>
                    <a:pt x="11" y="62"/>
                  </a:cubicBezTo>
                  <a:cubicBezTo>
                    <a:pt x="13" y="65"/>
                    <a:pt x="14" y="68"/>
                    <a:pt x="17" y="69"/>
                  </a:cubicBezTo>
                  <a:cubicBezTo>
                    <a:pt x="19" y="70"/>
                    <a:pt x="25" y="68"/>
                    <a:pt x="25" y="68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4" y="73"/>
                    <a:pt x="70" y="73"/>
                    <a:pt x="73" y="73"/>
                  </a:cubicBezTo>
                  <a:cubicBezTo>
                    <a:pt x="75" y="73"/>
                    <a:pt x="80" y="75"/>
                    <a:pt x="80" y="75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73"/>
                    <a:pt x="95" y="73"/>
                    <a:pt x="100" y="73"/>
                  </a:cubicBezTo>
                  <a:cubicBezTo>
                    <a:pt x="100" y="73"/>
                    <a:pt x="103" y="75"/>
                    <a:pt x="113" y="73"/>
                  </a:cubicBezTo>
                  <a:cubicBezTo>
                    <a:pt x="111" y="69"/>
                    <a:pt x="111" y="69"/>
                    <a:pt x="111" y="69"/>
                  </a:cubicBezTo>
                  <a:cubicBezTo>
                    <a:pt x="111" y="69"/>
                    <a:pt x="108" y="65"/>
                    <a:pt x="106" y="60"/>
                  </a:cubicBezTo>
                  <a:cubicBezTo>
                    <a:pt x="105" y="55"/>
                    <a:pt x="109" y="60"/>
                    <a:pt x="113" y="63"/>
                  </a:cubicBezTo>
                  <a:cubicBezTo>
                    <a:pt x="118" y="65"/>
                    <a:pt x="113" y="63"/>
                    <a:pt x="117" y="65"/>
                  </a:cubicBezTo>
                  <a:cubicBezTo>
                    <a:pt x="121" y="68"/>
                    <a:pt x="121" y="69"/>
                    <a:pt x="122" y="73"/>
                  </a:cubicBezTo>
                  <a:cubicBezTo>
                    <a:pt x="124" y="76"/>
                    <a:pt x="126" y="77"/>
                    <a:pt x="126" y="77"/>
                  </a:cubicBezTo>
                  <a:cubicBezTo>
                    <a:pt x="126" y="77"/>
                    <a:pt x="126" y="77"/>
                    <a:pt x="129" y="80"/>
                  </a:cubicBezTo>
                  <a:cubicBezTo>
                    <a:pt x="133" y="82"/>
                    <a:pt x="133" y="82"/>
                    <a:pt x="136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6" y="89"/>
                    <a:pt x="136" y="89"/>
                  </a:cubicBezTo>
                  <a:cubicBezTo>
                    <a:pt x="136" y="89"/>
                    <a:pt x="136" y="89"/>
                    <a:pt x="130" y="93"/>
                  </a:cubicBezTo>
                  <a:cubicBezTo>
                    <a:pt x="130" y="93"/>
                    <a:pt x="135" y="96"/>
                    <a:pt x="137" y="96"/>
                  </a:cubicBezTo>
                  <a:cubicBezTo>
                    <a:pt x="140" y="96"/>
                    <a:pt x="144" y="93"/>
                    <a:pt x="144" y="93"/>
                  </a:cubicBezTo>
                  <a:cubicBezTo>
                    <a:pt x="144" y="93"/>
                    <a:pt x="151" y="93"/>
                    <a:pt x="154" y="94"/>
                  </a:cubicBezTo>
                  <a:cubicBezTo>
                    <a:pt x="158" y="95"/>
                    <a:pt x="157" y="97"/>
                    <a:pt x="161" y="99"/>
                  </a:cubicBezTo>
                  <a:cubicBezTo>
                    <a:pt x="166" y="102"/>
                    <a:pt x="167" y="100"/>
                    <a:pt x="169" y="103"/>
                  </a:cubicBezTo>
                  <a:cubicBezTo>
                    <a:pt x="172" y="105"/>
                    <a:pt x="169" y="108"/>
                    <a:pt x="169" y="113"/>
                  </a:cubicBezTo>
                  <a:cubicBezTo>
                    <a:pt x="168" y="117"/>
                    <a:pt x="166" y="120"/>
                    <a:pt x="166" y="120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59" y="148"/>
                    <a:pt x="159" y="148"/>
                    <a:pt x="159" y="148"/>
                  </a:cubicBezTo>
                  <a:cubicBezTo>
                    <a:pt x="159" y="148"/>
                    <a:pt x="153" y="151"/>
                    <a:pt x="151" y="151"/>
                  </a:cubicBezTo>
                  <a:cubicBezTo>
                    <a:pt x="148" y="151"/>
                    <a:pt x="142" y="152"/>
                    <a:pt x="133" y="153"/>
                  </a:cubicBezTo>
                  <a:cubicBezTo>
                    <a:pt x="124" y="155"/>
                    <a:pt x="126" y="154"/>
                    <a:pt x="122" y="153"/>
                  </a:cubicBezTo>
                  <a:cubicBezTo>
                    <a:pt x="119" y="153"/>
                    <a:pt x="117" y="156"/>
                    <a:pt x="119" y="161"/>
                  </a:cubicBezTo>
                  <a:cubicBezTo>
                    <a:pt x="121" y="165"/>
                    <a:pt x="120" y="165"/>
                    <a:pt x="123" y="169"/>
                  </a:cubicBezTo>
                  <a:cubicBezTo>
                    <a:pt x="127" y="172"/>
                    <a:pt x="130" y="169"/>
                    <a:pt x="137" y="167"/>
                  </a:cubicBezTo>
                  <a:cubicBezTo>
                    <a:pt x="145" y="164"/>
                    <a:pt x="153" y="164"/>
                    <a:pt x="153" y="164"/>
                  </a:cubicBezTo>
                  <a:cubicBezTo>
                    <a:pt x="161" y="167"/>
                    <a:pt x="161" y="167"/>
                    <a:pt x="161" y="167"/>
                  </a:cubicBezTo>
                  <a:cubicBezTo>
                    <a:pt x="163" y="172"/>
                    <a:pt x="163" y="172"/>
                    <a:pt x="163" y="172"/>
                  </a:cubicBezTo>
                  <a:cubicBezTo>
                    <a:pt x="168" y="174"/>
                    <a:pt x="168" y="174"/>
                    <a:pt x="168" y="174"/>
                  </a:cubicBezTo>
                  <a:cubicBezTo>
                    <a:pt x="173" y="176"/>
                    <a:pt x="173" y="176"/>
                    <a:pt x="173" y="176"/>
                  </a:cubicBezTo>
                  <a:cubicBezTo>
                    <a:pt x="173" y="176"/>
                    <a:pt x="177" y="177"/>
                    <a:pt x="180" y="182"/>
                  </a:cubicBezTo>
                  <a:cubicBezTo>
                    <a:pt x="181" y="185"/>
                    <a:pt x="181" y="185"/>
                    <a:pt x="181" y="185"/>
                  </a:cubicBezTo>
                  <a:cubicBezTo>
                    <a:pt x="189" y="189"/>
                    <a:pt x="189" y="189"/>
                    <a:pt x="189" y="189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203" y="193"/>
                    <a:pt x="203" y="193"/>
                    <a:pt x="203" y="193"/>
                  </a:cubicBezTo>
                  <a:cubicBezTo>
                    <a:pt x="203" y="193"/>
                    <a:pt x="207" y="197"/>
                    <a:pt x="210" y="203"/>
                  </a:cubicBezTo>
                  <a:cubicBezTo>
                    <a:pt x="212" y="206"/>
                    <a:pt x="217" y="206"/>
                    <a:pt x="220" y="206"/>
                  </a:cubicBezTo>
                  <a:cubicBezTo>
                    <a:pt x="223" y="206"/>
                    <a:pt x="227" y="205"/>
                    <a:pt x="230" y="205"/>
                  </a:cubicBezTo>
                  <a:cubicBezTo>
                    <a:pt x="233" y="205"/>
                    <a:pt x="233" y="203"/>
                    <a:pt x="230" y="198"/>
                  </a:cubicBezTo>
                  <a:cubicBezTo>
                    <a:pt x="230" y="198"/>
                    <a:pt x="227" y="195"/>
                    <a:pt x="225" y="194"/>
                  </a:cubicBezTo>
                  <a:cubicBezTo>
                    <a:pt x="222" y="193"/>
                    <a:pt x="219" y="191"/>
                    <a:pt x="216" y="188"/>
                  </a:cubicBezTo>
                  <a:cubicBezTo>
                    <a:pt x="212" y="185"/>
                    <a:pt x="212" y="185"/>
                    <a:pt x="209" y="183"/>
                  </a:cubicBezTo>
                  <a:cubicBezTo>
                    <a:pt x="207" y="181"/>
                    <a:pt x="206" y="177"/>
                    <a:pt x="206" y="177"/>
                  </a:cubicBezTo>
                  <a:cubicBezTo>
                    <a:pt x="210" y="178"/>
                    <a:pt x="210" y="178"/>
                    <a:pt x="210" y="178"/>
                  </a:cubicBezTo>
                  <a:cubicBezTo>
                    <a:pt x="216" y="177"/>
                    <a:pt x="216" y="177"/>
                    <a:pt x="216" y="177"/>
                  </a:cubicBezTo>
                  <a:cubicBezTo>
                    <a:pt x="216" y="177"/>
                    <a:pt x="221" y="181"/>
                    <a:pt x="224" y="182"/>
                  </a:cubicBezTo>
                  <a:cubicBezTo>
                    <a:pt x="226" y="183"/>
                    <a:pt x="230" y="185"/>
                    <a:pt x="232" y="187"/>
                  </a:cubicBezTo>
                  <a:cubicBezTo>
                    <a:pt x="233" y="190"/>
                    <a:pt x="236" y="191"/>
                    <a:pt x="239" y="193"/>
                  </a:cubicBezTo>
                  <a:cubicBezTo>
                    <a:pt x="241" y="194"/>
                    <a:pt x="244" y="198"/>
                    <a:pt x="244" y="198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50" y="188"/>
                    <a:pt x="250" y="188"/>
                    <a:pt x="250" y="188"/>
                  </a:cubicBezTo>
                  <a:cubicBezTo>
                    <a:pt x="247" y="184"/>
                    <a:pt x="247" y="184"/>
                    <a:pt x="247" y="184"/>
                  </a:cubicBezTo>
                  <a:cubicBezTo>
                    <a:pt x="242" y="179"/>
                    <a:pt x="242" y="179"/>
                    <a:pt x="242" y="179"/>
                  </a:cubicBezTo>
                  <a:cubicBezTo>
                    <a:pt x="247" y="179"/>
                    <a:pt x="247" y="179"/>
                    <a:pt x="247" y="179"/>
                  </a:cubicBezTo>
                  <a:cubicBezTo>
                    <a:pt x="247" y="179"/>
                    <a:pt x="251" y="183"/>
                    <a:pt x="257" y="182"/>
                  </a:cubicBezTo>
                  <a:cubicBezTo>
                    <a:pt x="251" y="176"/>
                    <a:pt x="251" y="176"/>
                    <a:pt x="251" y="176"/>
                  </a:cubicBezTo>
                  <a:cubicBezTo>
                    <a:pt x="251" y="176"/>
                    <a:pt x="246" y="170"/>
                    <a:pt x="243" y="167"/>
                  </a:cubicBezTo>
                  <a:cubicBezTo>
                    <a:pt x="241" y="162"/>
                    <a:pt x="241" y="162"/>
                    <a:pt x="241" y="162"/>
                  </a:cubicBezTo>
                  <a:cubicBezTo>
                    <a:pt x="234" y="162"/>
                    <a:pt x="234" y="162"/>
                    <a:pt x="234" y="162"/>
                  </a:cubicBezTo>
                  <a:cubicBezTo>
                    <a:pt x="234" y="162"/>
                    <a:pt x="231" y="159"/>
                    <a:pt x="228" y="157"/>
                  </a:cubicBezTo>
                  <a:cubicBezTo>
                    <a:pt x="225" y="155"/>
                    <a:pt x="224" y="152"/>
                    <a:pt x="224" y="152"/>
                  </a:cubicBezTo>
                  <a:cubicBezTo>
                    <a:pt x="224" y="152"/>
                    <a:pt x="226" y="146"/>
                    <a:pt x="224" y="141"/>
                  </a:cubicBezTo>
                  <a:cubicBezTo>
                    <a:pt x="221" y="136"/>
                    <a:pt x="221" y="134"/>
                    <a:pt x="221" y="134"/>
                  </a:cubicBezTo>
                  <a:cubicBezTo>
                    <a:pt x="230" y="131"/>
                    <a:pt x="230" y="131"/>
                    <a:pt x="230" y="131"/>
                  </a:cubicBezTo>
                  <a:cubicBezTo>
                    <a:pt x="234" y="136"/>
                    <a:pt x="234" y="136"/>
                    <a:pt x="234" y="136"/>
                  </a:cubicBezTo>
                  <a:cubicBezTo>
                    <a:pt x="234" y="136"/>
                    <a:pt x="238" y="136"/>
                    <a:pt x="241" y="137"/>
                  </a:cubicBezTo>
                  <a:cubicBezTo>
                    <a:pt x="243" y="137"/>
                    <a:pt x="246" y="140"/>
                    <a:pt x="241" y="145"/>
                  </a:cubicBezTo>
                  <a:cubicBezTo>
                    <a:pt x="238" y="146"/>
                    <a:pt x="240" y="148"/>
                    <a:pt x="241" y="151"/>
                  </a:cubicBezTo>
                  <a:cubicBezTo>
                    <a:pt x="243" y="153"/>
                    <a:pt x="249" y="153"/>
                    <a:pt x="251" y="153"/>
                  </a:cubicBezTo>
                  <a:cubicBezTo>
                    <a:pt x="254" y="154"/>
                    <a:pt x="259" y="160"/>
                    <a:pt x="259" y="160"/>
                  </a:cubicBezTo>
                  <a:cubicBezTo>
                    <a:pt x="258" y="152"/>
                    <a:pt x="258" y="152"/>
                    <a:pt x="258" y="152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4" y="146"/>
                    <a:pt x="264" y="146"/>
                    <a:pt x="270" y="145"/>
                  </a:cubicBezTo>
                  <a:cubicBezTo>
                    <a:pt x="272" y="145"/>
                    <a:pt x="272" y="137"/>
                    <a:pt x="272" y="137"/>
                  </a:cubicBezTo>
                  <a:cubicBezTo>
                    <a:pt x="272" y="131"/>
                    <a:pt x="272" y="131"/>
                    <a:pt x="272" y="131"/>
                  </a:cubicBezTo>
                  <a:cubicBezTo>
                    <a:pt x="272" y="131"/>
                    <a:pt x="275" y="133"/>
                    <a:pt x="278" y="135"/>
                  </a:cubicBezTo>
                  <a:cubicBezTo>
                    <a:pt x="280" y="137"/>
                    <a:pt x="281" y="131"/>
                    <a:pt x="281" y="131"/>
                  </a:cubicBezTo>
                  <a:cubicBezTo>
                    <a:pt x="281" y="131"/>
                    <a:pt x="279" y="125"/>
                    <a:pt x="273" y="123"/>
                  </a:cubicBezTo>
                  <a:cubicBezTo>
                    <a:pt x="268" y="121"/>
                    <a:pt x="264" y="121"/>
                    <a:pt x="264" y="121"/>
                  </a:cubicBezTo>
                  <a:cubicBezTo>
                    <a:pt x="264" y="121"/>
                    <a:pt x="262" y="118"/>
                    <a:pt x="259" y="117"/>
                  </a:cubicBezTo>
                  <a:cubicBezTo>
                    <a:pt x="257" y="116"/>
                    <a:pt x="252" y="116"/>
                    <a:pt x="252" y="116"/>
                  </a:cubicBezTo>
                  <a:cubicBezTo>
                    <a:pt x="252" y="116"/>
                    <a:pt x="251" y="110"/>
                    <a:pt x="247" y="107"/>
                  </a:cubicBezTo>
                  <a:cubicBezTo>
                    <a:pt x="242" y="105"/>
                    <a:pt x="241" y="109"/>
                    <a:pt x="238" y="108"/>
                  </a:cubicBezTo>
                  <a:cubicBezTo>
                    <a:pt x="235" y="107"/>
                    <a:pt x="222" y="98"/>
                    <a:pt x="218" y="94"/>
                  </a:cubicBezTo>
                  <a:cubicBezTo>
                    <a:pt x="215" y="89"/>
                    <a:pt x="215" y="92"/>
                    <a:pt x="210" y="90"/>
                  </a:cubicBezTo>
                  <a:cubicBezTo>
                    <a:pt x="206" y="89"/>
                    <a:pt x="208" y="87"/>
                    <a:pt x="207" y="84"/>
                  </a:cubicBezTo>
                  <a:cubicBezTo>
                    <a:pt x="206" y="81"/>
                    <a:pt x="211" y="79"/>
                    <a:pt x="211" y="79"/>
                  </a:cubicBezTo>
                  <a:cubicBezTo>
                    <a:pt x="211" y="79"/>
                    <a:pt x="222" y="84"/>
                    <a:pt x="226" y="81"/>
                  </a:cubicBezTo>
                  <a:cubicBezTo>
                    <a:pt x="231" y="77"/>
                    <a:pt x="222" y="77"/>
                    <a:pt x="222" y="77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1" y="72"/>
                    <a:pt x="216" y="70"/>
                    <a:pt x="212" y="72"/>
                  </a:cubicBezTo>
                  <a:cubicBezTo>
                    <a:pt x="209" y="73"/>
                    <a:pt x="206" y="70"/>
                    <a:pt x="206" y="70"/>
                  </a:cubicBezTo>
                  <a:cubicBezTo>
                    <a:pt x="206" y="70"/>
                    <a:pt x="206" y="66"/>
                    <a:pt x="203" y="59"/>
                  </a:cubicBezTo>
                  <a:cubicBezTo>
                    <a:pt x="201" y="52"/>
                    <a:pt x="203" y="59"/>
                    <a:pt x="200" y="58"/>
                  </a:cubicBezTo>
                  <a:cubicBezTo>
                    <a:pt x="196" y="57"/>
                    <a:pt x="193" y="57"/>
                    <a:pt x="193" y="57"/>
                  </a:cubicBezTo>
                  <a:cubicBezTo>
                    <a:pt x="193" y="57"/>
                    <a:pt x="191" y="54"/>
                    <a:pt x="187" y="53"/>
                  </a:cubicBezTo>
                  <a:cubicBezTo>
                    <a:pt x="184" y="52"/>
                    <a:pt x="184" y="55"/>
                    <a:pt x="181" y="57"/>
                  </a:cubicBezTo>
                  <a:cubicBezTo>
                    <a:pt x="178" y="60"/>
                    <a:pt x="176" y="56"/>
                    <a:pt x="176" y="56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7" y="51"/>
                    <a:pt x="180" y="49"/>
                    <a:pt x="184" y="4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1" name="Freeform 303"/>
            <p:cNvSpPr>
              <a:spLocks/>
            </p:cNvSpPr>
            <p:nvPr/>
          </p:nvSpPr>
          <p:spPr bwMode="auto">
            <a:xfrm>
              <a:off x="7212326" y="2760585"/>
              <a:ext cx="52829" cy="33752"/>
            </a:xfrm>
            <a:custGeom>
              <a:avLst/>
              <a:gdLst>
                <a:gd name="T0" fmla="*/ 19 w 23"/>
                <a:gd name="T1" fmla="*/ 3 h 15"/>
                <a:gd name="T2" fmla="*/ 12 w 23"/>
                <a:gd name="T3" fmla="*/ 2 h 15"/>
                <a:gd name="T4" fmla="*/ 2 w 23"/>
                <a:gd name="T5" fmla="*/ 7 h 15"/>
                <a:gd name="T6" fmla="*/ 7 w 23"/>
                <a:gd name="T7" fmla="*/ 12 h 15"/>
                <a:gd name="T8" fmla="*/ 14 w 23"/>
                <a:gd name="T9" fmla="*/ 12 h 15"/>
                <a:gd name="T10" fmla="*/ 20 w 23"/>
                <a:gd name="T11" fmla="*/ 5 h 15"/>
                <a:gd name="T12" fmla="*/ 19 w 23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5">
                  <a:moveTo>
                    <a:pt x="19" y="3"/>
                  </a:moveTo>
                  <a:cubicBezTo>
                    <a:pt x="18" y="0"/>
                    <a:pt x="16" y="2"/>
                    <a:pt x="12" y="2"/>
                  </a:cubicBezTo>
                  <a:cubicBezTo>
                    <a:pt x="12" y="2"/>
                    <a:pt x="7" y="3"/>
                    <a:pt x="2" y="7"/>
                  </a:cubicBezTo>
                  <a:cubicBezTo>
                    <a:pt x="0" y="9"/>
                    <a:pt x="2" y="10"/>
                    <a:pt x="7" y="12"/>
                  </a:cubicBezTo>
                  <a:cubicBezTo>
                    <a:pt x="13" y="15"/>
                    <a:pt x="11" y="12"/>
                    <a:pt x="14" y="12"/>
                  </a:cubicBezTo>
                  <a:cubicBezTo>
                    <a:pt x="16" y="11"/>
                    <a:pt x="16" y="9"/>
                    <a:pt x="20" y="5"/>
                  </a:cubicBezTo>
                  <a:cubicBezTo>
                    <a:pt x="23" y="2"/>
                    <a:pt x="20" y="5"/>
                    <a:pt x="19" y="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2" name="Freeform 304"/>
            <p:cNvSpPr>
              <a:spLocks/>
            </p:cNvSpPr>
            <p:nvPr/>
          </p:nvSpPr>
          <p:spPr bwMode="auto">
            <a:xfrm>
              <a:off x="7357604" y="2561010"/>
              <a:ext cx="52829" cy="63101"/>
            </a:xfrm>
            <a:custGeom>
              <a:avLst/>
              <a:gdLst>
                <a:gd name="T0" fmla="*/ 13 w 23"/>
                <a:gd name="T1" fmla="*/ 20 h 28"/>
                <a:gd name="T2" fmla="*/ 22 w 23"/>
                <a:gd name="T3" fmla="*/ 12 h 28"/>
                <a:gd name="T4" fmla="*/ 23 w 23"/>
                <a:gd name="T5" fmla="*/ 4 h 28"/>
                <a:gd name="T6" fmla="*/ 16 w 23"/>
                <a:gd name="T7" fmla="*/ 0 h 28"/>
                <a:gd name="T8" fmla="*/ 6 w 23"/>
                <a:gd name="T9" fmla="*/ 7 h 28"/>
                <a:gd name="T10" fmla="*/ 2 w 23"/>
                <a:gd name="T11" fmla="*/ 12 h 28"/>
                <a:gd name="T12" fmla="*/ 4 w 23"/>
                <a:gd name="T13" fmla="*/ 22 h 28"/>
                <a:gd name="T14" fmla="*/ 13 w 23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8">
                  <a:moveTo>
                    <a:pt x="13" y="20"/>
                  </a:moveTo>
                  <a:cubicBezTo>
                    <a:pt x="15" y="18"/>
                    <a:pt x="22" y="15"/>
                    <a:pt x="22" y="12"/>
                  </a:cubicBezTo>
                  <a:cubicBezTo>
                    <a:pt x="23" y="8"/>
                    <a:pt x="23" y="4"/>
                    <a:pt x="23" y="4"/>
                  </a:cubicBezTo>
                  <a:cubicBezTo>
                    <a:pt x="23" y="4"/>
                    <a:pt x="19" y="0"/>
                    <a:pt x="16" y="0"/>
                  </a:cubicBezTo>
                  <a:cubicBezTo>
                    <a:pt x="14" y="0"/>
                    <a:pt x="11" y="5"/>
                    <a:pt x="6" y="7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0" y="17"/>
                    <a:pt x="4" y="22"/>
                  </a:cubicBezTo>
                  <a:cubicBezTo>
                    <a:pt x="7" y="28"/>
                    <a:pt x="10" y="21"/>
                    <a:pt x="13" y="2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3" name="Freeform 305"/>
            <p:cNvSpPr>
              <a:spLocks/>
            </p:cNvSpPr>
            <p:nvPr/>
          </p:nvSpPr>
          <p:spPr bwMode="auto">
            <a:xfrm>
              <a:off x="7040632" y="1888912"/>
              <a:ext cx="661826" cy="349256"/>
            </a:xfrm>
            <a:custGeom>
              <a:avLst/>
              <a:gdLst>
                <a:gd name="T0" fmla="*/ 33 w 292"/>
                <a:gd name="T1" fmla="*/ 28 h 154"/>
                <a:gd name="T2" fmla="*/ 23 w 292"/>
                <a:gd name="T3" fmla="*/ 40 h 154"/>
                <a:gd name="T4" fmla="*/ 53 w 292"/>
                <a:gd name="T5" fmla="*/ 35 h 154"/>
                <a:gd name="T6" fmla="*/ 42 w 292"/>
                <a:gd name="T7" fmla="*/ 43 h 154"/>
                <a:gd name="T8" fmla="*/ 41 w 292"/>
                <a:gd name="T9" fmla="*/ 53 h 154"/>
                <a:gd name="T10" fmla="*/ 83 w 292"/>
                <a:gd name="T11" fmla="*/ 37 h 154"/>
                <a:gd name="T12" fmla="*/ 57 w 292"/>
                <a:gd name="T13" fmla="*/ 48 h 154"/>
                <a:gd name="T14" fmla="*/ 67 w 292"/>
                <a:gd name="T15" fmla="*/ 56 h 154"/>
                <a:gd name="T16" fmla="*/ 91 w 292"/>
                <a:gd name="T17" fmla="*/ 54 h 154"/>
                <a:gd name="T18" fmla="*/ 114 w 292"/>
                <a:gd name="T19" fmla="*/ 33 h 154"/>
                <a:gd name="T20" fmla="*/ 119 w 292"/>
                <a:gd name="T21" fmla="*/ 38 h 154"/>
                <a:gd name="T22" fmla="*/ 121 w 292"/>
                <a:gd name="T23" fmla="*/ 50 h 154"/>
                <a:gd name="T24" fmla="*/ 90 w 292"/>
                <a:gd name="T25" fmla="*/ 62 h 154"/>
                <a:gd name="T26" fmla="*/ 109 w 292"/>
                <a:gd name="T27" fmla="*/ 77 h 154"/>
                <a:gd name="T28" fmla="*/ 86 w 292"/>
                <a:gd name="T29" fmla="*/ 65 h 154"/>
                <a:gd name="T30" fmla="*/ 54 w 292"/>
                <a:gd name="T31" fmla="*/ 73 h 154"/>
                <a:gd name="T32" fmla="*/ 80 w 292"/>
                <a:gd name="T33" fmla="*/ 89 h 154"/>
                <a:gd name="T34" fmla="*/ 56 w 292"/>
                <a:gd name="T35" fmla="*/ 96 h 154"/>
                <a:gd name="T36" fmla="*/ 49 w 292"/>
                <a:gd name="T37" fmla="*/ 107 h 154"/>
                <a:gd name="T38" fmla="*/ 65 w 292"/>
                <a:gd name="T39" fmla="*/ 110 h 154"/>
                <a:gd name="T40" fmla="*/ 84 w 292"/>
                <a:gd name="T41" fmla="*/ 114 h 154"/>
                <a:gd name="T42" fmla="*/ 59 w 292"/>
                <a:gd name="T43" fmla="*/ 124 h 154"/>
                <a:gd name="T44" fmla="*/ 35 w 292"/>
                <a:gd name="T45" fmla="*/ 120 h 154"/>
                <a:gd name="T46" fmla="*/ 27 w 292"/>
                <a:gd name="T47" fmla="*/ 133 h 154"/>
                <a:gd name="T48" fmla="*/ 41 w 292"/>
                <a:gd name="T49" fmla="*/ 144 h 154"/>
                <a:gd name="T50" fmla="*/ 74 w 292"/>
                <a:gd name="T51" fmla="*/ 145 h 154"/>
                <a:gd name="T52" fmla="*/ 89 w 292"/>
                <a:gd name="T53" fmla="*/ 146 h 154"/>
                <a:gd name="T54" fmla="*/ 114 w 292"/>
                <a:gd name="T55" fmla="*/ 146 h 154"/>
                <a:gd name="T56" fmla="*/ 136 w 292"/>
                <a:gd name="T57" fmla="*/ 133 h 154"/>
                <a:gd name="T58" fmla="*/ 110 w 292"/>
                <a:gd name="T59" fmla="*/ 127 h 154"/>
                <a:gd name="T60" fmla="*/ 114 w 292"/>
                <a:gd name="T61" fmla="*/ 123 h 154"/>
                <a:gd name="T62" fmla="*/ 134 w 292"/>
                <a:gd name="T63" fmla="*/ 113 h 154"/>
                <a:gd name="T64" fmla="*/ 148 w 292"/>
                <a:gd name="T65" fmla="*/ 104 h 154"/>
                <a:gd name="T66" fmla="*/ 156 w 292"/>
                <a:gd name="T67" fmla="*/ 93 h 154"/>
                <a:gd name="T68" fmla="*/ 149 w 292"/>
                <a:gd name="T69" fmla="*/ 85 h 154"/>
                <a:gd name="T70" fmla="*/ 169 w 292"/>
                <a:gd name="T71" fmla="*/ 77 h 154"/>
                <a:gd name="T72" fmla="*/ 190 w 292"/>
                <a:gd name="T73" fmla="*/ 74 h 154"/>
                <a:gd name="T74" fmla="*/ 190 w 292"/>
                <a:gd name="T75" fmla="*/ 61 h 154"/>
                <a:gd name="T76" fmla="*/ 211 w 292"/>
                <a:gd name="T77" fmla="*/ 51 h 154"/>
                <a:gd name="T78" fmla="*/ 244 w 292"/>
                <a:gd name="T79" fmla="*/ 37 h 154"/>
                <a:gd name="T80" fmla="*/ 232 w 292"/>
                <a:gd name="T81" fmla="*/ 35 h 154"/>
                <a:gd name="T82" fmla="*/ 220 w 292"/>
                <a:gd name="T83" fmla="*/ 26 h 154"/>
                <a:gd name="T84" fmla="*/ 260 w 292"/>
                <a:gd name="T85" fmla="*/ 20 h 154"/>
                <a:gd name="T86" fmla="*/ 270 w 292"/>
                <a:gd name="T87" fmla="*/ 6 h 154"/>
                <a:gd name="T88" fmla="*/ 211 w 292"/>
                <a:gd name="T89" fmla="*/ 5 h 154"/>
                <a:gd name="T90" fmla="*/ 156 w 292"/>
                <a:gd name="T91" fmla="*/ 7 h 154"/>
                <a:gd name="T92" fmla="*/ 105 w 292"/>
                <a:gd name="T93" fmla="*/ 13 h 154"/>
                <a:gd name="T94" fmla="*/ 95 w 292"/>
                <a:gd name="T95" fmla="*/ 13 h 154"/>
                <a:gd name="T96" fmla="*/ 72 w 292"/>
                <a:gd name="T97" fmla="*/ 10 h 154"/>
                <a:gd name="T98" fmla="*/ 52 w 292"/>
                <a:gd name="T99" fmla="*/ 16 h 154"/>
                <a:gd name="T100" fmla="*/ 30 w 292"/>
                <a:gd name="T101" fmla="*/ 13 h 154"/>
                <a:gd name="T102" fmla="*/ 3 w 292"/>
                <a:gd name="T103" fmla="*/ 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2" h="154">
                  <a:moveTo>
                    <a:pt x="5" y="25"/>
                  </a:moveTo>
                  <a:cubicBezTo>
                    <a:pt x="10" y="28"/>
                    <a:pt x="10" y="27"/>
                    <a:pt x="24" y="25"/>
                  </a:cubicBezTo>
                  <a:cubicBezTo>
                    <a:pt x="37" y="23"/>
                    <a:pt x="30" y="24"/>
                    <a:pt x="33" y="28"/>
                  </a:cubicBezTo>
                  <a:cubicBezTo>
                    <a:pt x="33" y="28"/>
                    <a:pt x="26" y="28"/>
                    <a:pt x="23" y="29"/>
                  </a:cubicBezTo>
                  <a:cubicBezTo>
                    <a:pt x="20" y="29"/>
                    <a:pt x="24" y="33"/>
                    <a:pt x="24" y="33"/>
                  </a:cubicBezTo>
                  <a:cubicBezTo>
                    <a:pt x="24" y="33"/>
                    <a:pt x="21" y="36"/>
                    <a:pt x="23" y="40"/>
                  </a:cubicBezTo>
                  <a:cubicBezTo>
                    <a:pt x="25" y="45"/>
                    <a:pt x="26" y="41"/>
                    <a:pt x="31" y="41"/>
                  </a:cubicBezTo>
                  <a:cubicBezTo>
                    <a:pt x="36" y="41"/>
                    <a:pt x="36" y="41"/>
                    <a:pt x="42" y="40"/>
                  </a:cubicBezTo>
                  <a:cubicBezTo>
                    <a:pt x="47" y="39"/>
                    <a:pt x="46" y="38"/>
                    <a:pt x="53" y="35"/>
                  </a:cubicBezTo>
                  <a:cubicBezTo>
                    <a:pt x="60" y="31"/>
                    <a:pt x="61" y="34"/>
                    <a:pt x="61" y="34"/>
                  </a:cubicBezTo>
                  <a:cubicBezTo>
                    <a:pt x="61" y="34"/>
                    <a:pt x="56" y="37"/>
                    <a:pt x="53" y="38"/>
                  </a:cubicBezTo>
                  <a:cubicBezTo>
                    <a:pt x="50" y="39"/>
                    <a:pt x="46" y="41"/>
                    <a:pt x="42" y="43"/>
                  </a:cubicBezTo>
                  <a:cubicBezTo>
                    <a:pt x="39" y="45"/>
                    <a:pt x="34" y="43"/>
                    <a:pt x="29" y="44"/>
                  </a:cubicBezTo>
                  <a:cubicBezTo>
                    <a:pt x="25" y="45"/>
                    <a:pt x="23" y="47"/>
                    <a:pt x="27" y="50"/>
                  </a:cubicBezTo>
                  <a:cubicBezTo>
                    <a:pt x="32" y="53"/>
                    <a:pt x="36" y="53"/>
                    <a:pt x="41" y="53"/>
                  </a:cubicBezTo>
                  <a:cubicBezTo>
                    <a:pt x="45" y="53"/>
                    <a:pt x="47" y="52"/>
                    <a:pt x="50" y="49"/>
                  </a:cubicBezTo>
                  <a:cubicBezTo>
                    <a:pt x="54" y="46"/>
                    <a:pt x="55" y="45"/>
                    <a:pt x="60" y="42"/>
                  </a:cubicBezTo>
                  <a:cubicBezTo>
                    <a:pt x="66" y="39"/>
                    <a:pt x="83" y="37"/>
                    <a:pt x="83" y="37"/>
                  </a:cubicBezTo>
                  <a:cubicBezTo>
                    <a:pt x="83" y="37"/>
                    <a:pt x="75" y="40"/>
                    <a:pt x="73" y="41"/>
                  </a:cubicBezTo>
                  <a:cubicBezTo>
                    <a:pt x="70" y="42"/>
                    <a:pt x="64" y="44"/>
                    <a:pt x="64" y="44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1" y="53"/>
                    <a:pt x="51" y="57"/>
                  </a:cubicBezTo>
                  <a:cubicBezTo>
                    <a:pt x="51" y="61"/>
                    <a:pt x="55" y="58"/>
                    <a:pt x="58" y="57"/>
                  </a:cubicBezTo>
                  <a:cubicBezTo>
                    <a:pt x="60" y="56"/>
                    <a:pt x="65" y="57"/>
                    <a:pt x="67" y="56"/>
                  </a:cubicBezTo>
                  <a:cubicBezTo>
                    <a:pt x="70" y="55"/>
                    <a:pt x="74" y="53"/>
                    <a:pt x="74" y="53"/>
                  </a:cubicBezTo>
                  <a:cubicBezTo>
                    <a:pt x="74" y="53"/>
                    <a:pt x="79" y="50"/>
                    <a:pt x="85" y="53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1" y="54"/>
                    <a:pt x="100" y="52"/>
                    <a:pt x="106" y="51"/>
                  </a:cubicBezTo>
                  <a:cubicBezTo>
                    <a:pt x="111" y="50"/>
                    <a:pt x="112" y="46"/>
                    <a:pt x="114" y="43"/>
                  </a:cubicBezTo>
                  <a:cubicBezTo>
                    <a:pt x="117" y="39"/>
                    <a:pt x="114" y="33"/>
                    <a:pt x="114" y="33"/>
                  </a:cubicBezTo>
                  <a:cubicBezTo>
                    <a:pt x="114" y="33"/>
                    <a:pt x="122" y="29"/>
                    <a:pt x="126" y="28"/>
                  </a:cubicBezTo>
                  <a:cubicBezTo>
                    <a:pt x="130" y="26"/>
                    <a:pt x="126" y="30"/>
                    <a:pt x="123" y="32"/>
                  </a:cubicBezTo>
                  <a:cubicBezTo>
                    <a:pt x="121" y="34"/>
                    <a:pt x="121" y="36"/>
                    <a:pt x="119" y="38"/>
                  </a:cubicBezTo>
                  <a:cubicBezTo>
                    <a:pt x="117" y="41"/>
                    <a:pt x="122" y="44"/>
                    <a:pt x="122" y="44"/>
                  </a:cubicBezTo>
                  <a:cubicBezTo>
                    <a:pt x="130" y="45"/>
                    <a:pt x="130" y="45"/>
                    <a:pt x="130" y="45"/>
                  </a:cubicBezTo>
                  <a:cubicBezTo>
                    <a:pt x="133" y="45"/>
                    <a:pt x="124" y="49"/>
                    <a:pt x="121" y="50"/>
                  </a:cubicBezTo>
                  <a:cubicBezTo>
                    <a:pt x="117" y="51"/>
                    <a:pt x="114" y="53"/>
                    <a:pt x="114" y="53"/>
                  </a:cubicBezTo>
                  <a:cubicBezTo>
                    <a:pt x="114" y="53"/>
                    <a:pt x="108" y="56"/>
                    <a:pt x="103" y="57"/>
                  </a:cubicBezTo>
                  <a:cubicBezTo>
                    <a:pt x="98" y="58"/>
                    <a:pt x="90" y="62"/>
                    <a:pt x="90" y="62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9" y="71"/>
                    <a:pt x="101" y="74"/>
                  </a:cubicBezTo>
                  <a:cubicBezTo>
                    <a:pt x="103" y="77"/>
                    <a:pt x="105" y="75"/>
                    <a:pt x="109" y="77"/>
                  </a:cubicBezTo>
                  <a:cubicBezTo>
                    <a:pt x="114" y="80"/>
                    <a:pt x="106" y="78"/>
                    <a:pt x="101" y="77"/>
                  </a:cubicBezTo>
                  <a:cubicBezTo>
                    <a:pt x="97" y="77"/>
                    <a:pt x="98" y="75"/>
                    <a:pt x="95" y="72"/>
                  </a:cubicBezTo>
                  <a:cubicBezTo>
                    <a:pt x="92" y="69"/>
                    <a:pt x="90" y="67"/>
                    <a:pt x="86" y="65"/>
                  </a:cubicBezTo>
                  <a:cubicBezTo>
                    <a:pt x="82" y="63"/>
                    <a:pt x="78" y="62"/>
                    <a:pt x="74" y="61"/>
                  </a:cubicBezTo>
                  <a:cubicBezTo>
                    <a:pt x="69" y="59"/>
                    <a:pt x="59" y="61"/>
                    <a:pt x="56" y="66"/>
                  </a:cubicBezTo>
                  <a:cubicBezTo>
                    <a:pt x="56" y="66"/>
                    <a:pt x="52" y="70"/>
                    <a:pt x="54" y="73"/>
                  </a:cubicBezTo>
                  <a:cubicBezTo>
                    <a:pt x="56" y="76"/>
                    <a:pt x="60" y="77"/>
                    <a:pt x="64" y="79"/>
                  </a:cubicBezTo>
                  <a:cubicBezTo>
                    <a:pt x="67" y="81"/>
                    <a:pt x="70" y="81"/>
                    <a:pt x="72" y="84"/>
                  </a:cubicBezTo>
                  <a:cubicBezTo>
                    <a:pt x="74" y="86"/>
                    <a:pt x="76" y="88"/>
                    <a:pt x="80" y="89"/>
                  </a:cubicBezTo>
                  <a:cubicBezTo>
                    <a:pt x="83" y="90"/>
                    <a:pt x="86" y="93"/>
                    <a:pt x="83" y="93"/>
                  </a:cubicBezTo>
                  <a:cubicBezTo>
                    <a:pt x="81" y="93"/>
                    <a:pt x="74" y="93"/>
                    <a:pt x="70" y="93"/>
                  </a:cubicBezTo>
                  <a:cubicBezTo>
                    <a:pt x="66" y="93"/>
                    <a:pt x="56" y="96"/>
                    <a:pt x="56" y="96"/>
                  </a:cubicBezTo>
                  <a:cubicBezTo>
                    <a:pt x="56" y="96"/>
                    <a:pt x="49" y="97"/>
                    <a:pt x="45" y="98"/>
                  </a:cubicBezTo>
                  <a:cubicBezTo>
                    <a:pt x="42" y="99"/>
                    <a:pt x="41" y="103"/>
                    <a:pt x="42" y="108"/>
                  </a:cubicBezTo>
                  <a:cubicBezTo>
                    <a:pt x="42" y="112"/>
                    <a:pt x="46" y="109"/>
                    <a:pt x="49" y="107"/>
                  </a:cubicBezTo>
                  <a:cubicBezTo>
                    <a:pt x="51" y="105"/>
                    <a:pt x="53" y="106"/>
                    <a:pt x="56" y="107"/>
                  </a:cubicBezTo>
                  <a:cubicBezTo>
                    <a:pt x="58" y="108"/>
                    <a:pt x="61" y="107"/>
                    <a:pt x="65" y="103"/>
                  </a:cubicBezTo>
                  <a:cubicBezTo>
                    <a:pt x="68" y="100"/>
                    <a:pt x="68" y="109"/>
                    <a:pt x="65" y="110"/>
                  </a:cubicBezTo>
                  <a:cubicBezTo>
                    <a:pt x="61" y="111"/>
                    <a:pt x="60" y="117"/>
                    <a:pt x="63" y="121"/>
                  </a:cubicBezTo>
                  <a:cubicBezTo>
                    <a:pt x="66" y="125"/>
                    <a:pt x="70" y="125"/>
                    <a:pt x="74" y="123"/>
                  </a:cubicBezTo>
                  <a:cubicBezTo>
                    <a:pt x="79" y="120"/>
                    <a:pt x="82" y="118"/>
                    <a:pt x="84" y="114"/>
                  </a:cubicBezTo>
                  <a:cubicBezTo>
                    <a:pt x="87" y="109"/>
                    <a:pt x="86" y="117"/>
                    <a:pt x="84" y="121"/>
                  </a:cubicBezTo>
                  <a:cubicBezTo>
                    <a:pt x="82" y="125"/>
                    <a:pt x="77" y="125"/>
                    <a:pt x="72" y="128"/>
                  </a:cubicBezTo>
                  <a:cubicBezTo>
                    <a:pt x="66" y="131"/>
                    <a:pt x="64" y="127"/>
                    <a:pt x="59" y="124"/>
                  </a:cubicBezTo>
                  <a:cubicBezTo>
                    <a:pt x="55" y="120"/>
                    <a:pt x="52" y="114"/>
                    <a:pt x="52" y="114"/>
                  </a:cubicBezTo>
                  <a:cubicBezTo>
                    <a:pt x="52" y="114"/>
                    <a:pt x="47" y="113"/>
                    <a:pt x="36" y="113"/>
                  </a:cubicBezTo>
                  <a:cubicBezTo>
                    <a:pt x="26" y="113"/>
                    <a:pt x="31" y="117"/>
                    <a:pt x="35" y="120"/>
                  </a:cubicBezTo>
                  <a:cubicBezTo>
                    <a:pt x="40" y="124"/>
                    <a:pt x="44" y="127"/>
                    <a:pt x="44" y="127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9" y="128"/>
                    <a:pt x="34" y="129"/>
                    <a:pt x="27" y="133"/>
                  </a:cubicBezTo>
                  <a:cubicBezTo>
                    <a:pt x="20" y="138"/>
                    <a:pt x="21" y="140"/>
                    <a:pt x="26" y="145"/>
                  </a:cubicBezTo>
                  <a:cubicBezTo>
                    <a:pt x="30" y="150"/>
                    <a:pt x="26" y="145"/>
                    <a:pt x="32" y="147"/>
                  </a:cubicBezTo>
                  <a:cubicBezTo>
                    <a:pt x="38" y="148"/>
                    <a:pt x="35" y="146"/>
                    <a:pt x="41" y="144"/>
                  </a:cubicBezTo>
                  <a:cubicBezTo>
                    <a:pt x="46" y="142"/>
                    <a:pt x="59" y="150"/>
                    <a:pt x="62" y="152"/>
                  </a:cubicBezTo>
                  <a:cubicBezTo>
                    <a:pt x="65" y="154"/>
                    <a:pt x="66" y="151"/>
                    <a:pt x="66" y="148"/>
                  </a:cubicBezTo>
                  <a:cubicBezTo>
                    <a:pt x="66" y="146"/>
                    <a:pt x="68" y="145"/>
                    <a:pt x="74" y="145"/>
                  </a:cubicBezTo>
                  <a:cubicBezTo>
                    <a:pt x="79" y="145"/>
                    <a:pt x="82" y="145"/>
                    <a:pt x="82" y="145"/>
                  </a:cubicBezTo>
                  <a:cubicBezTo>
                    <a:pt x="82" y="145"/>
                    <a:pt x="79" y="140"/>
                    <a:pt x="82" y="140"/>
                  </a:cubicBezTo>
                  <a:cubicBezTo>
                    <a:pt x="84" y="141"/>
                    <a:pt x="85" y="144"/>
                    <a:pt x="89" y="146"/>
                  </a:cubicBezTo>
                  <a:cubicBezTo>
                    <a:pt x="92" y="148"/>
                    <a:pt x="94" y="142"/>
                    <a:pt x="94" y="142"/>
                  </a:cubicBezTo>
                  <a:cubicBezTo>
                    <a:pt x="94" y="142"/>
                    <a:pt x="97" y="144"/>
                    <a:pt x="99" y="145"/>
                  </a:cubicBezTo>
                  <a:cubicBezTo>
                    <a:pt x="102" y="146"/>
                    <a:pt x="106" y="147"/>
                    <a:pt x="114" y="146"/>
                  </a:cubicBezTo>
                  <a:cubicBezTo>
                    <a:pt x="122" y="145"/>
                    <a:pt x="123" y="142"/>
                    <a:pt x="123" y="142"/>
                  </a:cubicBezTo>
                  <a:cubicBezTo>
                    <a:pt x="123" y="142"/>
                    <a:pt x="134" y="140"/>
                    <a:pt x="138" y="138"/>
                  </a:cubicBezTo>
                  <a:cubicBezTo>
                    <a:pt x="143" y="135"/>
                    <a:pt x="138" y="133"/>
                    <a:pt x="136" y="133"/>
                  </a:cubicBezTo>
                  <a:cubicBezTo>
                    <a:pt x="133" y="132"/>
                    <a:pt x="125" y="132"/>
                    <a:pt x="125" y="132"/>
                  </a:cubicBezTo>
                  <a:cubicBezTo>
                    <a:pt x="125" y="132"/>
                    <a:pt x="124" y="129"/>
                    <a:pt x="124" y="126"/>
                  </a:cubicBezTo>
                  <a:cubicBezTo>
                    <a:pt x="124" y="124"/>
                    <a:pt x="115" y="126"/>
                    <a:pt x="110" y="127"/>
                  </a:cubicBezTo>
                  <a:cubicBezTo>
                    <a:pt x="105" y="128"/>
                    <a:pt x="94" y="129"/>
                    <a:pt x="94" y="126"/>
                  </a:cubicBezTo>
                  <a:cubicBezTo>
                    <a:pt x="94" y="124"/>
                    <a:pt x="97" y="119"/>
                    <a:pt x="99" y="118"/>
                  </a:cubicBezTo>
                  <a:cubicBezTo>
                    <a:pt x="102" y="117"/>
                    <a:pt x="110" y="123"/>
                    <a:pt x="114" y="123"/>
                  </a:cubicBezTo>
                  <a:cubicBezTo>
                    <a:pt x="119" y="123"/>
                    <a:pt x="121" y="121"/>
                    <a:pt x="123" y="121"/>
                  </a:cubicBezTo>
                  <a:cubicBezTo>
                    <a:pt x="126" y="121"/>
                    <a:pt x="128" y="122"/>
                    <a:pt x="131" y="120"/>
                  </a:cubicBezTo>
                  <a:cubicBezTo>
                    <a:pt x="135" y="118"/>
                    <a:pt x="131" y="116"/>
                    <a:pt x="134" y="113"/>
                  </a:cubicBezTo>
                  <a:cubicBezTo>
                    <a:pt x="137" y="110"/>
                    <a:pt x="141" y="111"/>
                    <a:pt x="148" y="110"/>
                  </a:cubicBezTo>
                  <a:cubicBezTo>
                    <a:pt x="155" y="109"/>
                    <a:pt x="155" y="109"/>
                    <a:pt x="157" y="106"/>
                  </a:cubicBezTo>
                  <a:cubicBezTo>
                    <a:pt x="159" y="103"/>
                    <a:pt x="148" y="104"/>
                    <a:pt x="148" y="104"/>
                  </a:cubicBezTo>
                  <a:cubicBezTo>
                    <a:pt x="148" y="104"/>
                    <a:pt x="147" y="101"/>
                    <a:pt x="153" y="100"/>
                  </a:cubicBezTo>
                  <a:cubicBezTo>
                    <a:pt x="158" y="99"/>
                    <a:pt x="162" y="97"/>
                    <a:pt x="162" y="97"/>
                  </a:cubicBezTo>
                  <a:cubicBezTo>
                    <a:pt x="162" y="97"/>
                    <a:pt x="153" y="95"/>
                    <a:pt x="156" y="93"/>
                  </a:cubicBezTo>
                  <a:cubicBezTo>
                    <a:pt x="160" y="92"/>
                    <a:pt x="162" y="94"/>
                    <a:pt x="165" y="94"/>
                  </a:cubicBezTo>
                  <a:cubicBezTo>
                    <a:pt x="169" y="94"/>
                    <a:pt x="164" y="91"/>
                    <a:pt x="162" y="90"/>
                  </a:cubicBezTo>
                  <a:cubicBezTo>
                    <a:pt x="159" y="89"/>
                    <a:pt x="153" y="86"/>
                    <a:pt x="149" y="85"/>
                  </a:cubicBezTo>
                  <a:cubicBezTo>
                    <a:pt x="146" y="83"/>
                    <a:pt x="147" y="79"/>
                    <a:pt x="153" y="78"/>
                  </a:cubicBezTo>
                  <a:cubicBezTo>
                    <a:pt x="158" y="77"/>
                    <a:pt x="161" y="80"/>
                    <a:pt x="161" y="80"/>
                  </a:cubicBezTo>
                  <a:cubicBezTo>
                    <a:pt x="161" y="80"/>
                    <a:pt x="168" y="80"/>
                    <a:pt x="169" y="77"/>
                  </a:cubicBezTo>
                  <a:cubicBezTo>
                    <a:pt x="170" y="75"/>
                    <a:pt x="155" y="73"/>
                    <a:pt x="159" y="71"/>
                  </a:cubicBezTo>
                  <a:cubicBezTo>
                    <a:pt x="162" y="69"/>
                    <a:pt x="167" y="70"/>
                    <a:pt x="172" y="69"/>
                  </a:cubicBezTo>
                  <a:cubicBezTo>
                    <a:pt x="178" y="69"/>
                    <a:pt x="179" y="72"/>
                    <a:pt x="190" y="74"/>
                  </a:cubicBezTo>
                  <a:cubicBezTo>
                    <a:pt x="201" y="76"/>
                    <a:pt x="198" y="69"/>
                    <a:pt x="195" y="69"/>
                  </a:cubicBezTo>
                  <a:cubicBezTo>
                    <a:pt x="193" y="68"/>
                    <a:pt x="198" y="64"/>
                    <a:pt x="198" y="64"/>
                  </a:cubicBezTo>
                  <a:cubicBezTo>
                    <a:pt x="190" y="61"/>
                    <a:pt x="190" y="61"/>
                    <a:pt x="190" y="61"/>
                  </a:cubicBezTo>
                  <a:cubicBezTo>
                    <a:pt x="190" y="61"/>
                    <a:pt x="198" y="60"/>
                    <a:pt x="202" y="62"/>
                  </a:cubicBezTo>
                  <a:cubicBezTo>
                    <a:pt x="207" y="65"/>
                    <a:pt x="203" y="57"/>
                    <a:pt x="203" y="53"/>
                  </a:cubicBezTo>
                  <a:cubicBezTo>
                    <a:pt x="203" y="50"/>
                    <a:pt x="208" y="51"/>
                    <a:pt x="211" y="51"/>
                  </a:cubicBezTo>
                  <a:cubicBezTo>
                    <a:pt x="215" y="51"/>
                    <a:pt x="220" y="52"/>
                    <a:pt x="220" y="52"/>
                  </a:cubicBezTo>
                  <a:cubicBezTo>
                    <a:pt x="231" y="41"/>
                    <a:pt x="231" y="41"/>
                    <a:pt x="231" y="41"/>
                  </a:cubicBezTo>
                  <a:cubicBezTo>
                    <a:pt x="231" y="41"/>
                    <a:pt x="240" y="37"/>
                    <a:pt x="244" y="37"/>
                  </a:cubicBezTo>
                  <a:cubicBezTo>
                    <a:pt x="249" y="36"/>
                    <a:pt x="260" y="28"/>
                    <a:pt x="263" y="26"/>
                  </a:cubicBezTo>
                  <a:cubicBezTo>
                    <a:pt x="266" y="24"/>
                    <a:pt x="249" y="27"/>
                    <a:pt x="244" y="28"/>
                  </a:cubicBezTo>
                  <a:cubicBezTo>
                    <a:pt x="240" y="29"/>
                    <a:pt x="234" y="34"/>
                    <a:pt x="232" y="35"/>
                  </a:cubicBezTo>
                  <a:cubicBezTo>
                    <a:pt x="229" y="36"/>
                    <a:pt x="215" y="37"/>
                    <a:pt x="209" y="37"/>
                  </a:cubicBezTo>
                  <a:cubicBezTo>
                    <a:pt x="202" y="37"/>
                    <a:pt x="209" y="32"/>
                    <a:pt x="217" y="32"/>
                  </a:cubicBezTo>
                  <a:cubicBezTo>
                    <a:pt x="225" y="32"/>
                    <a:pt x="225" y="29"/>
                    <a:pt x="220" y="26"/>
                  </a:cubicBezTo>
                  <a:cubicBezTo>
                    <a:pt x="216" y="23"/>
                    <a:pt x="225" y="24"/>
                    <a:pt x="231" y="25"/>
                  </a:cubicBezTo>
                  <a:cubicBezTo>
                    <a:pt x="237" y="26"/>
                    <a:pt x="247" y="23"/>
                    <a:pt x="247" y="23"/>
                  </a:cubicBezTo>
                  <a:cubicBezTo>
                    <a:pt x="250" y="22"/>
                    <a:pt x="256" y="19"/>
                    <a:pt x="260" y="20"/>
                  </a:cubicBezTo>
                  <a:cubicBezTo>
                    <a:pt x="265" y="21"/>
                    <a:pt x="268" y="21"/>
                    <a:pt x="275" y="19"/>
                  </a:cubicBezTo>
                  <a:cubicBezTo>
                    <a:pt x="282" y="17"/>
                    <a:pt x="292" y="12"/>
                    <a:pt x="292" y="12"/>
                  </a:cubicBezTo>
                  <a:cubicBezTo>
                    <a:pt x="292" y="12"/>
                    <a:pt x="274" y="6"/>
                    <a:pt x="270" y="6"/>
                  </a:cubicBezTo>
                  <a:cubicBezTo>
                    <a:pt x="266" y="6"/>
                    <a:pt x="254" y="5"/>
                    <a:pt x="247" y="5"/>
                  </a:cubicBezTo>
                  <a:cubicBezTo>
                    <a:pt x="241" y="5"/>
                    <a:pt x="237" y="2"/>
                    <a:pt x="234" y="2"/>
                  </a:cubicBezTo>
                  <a:cubicBezTo>
                    <a:pt x="230" y="2"/>
                    <a:pt x="214" y="5"/>
                    <a:pt x="211" y="5"/>
                  </a:cubicBezTo>
                  <a:cubicBezTo>
                    <a:pt x="207" y="5"/>
                    <a:pt x="179" y="5"/>
                    <a:pt x="179" y="5"/>
                  </a:cubicBezTo>
                  <a:cubicBezTo>
                    <a:pt x="179" y="5"/>
                    <a:pt x="172" y="0"/>
                    <a:pt x="160" y="1"/>
                  </a:cubicBezTo>
                  <a:cubicBezTo>
                    <a:pt x="155" y="2"/>
                    <a:pt x="159" y="7"/>
                    <a:pt x="156" y="7"/>
                  </a:cubicBezTo>
                  <a:cubicBezTo>
                    <a:pt x="152" y="7"/>
                    <a:pt x="146" y="4"/>
                    <a:pt x="141" y="4"/>
                  </a:cubicBezTo>
                  <a:cubicBezTo>
                    <a:pt x="133" y="4"/>
                    <a:pt x="133" y="7"/>
                    <a:pt x="129" y="7"/>
                  </a:cubicBezTo>
                  <a:cubicBezTo>
                    <a:pt x="124" y="7"/>
                    <a:pt x="106" y="7"/>
                    <a:pt x="105" y="13"/>
                  </a:cubicBezTo>
                  <a:cubicBezTo>
                    <a:pt x="105" y="13"/>
                    <a:pt x="108" y="14"/>
                    <a:pt x="111" y="15"/>
                  </a:cubicBezTo>
                  <a:cubicBezTo>
                    <a:pt x="114" y="16"/>
                    <a:pt x="112" y="18"/>
                    <a:pt x="112" y="18"/>
                  </a:cubicBezTo>
                  <a:cubicBezTo>
                    <a:pt x="112" y="18"/>
                    <a:pt x="98" y="16"/>
                    <a:pt x="95" y="13"/>
                  </a:cubicBezTo>
                  <a:cubicBezTo>
                    <a:pt x="92" y="11"/>
                    <a:pt x="90" y="12"/>
                    <a:pt x="86" y="10"/>
                  </a:cubicBezTo>
                  <a:cubicBezTo>
                    <a:pt x="82" y="8"/>
                    <a:pt x="81" y="12"/>
                    <a:pt x="79" y="14"/>
                  </a:cubicBezTo>
                  <a:cubicBezTo>
                    <a:pt x="77" y="17"/>
                    <a:pt x="75" y="14"/>
                    <a:pt x="72" y="10"/>
                  </a:cubicBezTo>
                  <a:cubicBezTo>
                    <a:pt x="68" y="5"/>
                    <a:pt x="72" y="10"/>
                    <a:pt x="66" y="8"/>
                  </a:cubicBezTo>
                  <a:cubicBezTo>
                    <a:pt x="61" y="6"/>
                    <a:pt x="58" y="7"/>
                    <a:pt x="55" y="8"/>
                  </a:cubicBezTo>
                  <a:cubicBezTo>
                    <a:pt x="51" y="9"/>
                    <a:pt x="55" y="12"/>
                    <a:pt x="52" y="16"/>
                  </a:cubicBezTo>
                  <a:cubicBezTo>
                    <a:pt x="52" y="16"/>
                    <a:pt x="50" y="16"/>
                    <a:pt x="47" y="15"/>
                  </a:cubicBezTo>
                  <a:cubicBezTo>
                    <a:pt x="44" y="14"/>
                    <a:pt x="43" y="15"/>
                    <a:pt x="39" y="15"/>
                  </a:cubicBezTo>
                  <a:cubicBezTo>
                    <a:pt x="34" y="15"/>
                    <a:pt x="34" y="13"/>
                    <a:pt x="30" y="13"/>
                  </a:cubicBezTo>
                  <a:cubicBezTo>
                    <a:pt x="26" y="13"/>
                    <a:pt x="22" y="17"/>
                    <a:pt x="22" y="17"/>
                  </a:cubicBezTo>
                  <a:cubicBezTo>
                    <a:pt x="22" y="17"/>
                    <a:pt x="17" y="20"/>
                    <a:pt x="14" y="19"/>
                  </a:cubicBezTo>
                  <a:cubicBezTo>
                    <a:pt x="11" y="18"/>
                    <a:pt x="7" y="20"/>
                    <a:pt x="3" y="21"/>
                  </a:cubicBezTo>
                  <a:cubicBezTo>
                    <a:pt x="0" y="21"/>
                    <a:pt x="1" y="22"/>
                    <a:pt x="5" y="2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4" name="Freeform 306"/>
            <p:cNvSpPr>
              <a:spLocks/>
            </p:cNvSpPr>
            <p:nvPr/>
          </p:nvSpPr>
          <p:spPr bwMode="auto">
            <a:xfrm>
              <a:off x="6936443" y="2257245"/>
              <a:ext cx="74841" cy="58699"/>
            </a:xfrm>
            <a:custGeom>
              <a:avLst/>
              <a:gdLst>
                <a:gd name="T0" fmla="*/ 18 w 33"/>
                <a:gd name="T1" fmla="*/ 24 h 26"/>
                <a:gd name="T2" fmla="*/ 28 w 33"/>
                <a:gd name="T3" fmla="*/ 15 h 26"/>
                <a:gd name="T4" fmla="*/ 29 w 33"/>
                <a:gd name="T5" fmla="*/ 6 h 26"/>
                <a:gd name="T6" fmla="*/ 22 w 33"/>
                <a:gd name="T7" fmla="*/ 1 h 26"/>
                <a:gd name="T8" fmla="*/ 14 w 33"/>
                <a:gd name="T9" fmla="*/ 0 h 26"/>
                <a:gd name="T10" fmla="*/ 2 w 33"/>
                <a:gd name="T11" fmla="*/ 2 h 26"/>
                <a:gd name="T12" fmla="*/ 0 w 33"/>
                <a:gd name="T13" fmla="*/ 10 h 26"/>
                <a:gd name="T14" fmla="*/ 8 w 33"/>
                <a:gd name="T15" fmla="*/ 16 h 26"/>
                <a:gd name="T16" fmla="*/ 18 w 33"/>
                <a:gd name="T17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6">
                  <a:moveTo>
                    <a:pt x="18" y="24"/>
                  </a:moveTo>
                  <a:cubicBezTo>
                    <a:pt x="22" y="26"/>
                    <a:pt x="23" y="20"/>
                    <a:pt x="28" y="15"/>
                  </a:cubicBezTo>
                  <a:cubicBezTo>
                    <a:pt x="33" y="10"/>
                    <a:pt x="29" y="10"/>
                    <a:pt x="29" y="6"/>
                  </a:cubicBezTo>
                  <a:cubicBezTo>
                    <a:pt x="29" y="2"/>
                    <a:pt x="24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6" y="13"/>
                    <a:pt x="8" y="16"/>
                  </a:cubicBezTo>
                  <a:cubicBezTo>
                    <a:pt x="11" y="18"/>
                    <a:pt x="15" y="22"/>
                    <a:pt x="18" y="2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5" name="Freeform 307"/>
            <p:cNvSpPr>
              <a:spLocks/>
            </p:cNvSpPr>
            <p:nvPr/>
          </p:nvSpPr>
          <p:spPr bwMode="auto">
            <a:xfrm>
              <a:off x="6792631" y="2327683"/>
              <a:ext cx="143811" cy="117397"/>
            </a:xfrm>
            <a:custGeom>
              <a:avLst/>
              <a:gdLst>
                <a:gd name="T0" fmla="*/ 57 w 63"/>
                <a:gd name="T1" fmla="*/ 27 h 52"/>
                <a:gd name="T2" fmla="*/ 50 w 63"/>
                <a:gd name="T3" fmla="*/ 20 h 52"/>
                <a:gd name="T4" fmla="*/ 44 w 63"/>
                <a:gd name="T5" fmla="*/ 19 h 52"/>
                <a:gd name="T6" fmla="*/ 48 w 63"/>
                <a:gd name="T7" fmla="*/ 16 h 52"/>
                <a:gd name="T8" fmla="*/ 53 w 63"/>
                <a:gd name="T9" fmla="*/ 13 h 52"/>
                <a:gd name="T10" fmla="*/ 54 w 63"/>
                <a:gd name="T11" fmla="*/ 5 h 52"/>
                <a:gd name="T12" fmla="*/ 46 w 63"/>
                <a:gd name="T13" fmla="*/ 5 h 52"/>
                <a:gd name="T14" fmla="*/ 40 w 63"/>
                <a:gd name="T15" fmla="*/ 7 h 52"/>
                <a:gd name="T16" fmla="*/ 31 w 63"/>
                <a:gd name="T17" fmla="*/ 0 h 52"/>
                <a:gd name="T18" fmla="*/ 24 w 63"/>
                <a:gd name="T19" fmla="*/ 3 h 52"/>
                <a:gd name="T20" fmla="*/ 19 w 63"/>
                <a:gd name="T21" fmla="*/ 5 h 52"/>
                <a:gd name="T22" fmla="*/ 16 w 63"/>
                <a:gd name="T23" fmla="*/ 11 h 52"/>
                <a:gd name="T24" fmla="*/ 18 w 63"/>
                <a:gd name="T25" fmla="*/ 17 h 52"/>
                <a:gd name="T26" fmla="*/ 25 w 63"/>
                <a:gd name="T27" fmla="*/ 19 h 52"/>
                <a:gd name="T28" fmla="*/ 24 w 63"/>
                <a:gd name="T29" fmla="*/ 26 h 52"/>
                <a:gd name="T30" fmla="*/ 17 w 63"/>
                <a:gd name="T31" fmla="*/ 27 h 52"/>
                <a:gd name="T32" fmla="*/ 12 w 63"/>
                <a:gd name="T33" fmla="*/ 21 h 52"/>
                <a:gd name="T34" fmla="*/ 4 w 63"/>
                <a:gd name="T35" fmla="*/ 25 h 52"/>
                <a:gd name="T36" fmla="*/ 2 w 63"/>
                <a:gd name="T37" fmla="*/ 31 h 52"/>
                <a:gd name="T38" fmla="*/ 8 w 63"/>
                <a:gd name="T39" fmla="*/ 34 h 52"/>
                <a:gd name="T40" fmla="*/ 15 w 63"/>
                <a:gd name="T41" fmla="*/ 35 h 52"/>
                <a:gd name="T42" fmla="*/ 23 w 63"/>
                <a:gd name="T43" fmla="*/ 37 h 52"/>
                <a:gd name="T44" fmla="*/ 25 w 63"/>
                <a:gd name="T45" fmla="*/ 42 h 52"/>
                <a:gd name="T46" fmla="*/ 32 w 63"/>
                <a:gd name="T47" fmla="*/ 50 h 52"/>
                <a:gd name="T48" fmla="*/ 42 w 63"/>
                <a:gd name="T49" fmla="*/ 51 h 52"/>
                <a:gd name="T50" fmla="*/ 46 w 63"/>
                <a:gd name="T51" fmla="*/ 47 h 52"/>
                <a:gd name="T52" fmla="*/ 51 w 63"/>
                <a:gd name="T53" fmla="*/ 46 h 52"/>
                <a:gd name="T54" fmla="*/ 59 w 63"/>
                <a:gd name="T55" fmla="*/ 44 h 52"/>
                <a:gd name="T56" fmla="*/ 61 w 63"/>
                <a:gd name="T57" fmla="*/ 38 h 52"/>
                <a:gd name="T58" fmla="*/ 63 w 63"/>
                <a:gd name="T59" fmla="*/ 28 h 52"/>
                <a:gd name="T60" fmla="*/ 57 w 63"/>
                <a:gd name="T61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3" h="52">
                  <a:moveTo>
                    <a:pt x="57" y="27"/>
                  </a:moveTo>
                  <a:cubicBezTo>
                    <a:pt x="57" y="27"/>
                    <a:pt x="54" y="26"/>
                    <a:pt x="50" y="20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4" y="19"/>
                    <a:pt x="46" y="17"/>
                    <a:pt x="48" y="16"/>
                  </a:cubicBezTo>
                  <a:cubicBezTo>
                    <a:pt x="51" y="15"/>
                    <a:pt x="53" y="13"/>
                    <a:pt x="53" y="13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5"/>
                    <a:pt x="50" y="4"/>
                    <a:pt x="46" y="5"/>
                  </a:cubicBezTo>
                  <a:cubicBezTo>
                    <a:pt x="41" y="6"/>
                    <a:pt x="42" y="6"/>
                    <a:pt x="40" y="7"/>
                  </a:cubicBezTo>
                  <a:cubicBezTo>
                    <a:pt x="36" y="8"/>
                    <a:pt x="31" y="0"/>
                    <a:pt x="31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22" y="18"/>
                    <a:pt x="25" y="19"/>
                  </a:cubicBezTo>
                  <a:cubicBezTo>
                    <a:pt x="29" y="21"/>
                    <a:pt x="24" y="26"/>
                    <a:pt x="24" y="26"/>
                  </a:cubicBezTo>
                  <a:cubicBezTo>
                    <a:pt x="24" y="26"/>
                    <a:pt x="21" y="27"/>
                    <a:pt x="17" y="27"/>
                  </a:cubicBezTo>
                  <a:cubicBezTo>
                    <a:pt x="14" y="27"/>
                    <a:pt x="15" y="23"/>
                    <a:pt x="12" y="21"/>
                  </a:cubicBezTo>
                  <a:cubicBezTo>
                    <a:pt x="9" y="19"/>
                    <a:pt x="8" y="22"/>
                    <a:pt x="4" y="25"/>
                  </a:cubicBezTo>
                  <a:cubicBezTo>
                    <a:pt x="0" y="27"/>
                    <a:pt x="2" y="31"/>
                    <a:pt x="2" y="31"/>
                  </a:cubicBezTo>
                  <a:cubicBezTo>
                    <a:pt x="2" y="31"/>
                    <a:pt x="5" y="34"/>
                    <a:pt x="8" y="34"/>
                  </a:cubicBezTo>
                  <a:cubicBezTo>
                    <a:pt x="10" y="34"/>
                    <a:pt x="15" y="35"/>
                    <a:pt x="15" y="35"/>
                  </a:cubicBezTo>
                  <a:cubicBezTo>
                    <a:pt x="15" y="35"/>
                    <a:pt x="19" y="36"/>
                    <a:pt x="23" y="37"/>
                  </a:cubicBezTo>
                  <a:cubicBezTo>
                    <a:pt x="26" y="38"/>
                    <a:pt x="25" y="42"/>
                    <a:pt x="25" y="42"/>
                  </a:cubicBezTo>
                  <a:cubicBezTo>
                    <a:pt x="25" y="42"/>
                    <a:pt x="31" y="47"/>
                    <a:pt x="32" y="50"/>
                  </a:cubicBezTo>
                  <a:cubicBezTo>
                    <a:pt x="34" y="52"/>
                    <a:pt x="39" y="52"/>
                    <a:pt x="42" y="51"/>
                  </a:cubicBezTo>
                  <a:cubicBezTo>
                    <a:pt x="46" y="49"/>
                    <a:pt x="46" y="47"/>
                    <a:pt x="46" y="47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1" y="38"/>
                    <a:pt x="63" y="31"/>
                    <a:pt x="63" y="28"/>
                  </a:cubicBezTo>
                  <a:cubicBezTo>
                    <a:pt x="63" y="26"/>
                    <a:pt x="57" y="27"/>
                    <a:pt x="57" y="2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6" name="Freeform 308"/>
            <p:cNvSpPr>
              <a:spLocks/>
            </p:cNvSpPr>
            <p:nvPr/>
          </p:nvSpPr>
          <p:spPr bwMode="auto">
            <a:xfrm>
              <a:off x="6948182" y="2315944"/>
              <a:ext cx="129137" cy="107125"/>
            </a:xfrm>
            <a:custGeom>
              <a:avLst/>
              <a:gdLst>
                <a:gd name="T0" fmla="*/ 35 w 57"/>
                <a:gd name="T1" fmla="*/ 30 h 47"/>
                <a:gd name="T2" fmla="*/ 41 w 57"/>
                <a:gd name="T3" fmla="*/ 22 h 47"/>
                <a:gd name="T4" fmla="*/ 47 w 57"/>
                <a:gd name="T5" fmla="*/ 16 h 47"/>
                <a:gd name="T6" fmla="*/ 53 w 57"/>
                <a:gd name="T7" fmla="*/ 8 h 47"/>
                <a:gd name="T8" fmla="*/ 42 w 57"/>
                <a:gd name="T9" fmla="*/ 2 h 47"/>
                <a:gd name="T10" fmla="*/ 33 w 57"/>
                <a:gd name="T11" fmla="*/ 2 h 47"/>
                <a:gd name="T12" fmla="*/ 27 w 57"/>
                <a:gd name="T13" fmla="*/ 0 h 47"/>
                <a:gd name="T14" fmla="*/ 19 w 57"/>
                <a:gd name="T15" fmla="*/ 1 h 47"/>
                <a:gd name="T16" fmla="*/ 11 w 57"/>
                <a:gd name="T17" fmla="*/ 1 h 47"/>
                <a:gd name="T18" fmla="*/ 6 w 57"/>
                <a:gd name="T19" fmla="*/ 5 h 47"/>
                <a:gd name="T20" fmla="*/ 8 w 57"/>
                <a:gd name="T21" fmla="*/ 8 h 47"/>
                <a:gd name="T22" fmla="*/ 5 w 57"/>
                <a:gd name="T23" fmla="*/ 14 h 47"/>
                <a:gd name="T24" fmla="*/ 3 w 57"/>
                <a:gd name="T25" fmla="*/ 17 h 47"/>
                <a:gd name="T26" fmla="*/ 3 w 57"/>
                <a:gd name="T27" fmla="*/ 23 h 47"/>
                <a:gd name="T28" fmla="*/ 0 w 57"/>
                <a:gd name="T29" fmla="*/ 27 h 47"/>
                <a:gd name="T30" fmla="*/ 3 w 57"/>
                <a:gd name="T31" fmla="*/ 32 h 47"/>
                <a:gd name="T32" fmla="*/ 7 w 57"/>
                <a:gd name="T33" fmla="*/ 44 h 47"/>
                <a:gd name="T34" fmla="*/ 16 w 57"/>
                <a:gd name="T35" fmla="*/ 43 h 47"/>
                <a:gd name="T36" fmla="*/ 21 w 57"/>
                <a:gd name="T37" fmla="*/ 38 h 47"/>
                <a:gd name="T38" fmla="*/ 17 w 57"/>
                <a:gd name="T39" fmla="*/ 32 h 47"/>
                <a:gd name="T40" fmla="*/ 25 w 57"/>
                <a:gd name="T41" fmla="*/ 29 h 47"/>
                <a:gd name="T42" fmla="*/ 35 w 57"/>
                <a:gd name="T43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47">
                  <a:moveTo>
                    <a:pt x="35" y="30"/>
                  </a:moveTo>
                  <a:cubicBezTo>
                    <a:pt x="40" y="30"/>
                    <a:pt x="41" y="22"/>
                    <a:pt x="41" y="22"/>
                  </a:cubicBezTo>
                  <a:cubicBezTo>
                    <a:pt x="41" y="22"/>
                    <a:pt x="44" y="17"/>
                    <a:pt x="47" y="16"/>
                  </a:cubicBezTo>
                  <a:cubicBezTo>
                    <a:pt x="50" y="16"/>
                    <a:pt x="50" y="14"/>
                    <a:pt x="53" y="8"/>
                  </a:cubicBezTo>
                  <a:cubicBezTo>
                    <a:pt x="57" y="3"/>
                    <a:pt x="42" y="2"/>
                    <a:pt x="42" y="2"/>
                  </a:cubicBezTo>
                  <a:cubicBezTo>
                    <a:pt x="42" y="2"/>
                    <a:pt x="35" y="2"/>
                    <a:pt x="33" y="2"/>
                  </a:cubicBezTo>
                  <a:cubicBezTo>
                    <a:pt x="30" y="2"/>
                    <a:pt x="27" y="0"/>
                    <a:pt x="27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8" y="8"/>
                  </a:cubicBezTo>
                  <a:cubicBezTo>
                    <a:pt x="10" y="10"/>
                    <a:pt x="10" y="12"/>
                    <a:pt x="5" y="14"/>
                  </a:cubicBezTo>
                  <a:cubicBezTo>
                    <a:pt x="1" y="16"/>
                    <a:pt x="5" y="14"/>
                    <a:pt x="3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3" y="30"/>
                    <a:pt x="3" y="32"/>
                  </a:cubicBezTo>
                  <a:cubicBezTo>
                    <a:pt x="4" y="35"/>
                    <a:pt x="5" y="41"/>
                    <a:pt x="7" y="44"/>
                  </a:cubicBezTo>
                  <a:cubicBezTo>
                    <a:pt x="9" y="47"/>
                    <a:pt x="12" y="44"/>
                    <a:pt x="16" y="43"/>
                  </a:cubicBezTo>
                  <a:cubicBezTo>
                    <a:pt x="19" y="42"/>
                    <a:pt x="21" y="41"/>
                    <a:pt x="21" y="38"/>
                  </a:cubicBezTo>
                  <a:cubicBezTo>
                    <a:pt x="21" y="34"/>
                    <a:pt x="17" y="32"/>
                    <a:pt x="17" y="32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9"/>
                    <a:pt x="31" y="30"/>
                    <a:pt x="35" y="3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7" name="Freeform 309"/>
            <p:cNvSpPr>
              <a:spLocks/>
            </p:cNvSpPr>
            <p:nvPr/>
          </p:nvSpPr>
          <p:spPr bwMode="auto">
            <a:xfrm>
              <a:off x="6912963" y="2183872"/>
              <a:ext cx="402085" cy="132072"/>
            </a:xfrm>
            <a:custGeom>
              <a:avLst/>
              <a:gdLst>
                <a:gd name="T0" fmla="*/ 82 w 177"/>
                <a:gd name="T1" fmla="*/ 51 h 58"/>
                <a:gd name="T2" fmla="*/ 86 w 177"/>
                <a:gd name="T3" fmla="*/ 57 h 58"/>
                <a:gd name="T4" fmla="*/ 106 w 177"/>
                <a:gd name="T5" fmla="*/ 55 h 58"/>
                <a:gd name="T6" fmla="*/ 126 w 177"/>
                <a:gd name="T7" fmla="*/ 52 h 58"/>
                <a:gd name="T8" fmla="*/ 136 w 177"/>
                <a:gd name="T9" fmla="*/ 48 h 58"/>
                <a:gd name="T10" fmla="*/ 138 w 177"/>
                <a:gd name="T11" fmla="*/ 40 h 58"/>
                <a:gd name="T12" fmla="*/ 141 w 177"/>
                <a:gd name="T13" fmla="*/ 46 h 58"/>
                <a:gd name="T14" fmla="*/ 143 w 177"/>
                <a:gd name="T15" fmla="*/ 54 h 58"/>
                <a:gd name="T16" fmla="*/ 149 w 177"/>
                <a:gd name="T17" fmla="*/ 54 h 58"/>
                <a:gd name="T18" fmla="*/ 162 w 177"/>
                <a:gd name="T19" fmla="*/ 51 h 58"/>
                <a:gd name="T20" fmla="*/ 165 w 177"/>
                <a:gd name="T21" fmla="*/ 44 h 58"/>
                <a:gd name="T22" fmla="*/ 170 w 177"/>
                <a:gd name="T23" fmla="*/ 47 h 58"/>
                <a:gd name="T24" fmla="*/ 176 w 177"/>
                <a:gd name="T25" fmla="*/ 48 h 58"/>
                <a:gd name="T26" fmla="*/ 175 w 177"/>
                <a:gd name="T27" fmla="*/ 39 h 58"/>
                <a:gd name="T28" fmla="*/ 170 w 177"/>
                <a:gd name="T29" fmla="*/ 34 h 58"/>
                <a:gd name="T30" fmla="*/ 163 w 177"/>
                <a:gd name="T31" fmla="*/ 29 h 58"/>
                <a:gd name="T32" fmla="*/ 146 w 177"/>
                <a:gd name="T33" fmla="*/ 27 h 58"/>
                <a:gd name="T34" fmla="*/ 129 w 177"/>
                <a:gd name="T35" fmla="*/ 27 h 58"/>
                <a:gd name="T36" fmla="*/ 114 w 177"/>
                <a:gd name="T37" fmla="*/ 30 h 58"/>
                <a:gd name="T38" fmla="*/ 101 w 177"/>
                <a:gd name="T39" fmla="*/ 33 h 58"/>
                <a:gd name="T40" fmla="*/ 84 w 177"/>
                <a:gd name="T41" fmla="*/ 32 h 58"/>
                <a:gd name="T42" fmla="*/ 76 w 177"/>
                <a:gd name="T43" fmla="*/ 27 h 58"/>
                <a:gd name="T44" fmla="*/ 68 w 177"/>
                <a:gd name="T45" fmla="*/ 26 h 58"/>
                <a:gd name="T46" fmla="*/ 64 w 177"/>
                <a:gd name="T47" fmla="*/ 24 h 58"/>
                <a:gd name="T48" fmla="*/ 66 w 177"/>
                <a:gd name="T49" fmla="*/ 19 h 58"/>
                <a:gd name="T50" fmla="*/ 75 w 177"/>
                <a:gd name="T51" fmla="*/ 18 h 58"/>
                <a:gd name="T52" fmla="*/ 66 w 177"/>
                <a:gd name="T53" fmla="*/ 10 h 58"/>
                <a:gd name="T54" fmla="*/ 46 w 177"/>
                <a:gd name="T55" fmla="*/ 8 h 58"/>
                <a:gd name="T56" fmla="*/ 34 w 177"/>
                <a:gd name="T57" fmla="*/ 3 h 58"/>
                <a:gd name="T58" fmla="*/ 14 w 177"/>
                <a:gd name="T59" fmla="*/ 1 h 58"/>
                <a:gd name="T60" fmla="*/ 3 w 177"/>
                <a:gd name="T61" fmla="*/ 5 h 58"/>
                <a:gd name="T62" fmla="*/ 7 w 177"/>
                <a:gd name="T63" fmla="*/ 12 h 58"/>
                <a:gd name="T64" fmla="*/ 26 w 177"/>
                <a:gd name="T65" fmla="*/ 20 h 58"/>
                <a:gd name="T66" fmla="*/ 37 w 177"/>
                <a:gd name="T67" fmla="*/ 18 h 58"/>
                <a:gd name="T68" fmla="*/ 40 w 177"/>
                <a:gd name="T69" fmla="*/ 18 h 58"/>
                <a:gd name="T70" fmla="*/ 45 w 177"/>
                <a:gd name="T71" fmla="*/ 27 h 58"/>
                <a:gd name="T72" fmla="*/ 50 w 177"/>
                <a:gd name="T73" fmla="*/ 34 h 58"/>
                <a:gd name="T74" fmla="*/ 51 w 177"/>
                <a:gd name="T75" fmla="*/ 43 h 58"/>
                <a:gd name="T76" fmla="*/ 56 w 177"/>
                <a:gd name="T77" fmla="*/ 47 h 58"/>
                <a:gd name="T78" fmla="*/ 59 w 177"/>
                <a:gd name="T79" fmla="*/ 49 h 58"/>
                <a:gd name="T80" fmla="*/ 66 w 177"/>
                <a:gd name="T81" fmla="*/ 52 h 58"/>
                <a:gd name="T82" fmla="*/ 74 w 177"/>
                <a:gd name="T83" fmla="*/ 55 h 58"/>
                <a:gd name="T84" fmla="*/ 82 w 177"/>
                <a:gd name="T85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58">
                  <a:moveTo>
                    <a:pt x="82" y="51"/>
                  </a:moveTo>
                  <a:cubicBezTo>
                    <a:pt x="86" y="50"/>
                    <a:pt x="86" y="57"/>
                    <a:pt x="86" y="57"/>
                  </a:cubicBezTo>
                  <a:cubicBezTo>
                    <a:pt x="86" y="57"/>
                    <a:pt x="103" y="56"/>
                    <a:pt x="106" y="55"/>
                  </a:cubicBezTo>
                  <a:cubicBezTo>
                    <a:pt x="110" y="54"/>
                    <a:pt x="117" y="54"/>
                    <a:pt x="126" y="52"/>
                  </a:cubicBezTo>
                  <a:cubicBezTo>
                    <a:pt x="135" y="50"/>
                    <a:pt x="136" y="48"/>
                    <a:pt x="136" y="48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41" y="46"/>
                    <a:pt x="141" y="46"/>
                    <a:pt x="141" y="46"/>
                  </a:cubicBezTo>
                  <a:cubicBezTo>
                    <a:pt x="141" y="46"/>
                    <a:pt x="141" y="50"/>
                    <a:pt x="143" y="54"/>
                  </a:cubicBezTo>
                  <a:cubicBezTo>
                    <a:pt x="145" y="58"/>
                    <a:pt x="149" y="54"/>
                    <a:pt x="149" y="54"/>
                  </a:cubicBezTo>
                  <a:cubicBezTo>
                    <a:pt x="149" y="54"/>
                    <a:pt x="157" y="51"/>
                    <a:pt x="162" y="51"/>
                  </a:cubicBezTo>
                  <a:cubicBezTo>
                    <a:pt x="166" y="51"/>
                    <a:pt x="165" y="44"/>
                    <a:pt x="165" y="44"/>
                  </a:cubicBezTo>
                  <a:cubicBezTo>
                    <a:pt x="165" y="44"/>
                    <a:pt x="169" y="44"/>
                    <a:pt x="170" y="47"/>
                  </a:cubicBezTo>
                  <a:cubicBezTo>
                    <a:pt x="170" y="50"/>
                    <a:pt x="176" y="48"/>
                    <a:pt x="176" y="48"/>
                  </a:cubicBezTo>
                  <a:cubicBezTo>
                    <a:pt x="176" y="48"/>
                    <a:pt x="177" y="42"/>
                    <a:pt x="175" y="39"/>
                  </a:cubicBezTo>
                  <a:cubicBezTo>
                    <a:pt x="173" y="36"/>
                    <a:pt x="170" y="37"/>
                    <a:pt x="170" y="34"/>
                  </a:cubicBezTo>
                  <a:cubicBezTo>
                    <a:pt x="170" y="30"/>
                    <a:pt x="163" y="29"/>
                    <a:pt x="163" y="29"/>
                  </a:cubicBezTo>
                  <a:cubicBezTo>
                    <a:pt x="163" y="29"/>
                    <a:pt x="150" y="27"/>
                    <a:pt x="146" y="27"/>
                  </a:cubicBezTo>
                  <a:cubicBezTo>
                    <a:pt x="141" y="27"/>
                    <a:pt x="133" y="27"/>
                    <a:pt x="129" y="27"/>
                  </a:cubicBezTo>
                  <a:cubicBezTo>
                    <a:pt x="124" y="27"/>
                    <a:pt x="116" y="30"/>
                    <a:pt x="114" y="30"/>
                  </a:cubicBezTo>
                  <a:cubicBezTo>
                    <a:pt x="111" y="30"/>
                    <a:pt x="105" y="33"/>
                    <a:pt x="101" y="33"/>
                  </a:cubicBezTo>
                  <a:cubicBezTo>
                    <a:pt x="98" y="33"/>
                    <a:pt x="90" y="32"/>
                    <a:pt x="84" y="32"/>
                  </a:cubicBezTo>
                  <a:cubicBezTo>
                    <a:pt x="79" y="32"/>
                    <a:pt x="79" y="29"/>
                    <a:pt x="76" y="27"/>
                  </a:cubicBezTo>
                  <a:cubicBezTo>
                    <a:pt x="74" y="24"/>
                    <a:pt x="72" y="25"/>
                    <a:pt x="68" y="26"/>
                  </a:cubicBezTo>
                  <a:cubicBezTo>
                    <a:pt x="65" y="27"/>
                    <a:pt x="64" y="24"/>
                    <a:pt x="64" y="24"/>
                  </a:cubicBezTo>
                  <a:cubicBezTo>
                    <a:pt x="64" y="24"/>
                    <a:pt x="64" y="18"/>
                    <a:pt x="66" y="19"/>
                  </a:cubicBezTo>
                  <a:cubicBezTo>
                    <a:pt x="69" y="20"/>
                    <a:pt x="70" y="19"/>
                    <a:pt x="75" y="18"/>
                  </a:cubicBezTo>
                  <a:cubicBezTo>
                    <a:pt x="81" y="16"/>
                    <a:pt x="70" y="15"/>
                    <a:pt x="66" y="10"/>
                  </a:cubicBezTo>
                  <a:cubicBezTo>
                    <a:pt x="63" y="6"/>
                    <a:pt x="49" y="8"/>
                    <a:pt x="46" y="8"/>
                  </a:cubicBezTo>
                  <a:cubicBezTo>
                    <a:pt x="46" y="8"/>
                    <a:pt x="36" y="4"/>
                    <a:pt x="34" y="3"/>
                  </a:cubicBezTo>
                  <a:cubicBezTo>
                    <a:pt x="31" y="3"/>
                    <a:pt x="18" y="0"/>
                    <a:pt x="14" y="1"/>
                  </a:cubicBezTo>
                  <a:cubicBezTo>
                    <a:pt x="10" y="2"/>
                    <a:pt x="7" y="4"/>
                    <a:pt x="3" y="5"/>
                  </a:cubicBezTo>
                  <a:cubicBezTo>
                    <a:pt x="0" y="6"/>
                    <a:pt x="7" y="12"/>
                    <a:pt x="7" y="12"/>
                  </a:cubicBezTo>
                  <a:cubicBezTo>
                    <a:pt x="7" y="12"/>
                    <a:pt x="12" y="17"/>
                    <a:pt x="26" y="20"/>
                  </a:cubicBezTo>
                  <a:cubicBezTo>
                    <a:pt x="41" y="24"/>
                    <a:pt x="31" y="20"/>
                    <a:pt x="37" y="18"/>
                  </a:cubicBezTo>
                  <a:cubicBezTo>
                    <a:pt x="43" y="15"/>
                    <a:pt x="37" y="18"/>
                    <a:pt x="40" y="18"/>
                  </a:cubicBezTo>
                  <a:cubicBezTo>
                    <a:pt x="42" y="19"/>
                    <a:pt x="45" y="27"/>
                    <a:pt x="45" y="27"/>
                  </a:cubicBezTo>
                  <a:cubicBezTo>
                    <a:pt x="45" y="27"/>
                    <a:pt x="48" y="32"/>
                    <a:pt x="50" y="34"/>
                  </a:cubicBezTo>
                  <a:cubicBezTo>
                    <a:pt x="51" y="37"/>
                    <a:pt x="51" y="41"/>
                    <a:pt x="51" y="43"/>
                  </a:cubicBezTo>
                  <a:cubicBezTo>
                    <a:pt x="51" y="46"/>
                    <a:pt x="52" y="48"/>
                    <a:pt x="56" y="47"/>
                  </a:cubicBezTo>
                  <a:cubicBezTo>
                    <a:pt x="59" y="46"/>
                    <a:pt x="56" y="47"/>
                    <a:pt x="59" y="49"/>
                  </a:cubicBezTo>
                  <a:cubicBezTo>
                    <a:pt x="63" y="50"/>
                    <a:pt x="62" y="51"/>
                    <a:pt x="66" y="52"/>
                  </a:cubicBezTo>
                  <a:cubicBezTo>
                    <a:pt x="69" y="53"/>
                    <a:pt x="74" y="55"/>
                    <a:pt x="74" y="55"/>
                  </a:cubicBezTo>
                  <a:cubicBezTo>
                    <a:pt x="74" y="55"/>
                    <a:pt x="77" y="52"/>
                    <a:pt x="82" y="5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8" name="Freeform 310"/>
            <p:cNvSpPr>
              <a:spLocks/>
            </p:cNvSpPr>
            <p:nvPr/>
          </p:nvSpPr>
          <p:spPr bwMode="auto">
            <a:xfrm>
              <a:off x="6863070" y="2506714"/>
              <a:ext cx="102722" cy="49894"/>
            </a:xfrm>
            <a:custGeom>
              <a:avLst/>
              <a:gdLst>
                <a:gd name="T0" fmla="*/ 19 w 45"/>
                <a:gd name="T1" fmla="*/ 1 h 22"/>
                <a:gd name="T2" fmla="*/ 9 w 45"/>
                <a:gd name="T3" fmla="*/ 3 h 22"/>
                <a:gd name="T4" fmla="*/ 6 w 45"/>
                <a:gd name="T5" fmla="*/ 8 h 22"/>
                <a:gd name="T6" fmla="*/ 0 w 45"/>
                <a:gd name="T7" fmla="*/ 12 h 22"/>
                <a:gd name="T8" fmla="*/ 11 w 45"/>
                <a:gd name="T9" fmla="*/ 15 h 22"/>
                <a:gd name="T10" fmla="*/ 18 w 45"/>
                <a:gd name="T11" fmla="*/ 17 h 22"/>
                <a:gd name="T12" fmla="*/ 26 w 45"/>
                <a:gd name="T13" fmla="*/ 21 h 22"/>
                <a:gd name="T14" fmla="*/ 35 w 45"/>
                <a:gd name="T15" fmla="*/ 20 h 22"/>
                <a:gd name="T16" fmla="*/ 42 w 45"/>
                <a:gd name="T17" fmla="*/ 19 h 22"/>
                <a:gd name="T18" fmla="*/ 42 w 45"/>
                <a:gd name="T19" fmla="*/ 12 h 22"/>
                <a:gd name="T20" fmla="*/ 36 w 45"/>
                <a:gd name="T21" fmla="*/ 7 h 22"/>
                <a:gd name="T22" fmla="*/ 29 w 45"/>
                <a:gd name="T23" fmla="*/ 3 h 22"/>
                <a:gd name="T24" fmla="*/ 19 w 45"/>
                <a:gd name="T25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22">
                  <a:moveTo>
                    <a:pt x="19" y="1"/>
                  </a:moveTo>
                  <a:cubicBezTo>
                    <a:pt x="14" y="2"/>
                    <a:pt x="9" y="3"/>
                    <a:pt x="9" y="3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5" y="15"/>
                    <a:pt x="11" y="15"/>
                  </a:cubicBezTo>
                  <a:cubicBezTo>
                    <a:pt x="17" y="15"/>
                    <a:pt x="18" y="17"/>
                    <a:pt x="18" y="17"/>
                  </a:cubicBezTo>
                  <a:cubicBezTo>
                    <a:pt x="18" y="17"/>
                    <a:pt x="22" y="20"/>
                    <a:pt x="26" y="21"/>
                  </a:cubicBezTo>
                  <a:cubicBezTo>
                    <a:pt x="31" y="22"/>
                    <a:pt x="35" y="20"/>
                    <a:pt x="35" y="20"/>
                  </a:cubicBezTo>
                  <a:cubicBezTo>
                    <a:pt x="35" y="20"/>
                    <a:pt x="40" y="20"/>
                    <a:pt x="42" y="19"/>
                  </a:cubicBezTo>
                  <a:cubicBezTo>
                    <a:pt x="45" y="18"/>
                    <a:pt x="45" y="15"/>
                    <a:pt x="42" y="12"/>
                  </a:cubicBezTo>
                  <a:cubicBezTo>
                    <a:pt x="40" y="10"/>
                    <a:pt x="40" y="8"/>
                    <a:pt x="36" y="7"/>
                  </a:cubicBezTo>
                  <a:cubicBezTo>
                    <a:pt x="32" y="6"/>
                    <a:pt x="29" y="3"/>
                    <a:pt x="29" y="3"/>
                  </a:cubicBezTo>
                  <a:cubicBezTo>
                    <a:pt x="29" y="3"/>
                    <a:pt x="22" y="0"/>
                    <a:pt x="19" y="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9" name="Freeform 311"/>
            <p:cNvSpPr>
              <a:spLocks/>
            </p:cNvSpPr>
            <p:nvPr/>
          </p:nvSpPr>
          <p:spPr bwMode="auto">
            <a:xfrm>
              <a:off x="7153627" y="2672537"/>
              <a:ext cx="136474" cy="88048"/>
            </a:xfrm>
            <a:custGeom>
              <a:avLst/>
              <a:gdLst>
                <a:gd name="T0" fmla="*/ 59 w 60"/>
                <a:gd name="T1" fmla="*/ 26 h 39"/>
                <a:gd name="T2" fmla="*/ 60 w 60"/>
                <a:gd name="T3" fmla="*/ 18 h 39"/>
                <a:gd name="T4" fmla="*/ 48 w 60"/>
                <a:gd name="T5" fmla="*/ 15 h 39"/>
                <a:gd name="T6" fmla="*/ 43 w 60"/>
                <a:gd name="T7" fmla="*/ 11 h 39"/>
                <a:gd name="T8" fmla="*/ 32 w 60"/>
                <a:gd name="T9" fmla="*/ 7 h 39"/>
                <a:gd name="T10" fmla="*/ 28 w 60"/>
                <a:gd name="T11" fmla="*/ 3 h 39"/>
                <a:gd name="T12" fmla="*/ 18 w 60"/>
                <a:gd name="T13" fmla="*/ 2 h 39"/>
                <a:gd name="T14" fmla="*/ 11 w 60"/>
                <a:gd name="T15" fmla="*/ 0 h 39"/>
                <a:gd name="T16" fmla="*/ 7 w 60"/>
                <a:gd name="T17" fmla="*/ 2 h 39"/>
                <a:gd name="T18" fmla="*/ 5 w 60"/>
                <a:gd name="T19" fmla="*/ 7 h 39"/>
                <a:gd name="T20" fmla="*/ 5 w 60"/>
                <a:gd name="T21" fmla="*/ 14 h 39"/>
                <a:gd name="T22" fmla="*/ 3 w 60"/>
                <a:gd name="T23" fmla="*/ 19 h 39"/>
                <a:gd name="T24" fmla="*/ 4 w 60"/>
                <a:gd name="T25" fmla="*/ 24 h 39"/>
                <a:gd name="T26" fmla="*/ 3 w 60"/>
                <a:gd name="T27" fmla="*/ 33 h 39"/>
                <a:gd name="T28" fmla="*/ 9 w 60"/>
                <a:gd name="T29" fmla="*/ 33 h 39"/>
                <a:gd name="T30" fmla="*/ 15 w 60"/>
                <a:gd name="T31" fmla="*/ 36 h 39"/>
                <a:gd name="T32" fmla="*/ 22 w 60"/>
                <a:gd name="T33" fmla="*/ 37 h 39"/>
                <a:gd name="T34" fmla="*/ 23 w 60"/>
                <a:gd name="T35" fmla="*/ 33 h 39"/>
                <a:gd name="T36" fmla="*/ 26 w 60"/>
                <a:gd name="T37" fmla="*/ 28 h 39"/>
                <a:gd name="T38" fmla="*/ 33 w 60"/>
                <a:gd name="T39" fmla="*/ 26 h 39"/>
                <a:gd name="T40" fmla="*/ 38 w 60"/>
                <a:gd name="T41" fmla="*/ 27 h 39"/>
                <a:gd name="T42" fmla="*/ 45 w 60"/>
                <a:gd name="T43" fmla="*/ 29 h 39"/>
                <a:gd name="T44" fmla="*/ 53 w 60"/>
                <a:gd name="T45" fmla="*/ 32 h 39"/>
                <a:gd name="T46" fmla="*/ 59 w 60"/>
                <a:gd name="T47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39">
                  <a:moveTo>
                    <a:pt x="59" y="26"/>
                  </a:moveTo>
                  <a:cubicBezTo>
                    <a:pt x="60" y="20"/>
                    <a:pt x="59" y="26"/>
                    <a:pt x="60" y="18"/>
                  </a:cubicBezTo>
                  <a:cubicBezTo>
                    <a:pt x="60" y="18"/>
                    <a:pt x="56" y="19"/>
                    <a:pt x="48" y="15"/>
                  </a:cubicBezTo>
                  <a:cubicBezTo>
                    <a:pt x="48" y="15"/>
                    <a:pt x="46" y="11"/>
                    <a:pt x="43" y="11"/>
                  </a:cubicBezTo>
                  <a:cubicBezTo>
                    <a:pt x="40" y="11"/>
                    <a:pt x="37" y="11"/>
                    <a:pt x="32" y="7"/>
                  </a:cubicBezTo>
                  <a:cubicBezTo>
                    <a:pt x="29" y="5"/>
                    <a:pt x="28" y="3"/>
                    <a:pt x="28" y="3"/>
                  </a:cubicBezTo>
                  <a:cubicBezTo>
                    <a:pt x="28" y="3"/>
                    <a:pt x="21" y="3"/>
                    <a:pt x="18" y="2"/>
                  </a:cubicBezTo>
                  <a:cubicBezTo>
                    <a:pt x="16" y="1"/>
                    <a:pt x="11" y="0"/>
                    <a:pt x="11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7" y="10"/>
                    <a:pt x="5" y="14"/>
                  </a:cubicBezTo>
                  <a:cubicBezTo>
                    <a:pt x="3" y="19"/>
                    <a:pt x="5" y="14"/>
                    <a:pt x="3" y="19"/>
                  </a:cubicBezTo>
                  <a:cubicBezTo>
                    <a:pt x="1" y="23"/>
                    <a:pt x="4" y="24"/>
                    <a:pt x="4" y="24"/>
                  </a:cubicBezTo>
                  <a:cubicBezTo>
                    <a:pt x="4" y="24"/>
                    <a:pt x="0" y="27"/>
                    <a:pt x="3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13" y="34"/>
                    <a:pt x="15" y="36"/>
                  </a:cubicBezTo>
                  <a:cubicBezTo>
                    <a:pt x="16" y="39"/>
                    <a:pt x="19" y="37"/>
                    <a:pt x="22" y="37"/>
                  </a:cubicBezTo>
                  <a:cubicBezTo>
                    <a:pt x="24" y="37"/>
                    <a:pt x="23" y="33"/>
                    <a:pt x="23" y="33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2"/>
                    <a:pt x="58" y="31"/>
                    <a:pt x="59" y="26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0" name="Freeform 312"/>
            <p:cNvSpPr>
              <a:spLocks/>
            </p:cNvSpPr>
            <p:nvPr/>
          </p:nvSpPr>
          <p:spPr bwMode="auto">
            <a:xfrm>
              <a:off x="7888825" y="3278599"/>
              <a:ext cx="2935" cy="14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1" name="Freeform 313"/>
            <p:cNvSpPr>
              <a:spLocks/>
            </p:cNvSpPr>
            <p:nvPr/>
          </p:nvSpPr>
          <p:spPr bwMode="auto">
            <a:xfrm>
              <a:off x="7651097" y="3189084"/>
              <a:ext cx="67503" cy="30817"/>
            </a:xfrm>
            <a:custGeom>
              <a:avLst/>
              <a:gdLst>
                <a:gd name="T0" fmla="*/ 28 w 30"/>
                <a:gd name="T1" fmla="*/ 8 h 13"/>
                <a:gd name="T2" fmla="*/ 19 w 30"/>
                <a:gd name="T3" fmla="*/ 2 h 13"/>
                <a:gd name="T4" fmla="*/ 7 w 30"/>
                <a:gd name="T5" fmla="*/ 0 h 13"/>
                <a:gd name="T6" fmla="*/ 4 w 30"/>
                <a:gd name="T7" fmla="*/ 4 h 13"/>
                <a:gd name="T8" fmla="*/ 13 w 30"/>
                <a:gd name="T9" fmla="*/ 11 h 13"/>
                <a:gd name="T10" fmla="*/ 28 w 30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28" y="8"/>
                  </a:moveTo>
                  <a:cubicBezTo>
                    <a:pt x="30" y="4"/>
                    <a:pt x="24" y="4"/>
                    <a:pt x="19" y="2"/>
                  </a:cubicBezTo>
                  <a:cubicBezTo>
                    <a:pt x="13" y="0"/>
                    <a:pt x="7" y="0"/>
                    <a:pt x="7" y="0"/>
                  </a:cubicBezTo>
                  <a:cubicBezTo>
                    <a:pt x="7" y="0"/>
                    <a:pt x="0" y="1"/>
                    <a:pt x="4" y="4"/>
                  </a:cubicBezTo>
                  <a:cubicBezTo>
                    <a:pt x="7" y="6"/>
                    <a:pt x="10" y="10"/>
                    <a:pt x="13" y="11"/>
                  </a:cubicBezTo>
                  <a:cubicBezTo>
                    <a:pt x="17" y="12"/>
                    <a:pt x="25" y="13"/>
                    <a:pt x="28" y="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2" name="Freeform 314"/>
            <p:cNvSpPr>
              <a:spLocks/>
            </p:cNvSpPr>
            <p:nvPr/>
          </p:nvSpPr>
          <p:spPr bwMode="auto">
            <a:xfrm>
              <a:off x="7655499" y="3269794"/>
              <a:ext cx="51362" cy="24947"/>
            </a:xfrm>
            <a:custGeom>
              <a:avLst/>
              <a:gdLst>
                <a:gd name="T0" fmla="*/ 1 w 23"/>
                <a:gd name="T1" fmla="*/ 0 h 11"/>
                <a:gd name="T2" fmla="*/ 2 w 23"/>
                <a:gd name="T3" fmla="*/ 8 h 11"/>
                <a:gd name="T4" fmla="*/ 13 w 23"/>
                <a:gd name="T5" fmla="*/ 11 h 11"/>
                <a:gd name="T6" fmla="*/ 23 w 23"/>
                <a:gd name="T7" fmla="*/ 9 h 11"/>
                <a:gd name="T8" fmla="*/ 10 w 23"/>
                <a:gd name="T9" fmla="*/ 6 h 11"/>
                <a:gd name="T10" fmla="*/ 1 w 23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1">
                  <a:moveTo>
                    <a:pt x="1" y="0"/>
                  </a:moveTo>
                  <a:cubicBezTo>
                    <a:pt x="1" y="0"/>
                    <a:pt x="0" y="4"/>
                    <a:pt x="2" y="8"/>
                  </a:cubicBezTo>
                  <a:cubicBezTo>
                    <a:pt x="3" y="11"/>
                    <a:pt x="9" y="11"/>
                    <a:pt x="13" y="11"/>
                  </a:cubicBezTo>
                  <a:cubicBezTo>
                    <a:pt x="18" y="11"/>
                    <a:pt x="23" y="9"/>
                    <a:pt x="23" y="9"/>
                  </a:cubicBezTo>
                  <a:cubicBezTo>
                    <a:pt x="23" y="9"/>
                    <a:pt x="12" y="7"/>
                    <a:pt x="10" y="6"/>
                  </a:cubicBezTo>
                  <a:cubicBezTo>
                    <a:pt x="7" y="5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3" name="Freeform 315"/>
            <p:cNvSpPr>
              <a:spLocks/>
            </p:cNvSpPr>
            <p:nvPr/>
          </p:nvSpPr>
          <p:spPr bwMode="auto">
            <a:xfrm>
              <a:off x="7891760" y="3280067"/>
              <a:ext cx="1468" cy="733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2"/>
                    <a:pt x="1" y="3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4" name="Freeform 316"/>
            <p:cNvSpPr>
              <a:spLocks/>
            </p:cNvSpPr>
            <p:nvPr/>
          </p:nvSpPr>
          <p:spPr bwMode="auto">
            <a:xfrm>
              <a:off x="7714198" y="3278599"/>
              <a:ext cx="49894" cy="38154"/>
            </a:xfrm>
            <a:custGeom>
              <a:avLst/>
              <a:gdLst>
                <a:gd name="T0" fmla="*/ 14 w 22"/>
                <a:gd name="T1" fmla="*/ 7 h 17"/>
                <a:gd name="T2" fmla="*/ 8 w 22"/>
                <a:gd name="T3" fmla="*/ 9 h 17"/>
                <a:gd name="T4" fmla="*/ 10 w 22"/>
                <a:gd name="T5" fmla="*/ 5 h 17"/>
                <a:gd name="T6" fmla="*/ 7 w 22"/>
                <a:gd name="T7" fmla="*/ 0 h 17"/>
                <a:gd name="T8" fmla="*/ 2 w 22"/>
                <a:gd name="T9" fmla="*/ 4 h 17"/>
                <a:gd name="T10" fmla="*/ 0 w 22"/>
                <a:gd name="T11" fmla="*/ 13 h 17"/>
                <a:gd name="T12" fmla="*/ 8 w 22"/>
                <a:gd name="T13" fmla="*/ 16 h 17"/>
                <a:gd name="T14" fmla="*/ 17 w 22"/>
                <a:gd name="T15" fmla="*/ 14 h 17"/>
                <a:gd name="T16" fmla="*/ 21 w 22"/>
                <a:gd name="T17" fmla="*/ 7 h 17"/>
                <a:gd name="T18" fmla="*/ 14 w 22"/>
                <a:gd name="T1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7">
                  <a:moveTo>
                    <a:pt x="14" y="7"/>
                  </a:moveTo>
                  <a:cubicBezTo>
                    <a:pt x="11" y="10"/>
                    <a:pt x="8" y="9"/>
                    <a:pt x="8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0"/>
                    <a:pt x="7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10"/>
                    <a:pt x="0" y="13"/>
                  </a:cubicBezTo>
                  <a:cubicBezTo>
                    <a:pt x="1" y="15"/>
                    <a:pt x="4" y="15"/>
                    <a:pt x="8" y="16"/>
                  </a:cubicBezTo>
                  <a:cubicBezTo>
                    <a:pt x="11" y="17"/>
                    <a:pt x="13" y="15"/>
                    <a:pt x="17" y="14"/>
                  </a:cubicBezTo>
                  <a:cubicBezTo>
                    <a:pt x="22" y="12"/>
                    <a:pt x="21" y="9"/>
                    <a:pt x="21" y="7"/>
                  </a:cubicBezTo>
                  <a:cubicBezTo>
                    <a:pt x="21" y="4"/>
                    <a:pt x="16" y="5"/>
                    <a:pt x="14" y="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5" name="Freeform 317"/>
            <p:cNvSpPr>
              <a:spLocks/>
            </p:cNvSpPr>
            <p:nvPr/>
          </p:nvSpPr>
          <p:spPr bwMode="auto">
            <a:xfrm>
              <a:off x="7447120" y="1866900"/>
              <a:ext cx="1313379" cy="1000810"/>
            </a:xfrm>
            <a:custGeom>
              <a:avLst/>
              <a:gdLst>
                <a:gd name="T0" fmla="*/ 467 w 579"/>
                <a:gd name="T1" fmla="*/ 261 h 441"/>
                <a:gd name="T2" fmla="*/ 461 w 579"/>
                <a:gd name="T3" fmla="*/ 256 h 441"/>
                <a:gd name="T4" fmla="*/ 443 w 579"/>
                <a:gd name="T5" fmla="*/ 265 h 441"/>
                <a:gd name="T6" fmla="*/ 468 w 579"/>
                <a:gd name="T7" fmla="*/ 249 h 441"/>
                <a:gd name="T8" fmla="*/ 455 w 579"/>
                <a:gd name="T9" fmla="*/ 237 h 441"/>
                <a:gd name="T10" fmla="*/ 504 w 579"/>
                <a:gd name="T11" fmla="*/ 261 h 441"/>
                <a:gd name="T12" fmla="*/ 496 w 579"/>
                <a:gd name="T13" fmla="*/ 238 h 441"/>
                <a:gd name="T14" fmla="*/ 473 w 579"/>
                <a:gd name="T15" fmla="*/ 218 h 441"/>
                <a:gd name="T16" fmla="*/ 475 w 579"/>
                <a:gd name="T17" fmla="*/ 212 h 441"/>
                <a:gd name="T18" fmla="*/ 509 w 579"/>
                <a:gd name="T19" fmla="*/ 236 h 441"/>
                <a:gd name="T20" fmla="*/ 503 w 579"/>
                <a:gd name="T21" fmla="*/ 219 h 441"/>
                <a:gd name="T22" fmla="*/ 491 w 579"/>
                <a:gd name="T23" fmla="*/ 201 h 441"/>
                <a:gd name="T24" fmla="*/ 511 w 579"/>
                <a:gd name="T25" fmla="*/ 201 h 441"/>
                <a:gd name="T26" fmla="*/ 517 w 579"/>
                <a:gd name="T27" fmla="*/ 182 h 441"/>
                <a:gd name="T28" fmla="*/ 523 w 579"/>
                <a:gd name="T29" fmla="*/ 160 h 441"/>
                <a:gd name="T30" fmla="*/ 536 w 579"/>
                <a:gd name="T31" fmla="*/ 136 h 441"/>
                <a:gd name="T32" fmla="*/ 522 w 579"/>
                <a:gd name="T33" fmla="*/ 88 h 441"/>
                <a:gd name="T34" fmla="*/ 511 w 579"/>
                <a:gd name="T35" fmla="*/ 75 h 441"/>
                <a:gd name="T36" fmla="*/ 525 w 579"/>
                <a:gd name="T37" fmla="*/ 50 h 441"/>
                <a:gd name="T38" fmla="*/ 576 w 579"/>
                <a:gd name="T39" fmla="*/ 30 h 441"/>
                <a:gd name="T40" fmla="*/ 511 w 579"/>
                <a:gd name="T41" fmla="*/ 43 h 441"/>
                <a:gd name="T42" fmla="*/ 498 w 579"/>
                <a:gd name="T43" fmla="*/ 38 h 441"/>
                <a:gd name="T44" fmla="*/ 446 w 579"/>
                <a:gd name="T45" fmla="*/ 38 h 441"/>
                <a:gd name="T46" fmla="*/ 409 w 579"/>
                <a:gd name="T47" fmla="*/ 32 h 441"/>
                <a:gd name="T48" fmla="*/ 352 w 579"/>
                <a:gd name="T49" fmla="*/ 11 h 441"/>
                <a:gd name="T50" fmla="*/ 269 w 579"/>
                <a:gd name="T51" fmla="*/ 30 h 441"/>
                <a:gd name="T52" fmla="*/ 224 w 579"/>
                <a:gd name="T53" fmla="*/ 2 h 441"/>
                <a:gd name="T54" fmla="*/ 208 w 579"/>
                <a:gd name="T55" fmla="*/ 27 h 441"/>
                <a:gd name="T56" fmla="*/ 178 w 579"/>
                <a:gd name="T57" fmla="*/ 14 h 441"/>
                <a:gd name="T58" fmla="*/ 131 w 579"/>
                <a:gd name="T59" fmla="*/ 21 h 441"/>
                <a:gd name="T60" fmla="*/ 141 w 579"/>
                <a:gd name="T61" fmla="*/ 41 h 441"/>
                <a:gd name="T62" fmla="*/ 108 w 579"/>
                <a:gd name="T63" fmla="*/ 45 h 441"/>
                <a:gd name="T64" fmla="*/ 81 w 579"/>
                <a:gd name="T65" fmla="*/ 46 h 441"/>
                <a:gd name="T66" fmla="*/ 68 w 579"/>
                <a:gd name="T67" fmla="*/ 71 h 441"/>
                <a:gd name="T68" fmla="*/ 79 w 579"/>
                <a:gd name="T69" fmla="*/ 95 h 441"/>
                <a:gd name="T70" fmla="*/ 24 w 579"/>
                <a:gd name="T71" fmla="*/ 108 h 441"/>
                <a:gd name="T72" fmla="*/ 19 w 579"/>
                <a:gd name="T73" fmla="*/ 120 h 441"/>
                <a:gd name="T74" fmla="*/ 70 w 579"/>
                <a:gd name="T75" fmla="*/ 132 h 441"/>
                <a:gd name="T76" fmla="*/ 33 w 579"/>
                <a:gd name="T77" fmla="*/ 136 h 441"/>
                <a:gd name="T78" fmla="*/ 51 w 579"/>
                <a:gd name="T79" fmla="*/ 149 h 441"/>
                <a:gd name="T80" fmla="*/ 65 w 579"/>
                <a:gd name="T81" fmla="*/ 153 h 441"/>
                <a:gd name="T82" fmla="*/ 145 w 579"/>
                <a:gd name="T83" fmla="*/ 177 h 441"/>
                <a:gd name="T84" fmla="*/ 174 w 579"/>
                <a:gd name="T85" fmla="*/ 213 h 441"/>
                <a:gd name="T86" fmla="*/ 173 w 579"/>
                <a:gd name="T87" fmla="*/ 235 h 441"/>
                <a:gd name="T88" fmla="*/ 195 w 579"/>
                <a:gd name="T89" fmla="*/ 241 h 441"/>
                <a:gd name="T90" fmla="*/ 206 w 579"/>
                <a:gd name="T91" fmla="*/ 263 h 441"/>
                <a:gd name="T92" fmla="*/ 206 w 579"/>
                <a:gd name="T93" fmla="*/ 268 h 441"/>
                <a:gd name="T94" fmla="*/ 210 w 579"/>
                <a:gd name="T95" fmla="*/ 295 h 441"/>
                <a:gd name="T96" fmla="*/ 197 w 579"/>
                <a:gd name="T97" fmla="*/ 314 h 441"/>
                <a:gd name="T98" fmla="*/ 198 w 579"/>
                <a:gd name="T99" fmla="*/ 331 h 441"/>
                <a:gd name="T100" fmla="*/ 215 w 579"/>
                <a:gd name="T101" fmla="*/ 351 h 441"/>
                <a:gd name="T102" fmla="*/ 224 w 579"/>
                <a:gd name="T103" fmla="*/ 358 h 441"/>
                <a:gd name="T104" fmla="*/ 222 w 579"/>
                <a:gd name="T105" fmla="*/ 389 h 441"/>
                <a:gd name="T106" fmla="*/ 273 w 579"/>
                <a:gd name="T107" fmla="*/ 428 h 441"/>
                <a:gd name="T108" fmla="*/ 300 w 579"/>
                <a:gd name="T109" fmla="*/ 428 h 441"/>
                <a:gd name="T110" fmla="*/ 317 w 579"/>
                <a:gd name="T111" fmla="*/ 385 h 441"/>
                <a:gd name="T112" fmla="*/ 339 w 579"/>
                <a:gd name="T113" fmla="*/ 354 h 441"/>
                <a:gd name="T114" fmla="*/ 379 w 579"/>
                <a:gd name="T115" fmla="*/ 337 h 441"/>
                <a:gd name="T116" fmla="*/ 409 w 579"/>
                <a:gd name="T117" fmla="*/ 297 h 441"/>
                <a:gd name="T118" fmla="*/ 475 w 579"/>
                <a:gd name="T119" fmla="*/ 28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9" h="441">
                  <a:moveTo>
                    <a:pt x="509" y="270"/>
                  </a:moveTo>
                  <a:cubicBezTo>
                    <a:pt x="515" y="267"/>
                    <a:pt x="503" y="268"/>
                    <a:pt x="496" y="270"/>
                  </a:cubicBezTo>
                  <a:cubicBezTo>
                    <a:pt x="488" y="273"/>
                    <a:pt x="483" y="269"/>
                    <a:pt x="483" y="269"/>
                  </a:cubicBezTo>
                  <a:cubicBezTo>
                    <a:pt x="483" y="269"/>
                    <a:pt x="477" y="268"/>
                    <a:pt x="467" y="261"/>
                  </a:cubicBezTo>
                  <a:cubicBezTo>
                    <a:pt x="466" y="260"/>
                    <a:pt x="465" y="259"/>
                    <a:pt x="464" y="259"/>
                  </a:cubicBezTo>
                  <a:cubicBezTo>
                    <a:pt x="466" y="259"/>
                    <a:pt x="467" y="261"/>
                    <a:pt x="467" y="261"/>
                  </a:cubicBezTo>
                  <a:cubicBezTo>
                    <a:pt x="467" y="261"/>
                    <a:pt x="467" y="261"/>
                    <a:pt x="473" y="256"/>
                  </a:cubicBezTo>
                  <a:cubicBezTo>
                    <a:pt x="476" y="254"/>
                    <a:pt x="466" y="256"/>
                    <a:pt x="461" y="256"/>
                  </a:cubicBezTo>
                  <a:cubicBezTo>
                    <a:pt x="456" y="256"/>
                    <a:pt x="456" y="257"/>
                    <a:pt x="456" y="261"/>
                  </a:cubicBezTo>
                  <a:cubicBezTo>
                    <a:pt x="462" y="264"/>
                    <a:pt x="462" y="264"/>
                    <a:pt x="462" y="264"/>
                  </a:cubicBezTo>
                  <a:cubicBezTo>
                    <a:pt x="462" y="264"/>
                    <a:pt x="459" y="265"/>
                    <a:pt x="455" y="268"/>
                  </a:cubicBezTo>
                  <a:cubicBezTo>
                    <a:pt x="452" y="270"/>
                    <a:pt x="447" y="268"/>
                    <a:pt x="443" y="265"/>
                  </a:cubicBezTo>
                  <a:cubicBezTo>
                    <a:pt x="440" y="263"/>
                    <a:pt x="440" y="257"/>
                    <a:pt x="440" y="257"/>
                  </a:cubicBezTo>
                  <a:cubicBezTo>
                    <a:pt x="448" y="251"/>
                    <a:pt x="448" y="251"/>
                    <a:pt x="448" y="251"/>
                  </a:cubicBezTo>
                  <a:cubicBezTo>
                    <a:pt x="456" y="250"/>
                    <a:pt x="456" y="250"/>
                    <a:pt x="456" y="250"/>
                  </a:cubicBezTo>
                  <a:cubicBezTo>
                    <a:pt x="456" y="250"/>
                    <a:pt x="464" y="250"/>
                    <a:pt x="468" y="249"/>
                  </a:cubicBezTo>
                  <a:cubicBezTo>
                    <a:pt x="473" y="248"/>
                    <a:pt x="458" y="246"/>
                    <a:pt x="458" y="246"/>
                  </a:cubicBezTo>
                  <a:cubicBezTo>
                    <a:pt x="448" y="241"/>
                    <a:pt x="448" y="241"/>
                    <a:pt x="448" y="241"/>
                  </a:cubicBezTo>
                  <a:cubicBezTo>
                    <a:pt x="448" y="241"/>
                    <a:pt x="443" y="233"/>
                    <a:pt x="448" y="231"/>
                  </a:cubicBezTo>
                  <a:cubicBezTo>
                    <a:pt x="453" y="229"/>
                    <a:pt x="453" y="233"/>
                    <a:pt x="455" y="237"/>
                  </a:cubicBezTo>
                  <a:cubicBezTo>
                    <a:pt x="458" y="241"/>
                    <a:pt x="465" y="242"/>
                    <a:pt x="468" y="244"/>
                  </a:cubicBezTo>
                  <a:cubicBezTo>
                    <a:pt x="472" y="246"/>
                    <a:pt x="474" y="246"/>
                    <a:pt x="481" y="248"/>
                  </a:cubicBezTo>
                  <a:cubicBezTo>
                    <a:pt x="488" y="249"/>
                    <a:pt x="484" y="255"/>
                    <a:pt x="490" y="261"/>
                  </a:cubicBezTo>
                  <a:cubicBezTo>
                    <a:pt x="496" y="267"/>
                    <a:pt x="504" y="261"/>
                    <a:pt x="504" y="261"/>
                  </a:cubicBezTo>
                  <a:cubicBezTo>
                    <a:pt x="511" y="261"/>
                    <a:pt x="511" y="261"/>
                    <a:pt x="511" y="261"/>
                  </a:cubicBezTo>
                  <a:cubicBezTo>
                    <a:pt x="511" y="261"/>
                    <a:pt x="509" y="255"/>
                    <a:pt x="506" y="245"/>
                  </a:cubicBezTo>
                  <a:cubicBezTo>
                    <a:pt x="504" y="236"/>
                    <a:pt x="506" y="245"/>
                    <a:pt x="503" y="243"/>
                  </a:cubicBezTo>
                  <a:cubicBezTo>
                    <a:pt x="499" y="241"/>
                    <a:pt x="499" y="239"/>
                    <a:pt x="496" y="238"/>
                  </a:cubicBezTo>
                  <a:cubicBezTo>
                    <a:pt x="492" y="237"/>
                    <a:pt x="492" y="236"/>
                    <a:pt x="487" y="232"/>
                  </a:cubicBezTo>
                  <a:cubicBezTo>
                    <a:pt x="483" y="229"/>
                    <a:pt x="480" y="228"/>
                    <a:pt x="480" y="228"/>
                  </a:cubicBezTo>
                  <a:cubicBezTo>
                    <a:pt x="472" y="225"/>
                    <a:pt x="472" y="225"/>
                    <a:pt x="472" y="225"/>
                  </a:cubicBezTo>
                  <a:cubicBezTo>
                    <a:pt x="472" y="225"/>
                    <a:pt x="466" y="222"/>
                    <a:pt x="473" y="218"/>
                  </a:cubicBezTo>
                  <a:cubicBezTo>
                    <a:pt x="473" y="218"/>
                    <a:pt x="467" y="217"/>
                    <a:pt x="464" y="216"/>
                  </a:cubicBezTo>
                  <a:cubicBezTo>
                    <a:pt x="460" y="214"/>
                    <a:pt x="455" y="213"/>
                    <a:pt x="456" y="209"/>
                  </a:cubicBezTo>
                  <a:cubicBezTo>
                    <a:pt x="458" y="204"/>
                    <a:pt x="461" y="209"/>
                    <a:pt x="465" y="209"/>
                  </a:cubicBezTo>
                  <a:cubicBezTo>
                    <a:pt x="468" y="209"/>
                    <a:pt x="472" y="210"/>
                    <a:pt x="475" y="212"/>
                  </a:cubicBezTo>
                  <a:cubicBezTo>
                    <a:pt x="479" y="214"/>
                    <a:pt x="479" y="213"/>
                    <a:pt x="485" y="217"/>
                  </a:cubicBezTo>
                  <a:cubicBezTo>
                    <a:pt x="491" y="220"/>
                    <a:pt x="488" y="218"/>
                    <a:pt x="486" y="225"/>
                  </a:cubicBezTo>
                  <a:cubicBezTo>
                    <a:pt x="486" y="225"/>
                    <a:pt x="493" y="229"/>
                    <a:pt x="499" y="232"/>
                  </a:cubicBezTo>
                  <a:cubicBezTo>
                    <a:pt x="505" y="236"/>
                    <a:pt x="504" y="237"/>
                    <a:pt x="509" y="236"/>
                  </a:cubicBezTo>
                  <a:cubicBezTo>
                    <a:pt x="513" y="235"/>
                    <a:pt x="506" y="232"/>
                    <a:pt x="503" y="229"/>
                  </a:cubicBezTo>
                  <a:cubicBezTo>
                    <a:pt x="499" y="225"/>
                    <a:pt x="493" y="220"/>
                    <a:pt x="493" y="220"/>
                  </a:cubicBezTo>
                  <a:cubicBezTo>
                    <a:pt x="493" y="220"/>
                    <a:pt x="507" y="226"/>
                    <a:pt x="506" y="223"/>
                  </a:cubicBezTo>
                  <a:cubicBezTo>
                    <a:pt x="506" y="222"/>
                    <a:pt x="505" y="221"/>
                    <a:pt x="503" y="219"/>
                  </a:cubicBezTo>
                  <a:cubicBezTo>
                    <a:pt x="499" y="216"/>
                    <a:pt x="493" y="213"/>
                    <a:pt x="493" y="213"/>
                  </a:cubicBezTo>
                  <a:cubicBezTo>
                    <a:pt x="493" y="213"/>
                    <a:pt x="488" y="211"/>
                    <a:pt x="484" y="210"/>
                  </a:cubicBezTo>
                  <a:cubicBezTo>
                    <a:pt x="479" y="209"/>
                    <a:pt x="473" y="206"/>
                    <a:pt x="479" y="204"/>
                  </a:cubicBezTo>
                  <a:cubicBezTo>
                    <a:pt x="485" y="201"/>
                    <a:pt x="487" y="201"/>
                    <a:pt x="491" y="201"/>
                  </a:cubicBezTo>
                  <a:cubicBezTo>
                    <a:pt x="494" y="201"/>
                    <a:pt x="504" y="214"/>
                    <a:pt x="504" y="214"/>
                  </a:cubicBezTo>
                  <a:cubicBezTo>
                    <a:pt x="515" y="210"/>
                    <a:pt x="515" y="210"/>
                    <a:pt x="515" y="210"/>
                  </a:cubicBezTo>
                  <a:cubicBezTo>
                    <a:pt x="524" y="205"/>
                    <a:pt x="524" y="205"/>
                    <a:pt x="524" y="205"/>
                  </a:cubicBezTo>
                  <a:cubicBezTo>
                    <a:pt x="524" y="205"/>
                    <a:pt x="516" y="203"/>
                    <a:pt x="511" y="201"/>
                  </a:cubicBezTo>
                  <a:cubicBezTo>
                    <a:pt x="506" y="200"/>
                    <a:pt x="503" y="194"/>
                    <a:pt x="509" y="191"/>
                  </a:cubicBezTo>
                  <a:cubicBezTo>
                    <a:pt x="515" y="187"/>
                    <a:pt x="513" y="190"/>
                    <a:pt x="518" y="191"/>
                  </a:cubicBezTo>
                  <a:cubicBezTo>
                    <a:pt x="523" y="192"/>
                    <a:pt x="529" y="188"/>
                    <a:pt x="529" y="188"/>
                  </a:cubicBezTo>
                  <a:cubicBezTo>
                    <a:pt x="529" y="188"/>
                    <a:pt x="524" y="185"/>
                    <a:pt x="517" y="182"/>
                  </a:cubicBezTo>
                  <a:cubicBezTo>
                    <a:pt x="510" y="180"/>
                    <a:pt x="516" y="179"/>
                    <a:pt x="513" y="174"/>
                  </a:cubicBezTo>
                  <a:cubicBezTo>
                    <a:pt x="511" y="169"/>
                    <a:pt x="509" y="165"/>
                    <a:pt x="509" y="165"/>
                  </a:cubicBezTo>
                  <a:cubicBezTo>
                    <a:pt x="517" y="164"/>
                    <a:pt x="517" y="164"/>
                    <a:pt x="517" y="164"/>
                  </a:cubicBezTo>
                  <a:cubicBezTo>
                    <a:pt x="523" y="160"/>
                    <a:pt x="523" y="160"/>
                    <a:pt x="523" y="160"/>
                  </a:cubicBezTo>
                  <a:cubicBezTo>
                    <a:pt x="523" y="160"/>
                    <a:pt x="516" y="156"/>
                    <a:pt x="511" y="154"/>
                  </a:cubicBezTo>
                  <a:cubicBezTo>
                    <a:pt x="506" y="152"/>
                    <a:pt x="504" y="146"/>
                    <a:pt x="504" y="146"/>
                  </a:cubicBezTo>
                  <a:cubicBezTo>
                    <a:pt x="504" y="146"/>
                    <a:pt x="515" y="143"/>
                    <a:pt x="519" y="142"/>
                  </a:cubicBezTo>
                  <a:cubicBezTo>
                    <a:pt x="524" y="141"/>
                    <a:pt x="528" y="141"/>
                    <a:pt x="536" y="136"/>
                  </a:cubicBezTo>
                  <a:cubicBezTo>
                    <a:pt x="544" y="132"/>
                    <a:pt x="513" y="129"/>
                    <a:pt x="513" y="129"/>
                  </a:cubicBezTo>
                  <a:cubicBezTo>
                    <a:pt x="509" y="120"/>
                    <a:pt x="509" y="120"/>
                    <a:pt x="509" y="120"/>
                  </a:cubicBezTo>
                  <a:cubicBezTo>
                    <a:pt x="509" y="120"/>
                    <a:pt x="516" y="104"/>
                    <a:pt x="519" y="97"/>
                  </a:cubicBezTo>
                  <a:cubicBezTo>
                    <a:pt x="523" y="90"/>
                    <a:pt x="522" y="88"/>
                    <a:pt x="522" y="88"/>
                  </a:cubicBezTo>
                  <a:cubicBezTo>
                    <a:pt x="523" y="79"/>
                    <a:pt x="523" y="79"/>
                    <a:pt x="523" y="79"/>
                  </a:cubicBezTo>
                  <a:cubicBezTo>
                    <a:pt x="523" y="79"/>
                    <a:pt x="532" y="70"/>
                    <a:pt x="531" y="65"/>
                  </a:cubicBezTo>
                  <a:cubicBezTo>
                    <a:pt x="530" y="60"/>
                    <a:pt x="525" y="68"/>
                    <a:pt x="520" y="69"/>
                  </a:cubicBezTo>
                  <a:cubicBezTo>
                    <a:pt x="516" y="70"/>
                    <a:pt x="511" y="75"/>
                    <a:pt x="511" y="75"/>
                  </a:cubicBezTo>
                  <a:cubicBezTo>
                    <a:pt x="513" y="65"/>
                    <a:pt x="513" y="65"/>
                    <a:pt x="513" y="65"/>
                  </a:cubicBezTo>
                  <a:cubicBezTo>
                    <a:pt x="519" y="58"/>
                    <a:pt x="519" y="58"/>
                    <a:pt x="519" y="58"/>
                  </a:cubicBezTo>
                  <a:cubicBezTo>
                    <a:pt x="519" y="58"/>
                    <a:pt x="511" y="56"/>
                    <a:pt x="513" y="52"/>
                  </a:cubicBezTo>
                  <a:cubicBezTo>
                    <a:pt x="516" y="49"/>
                    <a:pt x="525" y="50"/>
                    <a:pt x="525" y="50"/>
                  </a:cubicBezTo>
                  <a:cubicBezTo>
                    <a:pt x="525" y="50"/>
                    <a:pt x="533" y="47"/>
                    <a:pt x="541" y="47"/>
                  </a:cubicBezTo>
                  <a:cubicBezTo>
                    <a:pt x="548" y="47"/>
                    <a:pt x="547" y="47"/>
                    <a:pt x="550" y="46"/>
                  </a:cubicBezTo>
                  <a:cubicBezTo>
                    <a:pt x="554" y="45"/>
                    <a:pt x="564" y="38"/>
                    <a:pt x="564" y="34"/>
                  </a:cubicBezTo>
                  <a:cubicBezTo>
                    <a:pt x="564" y="31"/>
                    <a:pt x="574" y="36"/>
                    <a:pt x="576" y="30"/>
                  </a:cubicBezTo>
                  <a:cubicBezTo>
                    <a:pt x="579" y="24"/>
                    <a:pt x="570" y="24"/>
                    <a:pt x="563" y="24"/>
                  </a:cubicBezTo>
                  <a:cubicBezTo>
                    <a:pt x="556" y="24"/>
                    <a:pt x="547" y="24"/>
                    <a:pt x="542" y="25"/>
                  </a:cubicBezTo>
                  <a:cubicBezTo>
                    <a:pt x="537" y="26"/>
                    <a:pt x="532" y="30"/>
                    <a:pt x="526" y="33"/>
                  </a:cubicBezTo>
                  <a:cubicBezTo>
                    <a:pt x="520" y="37"/>
                    <a:pt x="516" y="39"/>
                    <a:pt x="511" y="43"/>
                  </a:cubicBezTo>
                  <a:cubicBezTo>
                    <a:pt x="506" y="46"/>
                    <a:pt x="503" y="50"/>
                    <a:pt x="499" y="51"/>
                  </a:cubicBezTo>
                  <a:cubicBezTo>
                    <a:pt x="496" y="52"/>
                    <a:pt x="492" y="58"/>
                    <a:pt x="488" y="62"/>
                  </a:cubicBezTo>
                  <a:cubicBezTo>
                    <a:pt x="485" y="65"/>
                    <a:pt x="488" y="53"/>
                    <a:pt x="488" y="53"/>
                  </a:cubicBezTo>
                  <a:cubicBezTo>
                    <a:pt x="488" y="53"/>
                    <a:pt x="497" y="41"/>
                    <a:pt x="498" y="38"/>
                  </a:cubicBezTo>
                  <a:cubicBezTo>
                    <a:pt x="499" y="34"/>
                    <a:pt x="501" y="23"/>
                    <a:pt x="496" y="24"/>
                  </a:cubicBezTo>
                  <a:cubicBezTo>
                    <a:pt x="490" y="25"/>
                    <a:pt x="481" y="30"/>
                    <a:pt x="481" y="30"/>
                  </a:cubicBezTo>
                  <a:cubicBezTo>
                    <a:pt x="481" y="30"/>
                    <a:pt x="472" y="36"/>
                    <a:pt x="465" y="39"/>
                  </a:cubicBezTo>
                  <a:cubicBezTo>
                    <a:pt x="458" y="43"/>
                    <a:pt x="446" y="38"/>
                    <a:pt x="446" y="38"/>
                  </a:cubicBezTo>
                  <a:cubicBezTo>
                    <a:pt x="446" y="38"/>
                    <a:pt x="452" y="36"/>
                    <a:pt x="455" y="34"/>
                  </a:cubicBezTo>
                  <a:cubicBezTo>
                    <a:pt x="459" y="33"/>
                    <a:pt x="467" y="30"/>
                    <a:pt x="465" y="27"/>
                  </a:cubicBezTo>
                  <a:cubicBezTo>
                    <a:pt x="462" y="25"/>
                    <a:pt x="448" y="26"/>
                    <a:pt x="441" y="26"/>
                  </a:cubicBezTo>
                  <a:cubicBezTo>
                    <a:pt x="434" y="26"/>
                    <a:pt x="417" y="27"/>
                    <a:pt x="409" y="32"/>
                  </a:cubicBezTo>
                  <a:cubicBezTo>
                    <a:pt x="401" y="37"/>
                    <a:pt x="392" y="31"/>
                    <a:pt x="392" y="31"/>
                  </a:cubicBezTo>
                  <a:cubicBezTo>
                    <a:pt x="392" y="31"/>
                    <a:pt x="401" y="30"/>
                    <a:pt x="408" y="27"/>
                  </a:cubicBezTo>
                  <a:cubicBezTo>
                    <a:pt x="415" y="25"/>
                    <a:pt x="404" y="19"/>
                    <a:pt x="404" y="19"/>
                  </a:cubicBezTo>
                  <a:cubicBezTo>
                    <a:pt x="352" y="11"/>
                    <a:pt x="352" y="11"/>
                    <a:pt x="352" y="11"/>
                  </a:cubicBezTo>
                  <a:cubicBezTo>
                    <a:pt x="352" y="11"/>
                    <a:pt x="317" y="13"/>
                    <a:pt x="308" y="13"/>
                  </a:cubicBezTo>
                  <a:cubicBezTo>
                    <a:pt x="300" y="13"/>
                    <a:pt x="320" y="33"/>
                    <a:pt x="278" y="17"/>
                  </a:cubicBezTo>
                  <a:cubicBezTo>
                    <a:pt x="235" y="0"/>
                    <a:pt x="279" y="21"/>
                    <a:pt x="276" y="25"/>
                  </a:cubicBezTo>
                  <a:cubicBezTo>
                    <a:pt x="274" y="28"/>
                    <a:pt x="276" y="30"/>
                    <a:pt x="269" y="30"/>
                  </a:cubicBezTo>
                  <a:cubicBezTo>
                    <a:pt x="262" y="30"/>
                    <a:pt x="260" y="23"/>
                    <a:pt x="256" y="20"/>
                  </a:cubicBezTo>
                  <a:cubicBezTo>
                    <a:pt x="253" y="18"/>
                    <a:pt x="244" y="14"/>
                    <a:pt x="244" y="14"/>
                  </a:cubicBezTo>
                  <a:cubicBezTo>
                    <a:pt x="244" y="14"/>
                    <a:pt x="240" y="12"/>
                    <a:pt x="234" y="10"/>
                  </a:cubicBezTo>
                  <a:cubicBezTo>
                    <a:pt x="228" y="7"/>
                    <a:pt x="224" y="2"/>
                    <a:pt x="224" y="2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5" y="17"/>
                    <a:pt x="215" y="17"/>
                    <a:pt x="215" y="17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08" y="27"/>
                    <a:pt x="208" y="27"/>
                    <a:pt x="208" y="27"/>
                  </a:cubicBezTo>
                  <a:cubicBezTo>
                    <a:pt x="208" y="27"/>
                    <a:pt x="201" y="26"/>
                    <a:pt x="195" y="24"/>
                  </a:cubicBezTo>
                  <a:cubicBezTo>
                    <a:pt x="195" y="24"/>
                    <a:pt x="190" y="39"/>
                    <a:pt x="189" y="43"/>
                  </a:cubicBezTo>
                  <a:cubicBezTo>
                    <a:pt x="188" y="46"/>
                    <a:pt x="188" y="21"/>
                    <a:pt x="188" y="21"/>
                  </a:cubicBezTo>
                  <a:cubicBezTo>
                    <a:pt x="188" y="21"/>
                    <a:pt x="184" y="15"/>
                    <a:pt x="178" y="14"/>
                  </a:cubicBezTo>
                  <a:cubicBezTo>
                    <a:pt x="172" y="13"/>
                    <a:pt x="165" y="12"/>
                    <a:pt x="160" y="13"/>
                  </a:cubicBezTo>
                  <a:cubicBezTo>
                    <a:pt x="156" y="14"/>
                    <a:pt x="138" y="7"/>
                    <a:pt x="138" y="7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9" y="18"/>
                    <a:pt x="131" y="21"/>
                  </a:cubicBezTo>
                  <a:cubicBezTo>
                    <a:pt x="132" y="25"/>
                    <a:pt x="133" y="25"/>
                    <a:pt x="138" y="31"/>
                  </a:cubicBezTo>
                  <a:cubicBezTo>
                    <a:pt x="142" y="37"/>
                    <a:pt x="138" y="31"/>
                    <a:pt x="145" y="34"/>
                  </a:cubicBezTo>
                  <a:cubicBezTo>
                    <a:pt x="152" y="38"/>
                    <a:pt x="153" y="41"/>
                    <a:pt x="153" y="41"/>
                  </a:cubicBezTo>
                  <a:cubicBezTo>
                    <a:pt x="153" y="41"/>
                    <a:pt x="146" y="41"/>
                    <a:pt x="141" y="41"/>
                  </a:cubicBezTo>
                  <a:cubicBezTo>
                    <a:pt x="137" y="41"/>
                    <a:pt x="137" y="36"/>
                    <a:pt x="132" y="33"/>
                  </a:cubicBezTo>
                  <a:cubicBezTo>
                    <a:pt x="127" y="31"/>
                    <a:pt x="121" y="33"/>
                    <a:pt x="116" y="34"/>
                  </a:cubicBezTo>
                  <a:cubicBezTo>
                    <a:pt x="112" y="36"/>
                    <a:pt x="115" y="45"/>
                    <a:pt x="115" y="4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1" y="46"/>
                    <a:pt x="100" y="51"/>
                    <a:pt x="96" y="5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1" y="46"/>
                    <a:pt x="75" y="58"/>
                    <a:pt x="68" y="62"/>
                  </a:cubicBezTo>
                  <a:cubicBezTo>
                    <a:pt x="68" y="62"/>
                    <a:pt x="61" y="62"/>
                    <a:pt x="57" y="62"/>
                  </a:cubicBezTo>
                  <a:cubicBezTo>
                    <a:pt x="54" y="62"/>
                    <a:pt x="57" y="70"/>
                    <a:pt x="57" y="70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3" y="73"/>
                    <a:pt x="84" y="77"/>
                    <a:pt x="87" y="81"/>
                  </a:cubicBezTo>
                  <a:cubicBezTo>
                    <a:pt x="87" y="81"/>
                    <a:pt x="84" y="84"/>
                    <a:pt x="83" y="88"/>
                  </a:cubicBezTo>
                  <a:cubicBezTo>
                    <a:pt x="82" y="91"/>
                    <a:pt x="79" y="95"/>
                    <a:pt x="79" y="95"/>
                  </a:cubicBezTo>
                  <a:cubicBezTo>
                    <a:pt x="79" y="95"/>
                    <a:pt x="65" y="95"/>
                    <a:pt x="62" y="95"/>
                  </a:cubicBezTo>
                  <a:cubicBezTo>
                    <a:pt x="58" y="95"/>
                    <a:pt x="50" y="94"/>
                    <a:pt x="45" y="97"/>
                  </a:cubicBezTo>
                  <a:cubicBezTo>
                    <a:pt x="41" y="101"/>
                    <a:pt x="42" y="100"/>
                    <a:pt x="30" y="104"/>
                  </a:cubicBezTo>
                  <a:cubicBezTo>
                    <a:pt x="24" y="107"/>
                    <a:pt x="23" y="108"/>
                    <a:pt x="24" y="108"/>
                  </a:cubicBezTo>
                  <a:cubicBezTo>
                    <a:pt x="19" y="108"/>
                    <a:pt x="9" y="108"/>
                    <a:pt x="5" y="107"/>
                  </a:cubicBezTo>
                  <a:cubicBezTo>
                    <a:pt x="0" y="105"/>
                    <a:pt x="3" y="110"/>
                    <a:pt x="4" y="114"/>
                  </a:cubicBezTo>
                  <a:cubicBezTo>
                    <a:pt x="5" y="117"/>
                    <a:pt x="5" y="119"/>
                    <a:pt x="9" y="122"/>
                  </a:cubicBezTo>
                  <a:cubicBezTo>
                    <a:pt x="12" y="126"/>
                    <a:pt x="13" y="122"/>
                    <a:pt x="19" y="120"/>
                  </a:cubicBezTo>
                  <a:cubicBezTo>
                    <a:pt x="25" y="117"/>
                    <a:pt x="28" y="121"/>
                    <a:pt x="28" y="121"/>
                  </a:cubicBezTo>
                  <a:cubicBezTo>
                    <a:pt x="28" y="121"/>
                    <a:pt x="30" y="128"/>
                    <a:pt x="35" y="130"/>
                  </a:cubicBezTo>
                  <a:cubicBezTo>
                    <a:pt x="39" y="133"/>
                    <a:pt x="48" y="129"/>
                    <a:pt x="57" y="127"/>
                  </a:cubicBezTo>
                  <a:cubicBezTo>
                    <a:pt x="67" y="124"/>
                    <a:pt x="69" y="128"/>
                    <a:pt x="70" y="132"/>
                  </a:cubicBezTo>
                  <a:cubicBezTo>
                    <a:pt x="71" y="135"/>
                    <a:pt x="43" y="132"/>
                    <a:pt x="43" y="135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55" y="137"/>
                    <a:pt x="49" y="139"/>
                    <a:pt x="44" y="140"/>
                  </a:cubicBezTo>
                  <a:cubicBezTo>
                    <a:pt x="39" y="141"/>
                    <a:pt x="37" y="136"/>
                    <a:pt x="33" y="136"/>
                  </a:cubicBezTo>
                  <a:cubicBezTo>
                    <a:pt x="30" y="136"/>
                    <a:pt x="22" y="135"/>
                    <a:pt x="20" y="139"/>
                  </a:cubicBezTo>
                  <a:cubicBezTo>
                    <a:pt x="19" y="142"/>
                    <a:pt x="36" y="147"/>
                    <a:pt x="36" y="14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7" y="149"/>
                    <a:pt x="51" y="149"/>
                  </a:cubicBezTo>
                  <a:cubicBezTo>
                    <a:pt x="51" y="149"/>
                    <a:pt x="47" y="150"/>
                    <a:pt x="57" y="162"/>
                  </a:cubicBezTo>
                  <a:cubicBezTo>
                    <a:pt x="68" y="174"/>
                    <a:pt x="65" y="161"/>
                    <a:pt x="69" y="168"/>
                  </a:cubicBezTo>
                  <a:cubicBezTo>
                    <a:pt x="73" y="175"/>
                    <a:pt x="69" y="164"/>
                    <a:pt x="65" y="161"/>
                  </a:cubicBezTo>
                  <a:cubicBezTo>
                    <a:pt x="62" y="159"/>
                    <a:pt x="65" y="153"/>
                    <a:pt x="65" y="153"/>
                  </a:cubicBezTo>
                  <a:cubicBezTo>
                    <a:pt x="65" y="153"/>
                    <a:pt x="73" y="156"/>
                    <a:pt x="81" y="155"/>
                  </a:cubicBezTo>
                  <a:cubicBezTo>
                    <a:pt x="89" y="154"/>
                    <a:pt x="94" y="154"/>
                    <a:pt x="115" y="155"/>
                  </a:cubicBezTo>
                  <a:cubicBezTo>
                    <a:pt x="137" y="156"/>
                    <a:pt x="132" y="171"/>
                    <a:pt x="135" y="171"/>
                  </a:cubicBezTo>
                  <a:cubicBezTo>
                    <a:pt x="139" y="171"/>
                    <a:pt x="145" y="177"/>
                    <a:pt x="145" y="177"/>
                  </a:cubicBezTo>
                  <a:cubicBezTo>
                    <a:pt x="157" y="187"/>
                    <a:pt x="157" y="187"/>
                    <a:pt x="157" y="187"/>
                  </a:cubicBezTo>
                  <a:cubicBezTo>
                    <a:pt x="157" y="187"/>
                    <a:pt x="161" y="192"/>
                    <a:pt x="166" y="197"/>
                  </a:cubicBezTo>
                  <a:cubicBezTo>
                    <a:pt x="171" y="201"/>
                    <a:pt x="170" y="201"/>
                    <a:pt x="170" y="206"/>
                  </a:cubicBezTo>
                  <a:cubicBezTo>
                    <a:pt x="170" y="211"/>
                    <a:pt x="174" y="213"/>
                    <a:pt x="174" y="213"/>
                  </a:cubicBezTo>
                  <a:cubicBezTo>
                    <a:pt x="180" y="218"/>
                    <a:pt x="180" y="218"/>
                    <a:pt x="180" y="218"/>
                  </a:cubicBezTo>
                  <a:cubicBezTo>
                    <a:pt x="186" y="222"/>
                    <a:pt x="186" y="222"/>
                    <a:pt x="186" y="222"/>
                  </a:cubicBezTo>
                  <a:cubicBezTo>
                    <a:pt x="184" y="230"/>
                    <a:pt x="184" y="230"/>
                    <a:pt x="184" y="230"/>
                  </a:cubicBezTo>
                  <a:cubicBezTo>
                    <a:pt x="173" y="235"/>
                    <a:pt x="173" y="235"/>
                    <a:pt x="173" y="235"/>
                  </a:cubicBezTo>
                  <a:cubicBezTo>
                    <a:pt x="173" y="235"/>
                    <a:pt x="173" y="235"/>
                    <a:pt x="180" y="238"/>
                  </a:cubicBezTo>
                  <a:cubicBezTo>
                    <a:pt x="180" y="238"/>
                    <a:pt x="177" y="243"/>
                    <a:pt x="177" y="246"/>
                  </a:cubicBezTo>
                  <a:cubicBezTo>
                    <a:pt x="177" y="250"/>
                    <a:pt x="183" y="249"/>
                    <a:pt x="188" y="248"/>
                  </a:cubicBezTo>
                  <a:cubicBezTo>
                    <a:pt x="192" y="246"/>
                    <a:pt x="195" y="241"/>
                    <a:pt x="195" y="241"/>
                  </a:cubicBezTo>
                  <a:cubicBezTo>
                    <a:pt x="195" y="241"/>
                    <a:pt x="208" y="243"/>
                    <a:pt x="214" y="245"/>
                  </a:cubicBezTo>
                  <a:cubicBezTo>
                    <a:pt x="220" y="248"/>
                    <a:pt x="220" y="256"/>
                    <a:pt x="223" y="261"/>
                  </a:cubicBezTo>
                  <a:cubicBezTo>
                    <a:pt x="227" y="265"/>
                    <a:pt x="224" y="270"/>
                    <a:pt x="224" y="270"/>
                  </a:cubicBezTo>
                  <a:cubicBezTo>
                    <a:pt x="224" y="270"/>
                    <a:pt x="212" y="265"/>
                    <a:pt x="206" y="263"/>
                  </a:cubicBezTo>
                  <a:cubicBezTo>
                    <a:pt x="201" y="261"/>
                    <a:pt x="199" y="258"/>
                    <a:pt x="196" y="257"/>
                  </a:cubicBezTo>
                  <a:cubicBezTo>
                    <a:pt x="192" y="256"/>
                    <a:pt x="191" y="255"/>
                    <a:pt x="188" y="256"/>
                  </a:cubicBezTo>
                  <a:cubicBezTo>
                    <a:pt x="184" y="257"/>
                    <a:pt x="196" y="263"/>
                    <a:pt x="196" y="263"/>
                  </a:cubicBezTo>
                  <a:cubicBezTo>
                    <a:pt x="206" y="268"/>
                    <a:pt x="206" y="268"/>
                    <a:pt x="206" y="268"/>
                  </a:cubicBezTo>
                  <a:cubicBezTo>
                    <a:pt x="206" y="268"/>
                    <a:pt x="218" y="274"/>
                    <a:pt x="222" y="275"/>
                  </a:cubicBezTo>
                  <a:cubicBezTo>
                    <a:pt x="225" y="276"/>
                    <a:pt x="225" y="280"/>
                    <a:pt x="223" y="284"/>
                  </a:cubicBezTo>
                  <a:cubicBezTo>
                    <a:pt x="221" y="289"/>
                    <a:pt x="222" y="291"/>
                    <a:pt x="220" y="295"/>
                  </a:cubicBezTo>
                  <a:cubicBezTo>
                    <a:pt x="217" y="299"/>
                    <a:pt x="210" y="295"/>
                    <a:pt x="210" y="295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3" y="302"/>
                    <a:pt x="206" y="303"/>
                    <a:pt x="210" y="303"/>
                  </a:cubicBezTo>
                  <a:cubicBezTo>
                    <a:pt x="214" y="303"/>
                    <a:pt x="211" y="308"/>
                    <a:pt x="211" y="308"/>
                  </a:cubicBezTo>
                  <a:cubicBezTo>
                    <a:pt x="211" y="308"/>
                    <a:pt x="205" y="308"/>
                    <a:pt x="197" y="314"/>
                  </a:cubicBezTo>
                  <a:cubicBezTo>
                    <a:pt x="197" y="314"/>
                    <a:pt x="202" y="314"/>
                    <a:pt x="208" y="314"/>
                  </a:cubicBezTo>
                  <a:cubicBezTo>
                    <a:pt x="214" y="314"/>
                    <a:pt x="212" y="315"/>
                    <a:pt x="215" y="319"/>
                  </a:cubicBezTo>
                  <a:cubicBezTo>
                    <a:pt x="215" y="319"/>
                    <a:pt x="208" y="318"/>
                    <a:pt x="204" y="320"/>
                  </a:cubicBezTo>
                  <a:cubicBezTo>
                    <a:pt x="201" y="322"/>
                    <a:pt x="198" y="331"/>
                    <a:pt x="198" y="331"/>
                  </a:cubicBezTo>
                  <a:cubicBezTo>
                    <a:pt x="202" y="337"/>
                    <a:pt x="202" y="337"/>
                    <a:pt x="202" y="337"/>
                  </a:cubicBezTo>
                  <a:cubicBezTo>
                    <a:pt x="211" y="337"/>
                    <a:pt x="211" y="337"/>
                    <a:pt x="211" y="337"/>
                  </a:cubicBezTo>
                  <a:cubicBezTo>
                    <a:pt x="211" y="337"/>
                    <a:pt x="208" y="342"/>
                    <a:pt x="208" y="347"/>
                  </a:cubicBezTo>
                  <a:cubicBezTo>
                    <a:pt x="208" y="351"/>
                    <a:pt x="213" y="351"/>
                    <a:pt x="215" y="351"/>
                  </a:cubicBezTo>
                  <a:cubicBezTo>
                    <a:pt x="213" y="351"/>
                    <a:pt x="209" y="352"/>
                    <a:pt x="208" y="355"/>
                  </a:cubicBezTo>
                  <a:cubicBezTo>
                    <a:pt x="211" y="361"/>
                    <a:pt x="211" y="361"/>
                    <a:pt x="211" y="361"/>
                  </a:cubicBezTo>
                  <a:cubicBezTo>
                    <a:pt x="211" y="361"/>
                    <a:pt x="211" y="369"/>
                    <a:pt x="216" y="364"/>
                  </a:cubicBezTo>
                  <a:cubicBezTo>
                    <a:pt x="224" y="358"/>
                    <a:pt x="224" y="358"/>
                    <a:pt x="224" y="358"/>
                  </a:cubicBezTo>
                  <a:cubicBezTo>
                    <a:pt x="231" y="365"/>
                    <a:pt x="231" y="365"/>
                    <a:pt x="231" y="365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367"/>
                    <a:pt x="218" y="374"/>
                    <a:pt x="217" y="378"/>
                  </a:cubicBezTo>
                  <a:cubicBezTo>
                    <a:pt x="216" y="382"/>
                    <a:pt x="218" y="384"/>
                    <a:pt x="222" y="389"/>
                  </a:cubicBezTo>
                  <a:cubicBezTo>
                    <a:pt x="225" y="393"/>
                    <a:pt x="223" y="395"/>
                    <a:pt x="241" y="410"/>
                  </a:cubicBezTo>
                  <a:cubicBezTo>
                    <a:pt x="259" y="425"/>
                    <a:pt x="243" y="415"/>
                    <a:pt x="244" y="421"/>
                  </a:cubicBezTo>
                  <a:cubicBezTo>
                    <a:pt x="246" y="427"/>
                    <a:pt x="253" y="425"/>
                    <a:pt x="260" y="425"/>
                  </a:cubicBezTo>
                  <a:cubicBezTo>
                    <a:pt x="267" y="425"/>
                    <a:pt x="269" y="423"/>
                    <a:pt x="273" y="428"/>
                  </a:cubicBezTo>
                  <a:cubicBezTo>
                    <a:pt x="273" y="428"/>
                    <a:pt x="273" y="431"/>
                    <a:pt x="278" y="435"/>
                  </a:cubicBezTo>
                  <a:cubicBezTo>
                    <a:pt x="278" y="435"/>
                    <a:pt x="281" y="436"/>
                    <a:pt x="288" y="437"/>
                  </a:cubicBezTo>
                  <a:cubicBezTo>
                    <a:pt x="295" y="438"/>
                    <a:pt x="295" y="437"/>
                    <a:pt x="295" y="437"/>
                  </a:cubicBezTo>
                  <a:cubicBezTo>
                    <a:pt x="300" y="428"/>
                    <a:pt x="300" y="428"/>
                    <a:pt x="300" y="428"/>
                  </a:cubicBezTo>
                  <a:cubicBezTo>
                    <a:pt x="300" y="428"/>
                    <a:pt x="294" y="441"/>
                    <a:pt x="308" y="410"/>
                  </a:cubicBezTo>
                  <a:cubicBezTo>
                    <a:pt x="323" y="379"/>
                    <a:pt x="305" y="406"/>
                    <a:pt x="304" y="398"/>
                  </a:cubicBezTo>
                  <a:cubicBezTo>
                    <a:pt x="310" y="397"/>
                    <a:pt x="310" y="397"/>
                    <a:pt x="310" y="397"/>
                  </a:cubicBezTo>
                  <a:cubicBezTo>
                    <a:pt x="310" y="397"/>
                    <a:pt x="308" y="393"/>
                    <a:pt x="317" y="385"/>
                  </a:cubicBezTo>
                  <a:cubicBezTo>
                    <a:pt x="318" y="380"/>
                    <a:pt x="317" y="385"/>
                    <a:pt x="319" y="379"/>
                  </a:cubicBezTo>
                  <a:cubicBezTo>
                    <a:pt x="321" y="373"/>
                    <a:pt x="314" y="377"/>
                    <a:pt x="319" y="371"/>
                  </a:cubicBezTo>
                  <a:cubicBezTo>
                    <a:pt x="315" y="363"/>
                    <a:pt x="315" y="363"/>
                    <a:pt x="315" y="363"/>
                  </a:cubicBezTo>
                  <a:cubicBezTo>
                    <a:pt x="315" y="363"/>
                    <a:pt x="331" y="354"/>
                    <a:pt x="339" y="354"/>
                  </a:cubicBezTo>
                  <a:cubicBezTo>
                    <a:pt x="347" y="354"/>
                    <a:pt x="346" y="350"/>
                    <a:pt x="349" y="346"/>
                  </a:cubicBezTo>
                  <a:cubicBezTo>
                    <a:pt x="351" y="342"/>
                    <a:pt x="353" y="335"/>
                    <a:pt x="353" y="340"/>
                  </a:cubicBezTo>
                  <a:cubicBezTo>
                    <a:pt x="353" y="345"/>
                    <a:pt x="358" y="347"/>
                    <a:pt x="364" y="348"/>
                  </a:cubicBezTo>
                  <a:cubicBezTo>
                    <a:pt x="370" y="350"/>
                    <a:pt x="372" y="342"/>
                    <a:pt x="379" y="337"/>
                  </a:cubicBezTo>
                  <a:cubicBezTo>
                    <a:pt x="387" y="331"/>
                    <a:pt x="385" y="327"/>
                    <a:pt x="392" y="321"/>
                  </a:cubicBezTo>
                  <a:cubicBezTo>
                    <a:pt x="400" y="315"/>
                    <a:pt x="407" y="315"/>
                    <a:pt x="407" y="315"/>
                  </a:cubicBezTo>
                  <a:cubicBezTo>
                    <a:pt x="407" y="315"/>
                    <a:pt x="407" y="309"/>
                    <a:pt x="407" y="303"/>
                  </a:cubicBezTo>
                  <a:cubicBezTo>
                    <a:pt x="407" y="297"/>
                    <a:pt x="409" y="297"/>
                    <a:pt x="409" y="297"/>
                  </a:cubicBezTo>
                  <a:cubicBezTo>
                    <a:pt x="421" y="305"/>
                    <a:pt x="421" y="305"/>
                    <a:pt x="421" y="305"/>
                  </a:cubicBezTo>
                  <a:cubicBezTo>
                    <a:pt x="421" y="305"/>
                    <a:pt x="430" y="301"/>
                    <a:pt x="435" y="300"/>
                  </a:cubicBezTo>
                  <a:cubicBezTo>
                    <a:pt x="440" y="299"/>
                    <a:pt x="455" y="294"/>
                    <a:pt x="460" y="293"/>
                  </a:cubicBezTo>
                  <a:cubicBezTo>
                    <a:pt x="465" y="291"/>
                    <a:pt x="469" y="290"/>
                    <a:pt x="475" y="284"/>
                  </a:cubicBezTo>
                  <a:cubicBezTo>
                    <a:pt x="481" y="278"/>
                    <a:pt x="475" y="284"/>
                    <a:pt x="496" y="276"/>
                  </a:cubicBezTo>
                  <a:cubicBezTo>
                    <a:pt x="516" y="268"/>
                    <a:pt x="503" y="274"/>
                    <a:pt x="509" y="27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6" name="Freeform 318"/>
            <p:cNvSpPr>
              <a:spLocks/>
            </p:cNvSpPr>
            <p:nvPr/>
          </p:nvSpPr>
          <p:spPr bwMode="auto">
            <a:xfrm>
              <a:off x="8544782" y="2613839"/>
              <a:ext cx="261208" cy="121800"/>
            </a:xfrm>
            <a:custGeom>
              <a:avLst/>
              <a:gdLst>
                <a:gd name="T0" fmla="*/ 109 w 115"/>
                <a:gd name="T1" fmla="*/ 18 h 54"/>
                <a:gd name="T2" fmla="*/ 89 w 115"/>
                <a:gd name="T3" fmla="*/ 0 h 54"/>
                <a:gd name="T4" fmla="*/ 77 w 115"/>
                <a:gd name="T5" fmla="*/ 2 h 54"/>
                <a:gd name="T6" fmla="*/ 58 w 115"/>
                <a:gd name="T7" fmla="*/ 3 h 54"/>
                <a:gd name="T8" fmla="*/ 46 w 115"/>
                <a:gd name="T9" fmla="*/ 2 h 54"/>
                <a:gd name="T10" fmla="*/ 39 w 115"/>
                <a:gd name="T11" fmla="*/ 6 h 54"/>
                <a:gd name="T12" fmla="*/ 27 w 115"/>
                <a:gd name="T13" fmla="*/ 8 h 54"/>
                <a:gd name="T14" fmla="*/ 19 w 115"/>
                <a:gd name="T15" fmla="*/ 2 h 54"/>
                <a:gd name="T16" fmla="*/ 14 w 115"/>
                <a:gd name="T17" fmla="*/ 9 h 54"/>
                <a:gd name="T18" fmla="*/ 9 w 115"/>
                <a:gd name="T19" fmla="*/ 12 h 54"/>
                <a:gd name="T20" fmla="*/ 4 w 115"/>
                <a:gd name="T21" fmla="*/ 24 h 54"/>
                <a:gd name="T22" fmla="*/ 14 w 115"/>
                <a:gd name="T23" fmla="*/ 23 h 54"/>
                <a:gd name="T24" fmla="*/ 20 w 115"/>
                <a:gd name="T25" fmla="*/ 22 h 54"/>
                <a:gd name="T26" fmla="*/ 19 w 115"/>
                <a:gd name="T27" fmla="*/ 26 h 54"/>
                <a:gd name="T28" fmla="*/ 12 w 115"/>
                <a:gd name="T29" fmla="*/ 28 h 54"/>
                <a:gd name="T30" fmla="*/ 19 w 115"/>
                <a:gd name="T31" fmla="*/ 36 h 54"/>
                <a:gd name="T32" fmla="*/ 26 w 115"/>
                <a:gd name="T33" fmla="*/ 40 h 54"/>
                <a:gd name="T34" fmla="*/ 19 w 115"/>
                <a:gd name="T35" fmla="*/ 44 h 54"/>
                <a:gd name="T36" fmla="*/ 19 w 115"/>
                <a:gd name="T37" fmla="*/ 51 h 54"/>
                <a:gd name="T38" fmla="*/ 25 w 115"/>
                <a:gd name="T39" fmla="*/ 51 h 54"/>
                <a:gd name="T40" fmla="*/ 34 w 115"/>
                <a:gd name="T41" fmla="*/ 45 h 54"/>
                <a:gd name="T42" fmla="*/ 45 w 115"/>
                <a:gd name="T43" fmla="*/ 48 h 54"/>
                <a:gd name="T44" fmla="*/ 61 w 115"/>
                <a:gd name="T45" fmla="*/ 48 h 54"/>
                <a:gd name="T46" fmla="*/ 72 w 115"/>
                <a:gd name="T47" fmla="*/ 43 h 54"/>
                <a:gd name="T48" fmla="*/ 99 w 115"/>
                <a:gd name="T49" fmla="*/ 38 h 54"/>
                <a:gd name="T50" fmla="*/ 109 w 115"/>
                <a:gd name="T51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" h="54">
                  <a:moveTo>
                    <a:pt x="109" y="18"/>
                  </a:moveTo>
                  <a:cubicBezTo>
                    <a:pt x="103" y="11"/>
                    <a:pt x="96" y="3"/>
                    <a:pt x="89" y="0"/>
                  </a:cubicBezTo>
                  <a:cubicBezTo>
                    <a:pt x="89" y="0"/>
                    <a:pt x="83" y="0"/>
                    <a:pt x="77" y="2"/>
                  </a:cubicBezTo>
                  <a:cubicBezTo>
                    <a:pt x="71" y="3"/>
                    <a:pt x="58" y="3"/>
                    <a:pt x="58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2" y="4"/>
                    <a:pt x="39" y="6"/>
                  </a:cubicBezTo>
                  <a:cubicBezTo>
                    <a:pt x="32" y="12"/>
                    <a:pt x="31" y="11"/>
                    <a:pt x="27" y="8"/>
                  </a:cubicBezTo>
                  <a:cubicBezTo>
                    <a:pt x="23" y="4"/>
                    <a:pt x="19" y="2"/>
                    <a:pt x="19" y="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9" y="11"/>
                    <a:pt x="9" y="12"/>
                    <a:pt x="9" y="1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32"/>
                    <a:pt x="0" y="26"/>
                    <a:pt x="19" y="36"/>
                  </a:cubicBezTo>
                  <a:cubicBezTo>
                    <a:pt x="22" y="38"/>
                    <a:pt x="25" y="39"/>
                    <a:pt x="26" y="40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7" y="54"/>
                    <a:pt x="25" y="51"/>
                  </a:cubicBezTo>
                  <a:cubicBezTo>
                    <a:pt x="32" y="49"/>
                    <a:pt x="34" y="45"/>
                    <a:pt x="34" y="45"/>
                  </a:cubicBezTo>
                  <a:cubicBezTo>
                    <a:pt x="36" y="41"/>
                    <a:pt x="46" y="51"/>
                    <a:pt x="45" y="48"/>
                  </a:cubicBezTo>
                  <a:cubicBezTo>
                    <a:pt x="44" y="44"/>
                    <a:pt x="53" y="49"/>
                    <a:pt x="61" y="48"/>
                  </a:cubicBezTo>
                  <a:cubicBezTo>
                    <a:pt x="70" y="47"/>
                    <a:pt x="72" y="43"/>
                    <a:pt x="72" y="43"/>
                  </a:cubicBezTo>
                  <a:cubicBezTo>
                    <a:pt x="72" y="43"/>
                    <a:pt x="91" y="42"/>
                    <a:pt x="99" y="38"/>
                  </a:cubicBezTo>
                  <a:cubicBezTo>
                    <a:pt x="108" y="35"/>
                    <a:pt x="115" y="26"/>
                    <a:pt x="109" y="1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7" name="Freeform 319"/>
            <p:cNvSpPr>
              <a:spLocks/>
            </p:cNvSpPr>
            <p:nvPr/>
          </p:nvSpPr>
          <p:spPr bwMode="auto">
            <a:xfrm>
              <a:off x="7768494" y="3130386"/>
              <a:ext cx="149681" cy="164356"/>
            </a:xfrm>
            <a:custGeom>
              <a:avLst/>
              <a:gdLst>
                <a:gd name="T0" fmla="*/ 59 w 66"/>
                <a:gd name="T1" fmla="*/ 52 h 72"/>
                <a:gd name="T2" fmla="*/ 54 w 66"/>
                <a:gd name="T3" fmla="*/ 51 h 72"/>
                <a:gd name="T4" fmla="*/ 56 w 66"/>
                <a:gd name="T5" fmla="*/ 44 h 72"/>
                <a:gd name="T6" fmla="*/ 58 w 66"/>
                <a:gd name="T7" fmla="*/ 43 h 72"/>
                <a:gd name="T8" fmla="*/ 58 w 66"/>
                <a:gd name="T9" fmla="*/ 39 h 72"/>
                <a:gd name="T10" fmla="*/ 53 w 66"/>
                <a:gd name="T11" fmla="*/ 40 h 72"/>
                <a:gd name="T12" fmla="*/ 50 w 66"/>
                <a:gd name="T13" fmla="*/ 35 h 72"/>
                <a:gd name="T14" fmla="*/ 44 w 66"/>
                <a:gd name="T15" fmla="*/ 34 h 72"/>
                <a:gd name="T16" fmla="*/ 37 w 66"/>
                <a:gd name="T17" fmla="*/ 34 h 72"/>
                <a:gd name="T18" fmla="*/ 35 w 66"/>
                <a:gd name="T19" fmla="*/ 28 h 72"/>
                <a:gd name="T20" fmla="*/ 29 w 66"/>
                <a:gd name="T21" fmla="*/ 28 h 72"/>
                <a:gd name="T22" fmla="*/ 28 w 66"/>
                <a:gd name="T23" fmla="*/ 18 h 72"/>
                <a:gd name="T24" fmla="*/ 32 w 66"/>
                <a:gd name="T25" fmla="*/ 11 h 72"/>
                <a:gd name="T26" fmla="*/ 35 w 66"/>
                <a:gd name="T27" fmla="*/ 5 h 72"/>
                <a:gd name="T28" fmla="*/ 24 w 66"/>
                <a:gd name="T29" fmla="*/ 9 h 72"/>
                <a:gd name="T30" fmla="*/ 20 w 66"/>
                <a:gd name="T31" fmla="*/ 19 h 72"/>
                <a:gd name="T32" fmla="*/ 15 w 66"/>
                <a:gd name="T33" fmla="*/ 27 h 72"/>
                <a:gd name="T34" fmla="*/ 8 w 66"/>
                <a:gd name="T35" fmla="*/ 36 h 72"/>
                <a:gd name="T36" fmla="*/ 2 w 66"/>
                <a:gd name="T37" fmla="*/ 45 h 72"/>
                <a:gd name="T38" fmla="*/ 1 w 66"/>
                <a:gd name="T39" fmla="*/ 56 h 72"/>
                <a:gd name="T40" fmla="*/ 8 w 66"/>
                <a:gd name="T41" fmla="*/ 56 h 72"/>
                <a:gd name="T42" fmla="*/ 22 w 66"/>
                <a:gd name="T43" fmla="*/ 55 h 72"/>
                <a:gd name="T44" fmla="*/ 32 w 66"/>
                <a:gd name="T45" fmla="*/ 56 h 72"/>
                <a:gd name="T46" fmla="*/ 39 w 66"/>
                <a:gd name="T47" fmla="*/ 56 h 72"/>
                <a:gd name="T48" fmla="*/ 30 w 66"/>
                <a:gd name="T49" fmla="*/ 67 h 72"/>
                <a:gd name="T50" fmla="*/ 40 w 66"/>
                <a:gd name="T51" fmla="*/ 64 h 72"/>
                <a:gd name="T52" fmla="*/ 49 w 66"/>
                <a:gd name="T53" fmla="*/ 56 h 72"/>
                <a:gd name="T54" fmla="*/ 53 w 66"/>
                <a:gd name="T55" fmla="*/ 65 h 72"/>
                <a:gd name="T56" fmla="*/ 58 w 66"/>
                <a:gd name="T57" fmla="*/ 70 h 72"/>
                <a:gd name="T58" fmla="*/ 64 w 66"/>
                <a:gd name="T59" fmla="*/ 61 h 72"/>
                <a:gd name="T60" fmla="*/ 59 w 66"/>
                <a:gd name="T61" fmla="*/ 5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" h="72">
                  <a:moveTo>
                    <a:pt x="59" y="52"/>
                  </a:moveTo>
                  <a:cubicBezTo>
                    <a:pt x="54" y="51"/>
                    <a:pt x="54" y="51"/>
                    <a:pt x="54" y="51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6" y="44"/>
                    <a:pt x="56" y="44"/>
                    <a:pt x="58" y="43"/>
                  </a:cubicBezTo>
                  <a:cubicBezTo>
                    <a:pt x="61" y="42"/>
                    <a:pt x="58" y="39"/>
                    <a:pt x="58" y="39"/>
                  </a:cubicBezTo>
                  <a:cubicBezTo>
                    <a:pt x="58" y="39"/>
                    <a:pt x="56" y="39"/>
                    <a:pt x="53" y="40"/>
                  </a:cubicBezTo>
                  <a:cubicBezTo>
                    <a:pt x="53" y="40"/>
                    <a:pt x="51" y="38"/>
                    <a:pt x="50" y="35"/>
                  </a:cubicBezTo>
                  <a:cubicBezTo>
                    <a:pt x="49" y="32"/>
                    <a:pt x="44" y="34"/>
                    <a:pt x="44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8"/>
                    <a:pt x="32" y="27"/>
                    <a:pt x="29" y="28"/>
                  </a:cubicBezTo>
                  <a:cubicBezTo>
                    <a:pt x="25" y="29"/>
                    <a:pt x="28" y="21"/>
                    <a:pt x="28" y="18"/>
                  </a:cubicBezTo>
                  <a:cubicBezTo>
                    <a:pt x="28" y="16"/>
                    <a:pt x="29" y="13"/>
                    <a:pt x="32" y="11"/>
                  </a:cubicBezTo>
                  <a:cubicBezTo>
                    <a:pt x="36" y="9"/>
                    <a:pt x="35" y="5"/>
                    <a:pt x="35" y="5"/>
                  </a:cubicBezTo>
                  <a:cubicBezTo>
                    <a:pt x="35" y="0"/>
                    <a:pt x="27" y="4"/>
                    <a:pt x="24" y="9"/>
                  </a:cubicBezTo>
                  <a:cubicBezTo>
                    <a:pt x="22" y="12"/>
                    <a:pt x="20" y="15"/>
                    <a:pt x="20" y="19"/>
                  </a:cubicBezTo>
                  <a:cubicBezTo>
                    <a:pt x="20" y="24"/>
                    <a:pt x="16" y="23"/>
                    <a:pt x="15" y="27"/>
                  </a:cubicBezTo>
                  <a:cubicBezTo>
                    <a:pt x="14" y="32"/>
                    <a:pt x="12" y="32"/>
                    <a:pt x="8" y="36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5"/>
                    <a:pt x="0" y="53"/>
                    <a:pt x="1" y="56"/>
                  </a:cubicBezTo>
                  <a:cubicBezTo>
                    <a:pt x="3" y="58"/>
                    <a:pt x="8" y="56"/>
                    <a:pt x="8" y="56"/>
                  </a:cubicBezTo>
                  <a:cubicBezTo>
                    <a:pt x="8" y="56"/>
                    <a:pt x="16" y="56"/>
                    <a:pt x="22" y="55"/>
                  </a:cubicBezTo>
                  <a:cubicBezTo>
                    <a:pt x="28" y="54"/>
                    <a:pt x="28" y="53"/>
                    <a:pt x="32" y="56"/>
                  </a:cubicBezTo>
                  <a:cubicBezTo>
                    <a:pt x="35" y="58"/>
                    <a:pt x="39" y="56"/>
                    <a:pt x="39" y="56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7"/>
                    <a:pt x="34" y="72"/>
                    <a:pt x="40" y="64"/>
                  </a:cubicBezTo>
                  <a:cubicBezTo>
                    <a:pt x="45" y="57"/>
                    <a:pt x="46" y="54"/>
                    <a:pt x="49" y="56"/>
                  </a:cubicBezTo>
                  <a:cubicBezTo>
                    <a:pt x="49" y="56"/>
                    <a:pt x="49" y="60"/>
                    <a:pt x="53" y="65"/>
                  </a:cubicBezTo>
                  <a:cubicBezTo>
                    <a:pt x="53" y="65"/>
                    <a:pt x="53" y="65"/>
                    <a:pt x="58" y="70"/>
                  </a:cubicBezTo>
                  <a:cubicBezTo>
                    <a:pt x="58" y="70"/>
                    <a:pt x="62" y="67"/>
                    <a:pt x="64" y="61"/>
                  </a:cubicBezTo>
                  <a:cubicBezTo>
                    <a:pt x="66" y="58"/>
                    <a:pt x="64" y="56"/>
                    <a:pt x="59" y="5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8" name="Freeform 320"/>
            <p:cNvSpPr>
              <a:spLocks/>
            </p:cNvSpPr>
            <p:nvPr/>
          </p:nvSpPr>
          <p:spPr bwMode="auto">
            <a:xfrm>
              <a:off x="6557837" y="2136913"/>
              <a:ext cx="64568" cy="41089"/>
            </a:xfrm>
            <a:custGeom>
              <a:avLst/>
              <a:gdLst>
                <a:gd name="T0" fmla="*/ 8 w 29"/>
                <a:gd name="T1" fmla="*/ 13 h 18"/>
                <a:gd name="T2" fmla="*/ 16 w 29"/>
                <a:gd name="T3" fmla="*/ 16 h 18"/>
                <a:gd name="T4" fmla="*/ 24 w 29"/>
                <a:gd name="T5" fmla="*/ 14 h 18"/>
                <a:gd name="T6" fmla="*/ 29 w 29"/>
                <a:gd name="T7" fmla="*/ 8 h 18"/>
                <a:gd name="T8" fmla="*/ 25 w 29"/>
                <a:gd name="T9" fmla="*/ 2 h 18"/>
                <a:gd name="T10" fmla="*/ 17 w 29"/>
                <a:gd name="T11" fmla="*/ 0 h 18"/>
                <a:gd name="T12" fmla="*/ 11 w 29"/>
                <a:gd name="T13" fmla="*/ 2 h 18"/>
                <a:gd name="T14" fmla="*/ 4 w 29"/>
                <a:gd name="T15" fmla="*/ 4 h 18"/>
                <a:gd name="T16" fmla="*/ 1 w 29"/>
                <a:gd name="T17" fmla="*/ 11 h 18"/>
                <a:gd name="T18" fmla="*/ 8 w 29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8">
                  <a:moveTo>
                    <a:pt x="8" y="13"/>
                  </a:moveTo>
                  <a:cubicBezTo>
                    <a:pt x="12" y="12"/>
                    <a:pt x="13" y="15"/>
                    <a:pt x="16" y="16"/>
                  </a:cubicBezTo>
                  <a:cubicBezTo>
                    <a:pt x="20" y="18"/>
                    <a:pt x="24" y="14"/>
                    <a:pt x="24" y="1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8" y="3"/>
                    <a:pt x="25" y="2"/>
                  </a:cubicBezTo>
                  <a:cubicBezTo>
                    <a:pt x="23" y="1"/>
                    <a:pt x="17" y="0"/>
                    <a:pt x="17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8" y="3"/>
                    <a:pt x="4" y="4"/>
                  </a:cubicBezTo>
                  <a:cubicBezTo>
                    <a:pt x="0" y="5"/>
                    <a:pt x="0" y="8"/>
                    <a:pt x="1" y="11"/>
                  </a:cubicBezTo>
                  <a:cubicBezTo>
                    <a:pt x="3" y="15"/>
                    <a:pt x="5" y="14"/>
                    <a:pt x="8" y="1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9" name="Freeform 321"/>
            <p:cNvSpPr>
              <a:spLocks/>
            </p:cNvSpPr>
            <p:nvPr/>
          </p:nvSpPr>
          <p:spPr bwMode="auto">
            <a:xfrm>
              <a:off x="8161773" y="2722431"/>
              <a:ext cx="22012" cy="29349"/>
            </a:xfrm>
            <a:custGeom>
              <a:avLst/>
              <a:gdLst>
                <a:gd name="T0" fmla="*/ 2 w 10"/>
                <a:gd name="T1" fmla="*/ 8 h 13"/>
                <a:gd name="T2" fmla="*/ 2 w 10"/>
                <a:gd name="T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13">
                  <a:moveTo>
                    <a:pt x="2" y="8"/>
                  </a:moveTo>
                  <a:cubicBezTo>
                    <a:pt x="0" y="13"/>
                    <a:pt x="10" y="0"/>
                    <a:pt x="2" y="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0" name="Freeform 322"/>
            <p:cNvSpPr>
              <a:spLocks/>
            </p:cNvSpPr>
            <p:nvPr/>
          </p:nvSpPr>
          <p:spPr bwMode="auto">
            <a:xfrm>
              <a:off x="6466855" y="2197080"/>
              <a:ext cx="245067" cy="118865"/>
            </a:xfrm>
            <a:custGeom>
              <a:avLst/>
              <a:gdLst>
                <a:gd name="T0" fmla="*/ 13 w 108"/>
                <a:gd name="T1" fmla="*/ 21 h 52"/>
                <a:gd name="T2" fmla="*/ 11 w 108"/>
                <a:gd name="T3" fmla="*/ 26 h 52"/>
                <a:gd name="T4" fmla="*/ 7 w 108"/>
                <a:gd name="T5" fmla="*/ 28 h 52"/>
                <a:gd name="T6" fmla="*/ 0 w 108"/>
                <a:gd name="T7" fmla="*/ 32 h 52"/>
                <a:gd name="T8" fmla="*/ 5 w 108"/>
                <a:gd name="T9" fmla="*/ 36 h 52"/>
                <a:gd name="T10" fmla="*/ 16 w 108"/>
                <a:gd name="T11" fmla="*/ 37 h 52"/>
                <a:gd name="T12" fmla="*/ 23 w 108"/>
                <a:gd name="T13" fmla="*/ 36 h 52"/>
                <a:gd name="T14" fmla="*/ 29 w 108"/>
                <a:gd name="T15" fmla="*/ 36 h 52"/>
                <a:gd name="T16" fmla="*/ 40 w 108"/>
                <a:gd name="T17" fmla="*/ 34 h 52"/>
                <a:gd name="T18" fmla="*/ 49 w 108"/>
                <a:gd name="T19" fmla="*/ 31 h 52"/>
                <a:gd name="T20" fmla="*/ 55 w 108"/>
                <a:gd name="T21" fmla="*/ 38 h 52"/>
                <a:gd name="T22" fmla="*/ 43 w 108"/>
                <a:gd name="T23" fmla="*/ 38 h 52"/>
                <a:gd name="T24" fmla="*/ 35 w 108"/>
                <a:gd name="T25" fmla="*/ 44 h 52"/>
                <a:gd name="T26" fmla="*/ 25 w 108"/>
                <a:gd name="T27" fmla="*/ 47 h 52"/>
                <a:gd name="T28" fmla="*/ 39 w 108"/>
                <a:gd name="T29" fmla="*/ 51 h 52"/>
                <a:gd name="T30" fmla="*/ 59 w 108"/>
                <a:gd name="T31" fmla="*/ 47 h 52"/>
                <a:gd name="T32" fmla="*/ 68 w 108"/>
                <a:gd name="T33" fmla="*/ 41 h 52"/>
                <a:gd name="T34" fmla="*/ 80 w 108"/>
                <a:gd name="T35" fmla="*/ 36 h 52"/>
                <a:gd name="T36" fmla="*/ 97 w 108"/>
                <a:gd name="T37" fmla="*/ 34 h 52"/>
                <a:gd name="T38" fmla="*/ 106 w 108"/>
                <a:gd name="T39" fmla="*/ 23 h 52"/>
                <a:gd name="T40" fmla="*/ 104 w 108"/>
                <a:gd name="T41" fmla="*/ 18 h 52"/>
                <a:gd name="T42" fmla="*/ 96 w 108"/>
                <a:gd name="T43" fmla="*/ 17 h 52"/>
                <a:gd name="T44" fmla="*/ 97 w 108"/>
                <a:gd name="T45" fmla="*/ 22 h 52"/>
                <a:gd name="T46" fmla="*/ 90 w 108"/>
                <a:gd name="T47" fmla="*/ 21 h 52"/>
                <a:gd name="T48" fmla="*/ 83 w 108"/>
                <a:gd name="T49" fmla="*/ 16 h 52"/>
                <a:gd name="T50" fmla="*/ 80 w 108"/>
                <a:gd name="T51" fmla="*/ 9 h 52"/>
                <a:gd name="T52" fmla="*/ 75 w 108"/>
                <a:gd name="T53" fmla="*/ 2 h 52"/>
                <a:gd name="T54" fmla="*/ 65 w 108"/>
                <a:gd name="T55" fmla="*/ 0 h 52"/>
                <a:gd name="T56" fmla="*/ 59 w 108"/>
                <a:gd name="T57" fmla="*/ 5 h 52"/>
                <a:gd name="T58" fmla="*/ 67 w 108"/>
                <a:gd name="T59" fmla="*/ 15 h 52"/>
                <a:gd name="T60" fmla="*/ 68 w 108"/>
                <a:gd name="T61" fmla="*/ 21 h 52"/>
                <a:gd name="T62" fmla="*/ 71 w 108"/>
                <a:gd name="T63" fmla="*/ 21 h 52"/>
                <a:gd name="T64" fmla="*/ 74 w 108"/>
                <a:gd name="T65" fmla="*/ 28 h 52"/>
                <a:gd name="T66" fmla="*/ 66 w 108"/>
                <a:gd name="T67" fmla="*/ 27 h 52"/>
                <a:gd name="T68" fmla="*/ 57 w 108"/>
                <a:gd name="T69" fmla="*/ 22 h 52"/>
                <a:gd name="T70" fmla="*/ 48 w 108"/>
                <a:gd name="T71" fmla="*/ 19 h 52"/>
                <a:gd name="T72" fmla="*/ 36 w 108"/>
                <a:gd name="T73" fmla="*/ 15 h 52"/>
                <a:gd name="T74" fmla="*/ 24 w 108"/>
                <a:gd name="T75" fmla="*/ 10 h 52"/>
                <a:gd name="T76" fmla="*/ 16 w 108"/>
                <a:gd name="T77" fmla="*/ 12 h 52"/>
                <a:gd name="T78" fmla="*/ 18 w 108"/>
                <a:gd name="T79" fmla="*/ 17 h 52"/>
                <a:gd name="T80" fmla="*/ 13 w 108"/>
                <a:gd name="T8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" h="52">
                  <a:moveTo>
                    <a:pt x="13" y="21"/>
                  </a:moveTo>
                  <a:cubicBezTo>
                    <a:pt x="10" y="23"/>
                    <a:pt x="11" y="26"/>
                    <a:pt x="11" y="26"/>
                  </a:cubicBezTo>
                  <a:cubicBezTo>
                    <a:pt x="11" y="26"/>
                    <a:pt x="10" y="28"/>
                    <a:pt x="7" y="28"/>
                  </a:cubicBezTo>
                  <a:cubicBezTo>
                    <a:pt x="3" y="28"/>
                    <a:pt x="0" y="32"/>
                    <a:pt x="0" y="32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9" y="37"/>
                    <a:pt x="16" y="37"/>
                  </a:cubicBezTo>
                  <a:cubicBezTo>
                    <a:pt x="22" y="37"/>
                    <a:pt x="20" y="36"/>
                    <a:pt x="23" y="36"/>
                  </a:cubicBezTo>
                  <a:cubicBezTo>
                    <a:pt x="25" y="36"/>
                    <a:pt x="26" y="34"/>
                    <a:pt x="29" y="36"/>
                  </a:cubicBezTo>
                  <a:cubicBezTo>
                    <a:pt x="32" y="37"/>
                    <a:pt x="36" y="36"/>
                    <a:pt x="40" y="34"/>
                  </a:cubicBezTo>
                  <a:cubicBezTo>
                    <a:pt x="45" y="32"/>
                    <a:pt x="46" y="31"/>
                    <a:pt x="49" y="31"/>
                  </a:cubicBezTo>
                  <a:cubicBezTo>
                    <a:pt x="53" y="31"/>
                    <a:pt x="55" y="38"/>
                    <a:pt x="55" y="38"/>
                  </a:cubicBezTo>
                  <a:cubicBezTo>
                    <a:pt x="55" y="38"/>
                    <a:pt x="49" y="37"/>
                    <a:pt x="43" y="38"/>
                  </a:cubicBezTo>
                  <a:cubicBezTo>
                    <a:pt x="37" y="39"/>
                    <a:pt x="38" y="41"/>
                    <a:pt x="35" y="44"/>
                  </a:cubicBezTo>
                  <a:cubicBezTo>
                    <a:pt x="32" y="46"/>
                    <a:pt x="25" y="47"/>
                    <a:pt x="25" y="47"/>
                  </a:cubicBezTo>
                  <a:cubicBezTo>
                    <a:pt x="25" y="47"/>
                    <a:pt x="28" y="49"/>
                    <a:pt x="39" y="51"/>
                  </a:cubicBezTo>
                  <a:cubicBezTo>
                    <a:pt x="49" y="52"/>
                    <a:pt x="59" y="47"/>
                    <a:pt x="59" y="47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41"/>
                    <a:pt x="77" y="37"/>
                    <a:pt x="80" y="36"/>
                  </a:cubicBezTo>
                  <a:cubicBezTo>
                    <a:pt x="84" y="36"/>
                    <a:pt x="91" y="37"/>
                    <a:pt x="97" y="34"/>
                  </a:cubicBezTo>
                  <a:cubicBezTo>
                    <a:pt x="104" y="30"/>
                    <a:pt x="104" y="27"/>
                    <a:pt x="106" y="23"/>
                  </a:cubicBezTo>
                  <a:cubicBezTo>
                    <a:pt x="108" y="20"/>
                    <a:pt x="104" y="18"/>
                    <a:pt x="104" y="18"/>
                  </a:cubicBezTo>
                  <a:cubicBezTo>
                    <a:pt x="104" y="18"/>
                    <a:pt x="99" y="17"/>
                    <a:pt x="96" y="17"/>
                  </a:cubicBezTo>
                  <a:cubicBezTo>
                    <a:pt x="94" y="17"/>
                    <a:pt x="97" y="22"/>
                    <a:pt x="97" y="22"/>
                  </a:cubicBezTo>
                  <a:cubicBezTo>
                    <a:pt x="97" y="22"/>
                    <a:pt x="94" y="23"/>
                    <a:pt x="90" y="21"/>
                  </a:cubicBezTo>
                  <a:cubicBezTo>
                    <a:pt x="90" y="21"/>
                    <a:pt x="86" y="18"/>
                    <a:pt x="83" y="16"/>
                  </a:cubicBezTo>
                  <a:cubicBezTo>
                    <a:pt x="80" y="14"/>
                    <a:pt x="80" y="12"/>
                    <a:pt x="80" y="9"/>
                  </a:cubicBezTo>
                  <a:cubicBezTo>
                    <a:pt x="80" y="6"/>
                    <a:pt x="75" y="2"/>
                    <a:pt x="75" y="2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58" y="3"/>
                    <a:pt x="59" y="5"/>
                  </a:cubicBezTo>
                  <a:cubicBezTo>
                    <a:pt x="60" y="8"/>
                    <a:pt x="61" y="10"/>
                    <a:pt x="67" y="1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21"/>
                    <a:pt x="68" y="21"/>
                    <a:pt x="71" y="21"/>
                  </a:cubicBezTo>
                  <a:cubicBezTo>
                    <a:pt x="73" y="21"/>
                    <a:pt x="74" y="24"/>
                    <a:pt x="74" y="28"/>
                  </a:cubicBezTo>
                  <a:cubicBezTo>
                    <a:pt x="74" y="31"/>
                    <a:pt x="70" y="27"/>
                    <a:pt x="66" y="27"/>
                  </a:cubicBezTo>
                  <a:cubicBezTo>
                    <a:pt x="63" y="27"/>
                    <a:pt x="60" y="24"/>
                    <a:pt x="57" y="22"/>
                  </a:cubicBezTo>
                  <a:cubicBezTo>
                    <a:pt x="55" y="21"/>
                    <a:pt x="53" y="21"/>
                    <a:pt x="48" y="19"/>
                  </a:cubicBezTo>
                  <a:cubicBezTo>
                    <a:pt x="44" y="17"/>
                    <a:pt x="40" y="16"/>
                    <a:pt x="36" y="15"/>
                  </a:cubicBezTo>
                  <a:cubicBezTo>
                    <a:pt x="32" y="14"/>
                    <a:pt x="30" y="11"/>
                    <a:pt x="24" y="10"/>
                  </a:cubicBezTo>
                  <a:cubicBezTo>
                    <a:pt x="19" y="9"/>
                    <a:pt x="16" y="12"/>
                    <a:pt x="16" y="1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6" y="20"/>
                    <a:pt x="13" y="2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1" name="Freeform 323"/>
            <p:cNvSpPr>
              <a:spLocks/>
            </p:cNvSpPr>
            <p:nvPr/>
          </p:nvSpPr>
          <p:spPr bwMode="auto">
            <a:xfrm>
              <a:off x="6428701" y="2233766"/>
              <a:ext cx="30817" cy="27882"/>
            </a:xfrm>
            <a:custGeom>
              <a:avLst/>
              <a:gdLst>
                <a:gd name="T0" fmla="*/ 0 w 14"/>
                <a:gd name="T1" fmla="*/ 12 h 12"/>
                <a:gd name="T2" fmla="*/ 9 w 14"/>
                <a:gd name="T3" fmla="*/ 11 h 12"/>
                <a:gd name="T4" fmla="*/ 13 w 14"/>
                <a:gd name="T5" fmla="*/ 5 h 12"/>
                <a:gd name="T6" fmla="*/ 9 w 14"/>
                <a:gd name="T7" fmla="*/ 1 h 12"/>
                <a:gd name="T8" fmla="*/ 6 w 14"/>
                <a:gd name="T9" fmla="*/ 6 h 12"/>
                <a:gd name="T10" fmla="*/ 1 w 14"/>
                <a:gd name="T11" fmla="*/ 7 h 12"/>
                <a:gd name="T12" fmla="*/ 0 w 1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cubicBezTo>
                    <a:pt x="0" y="12"/>
                    <a:pt x="5" y="12"/>
                    <a:pt x="9" y="11"/>
                  </a:cubicBezTo>
                  <a:cubicBezTo>
                    <a:pt x="12" y="10"/>
                    <a:pt x="12" y="7"/>
                    <a:pt x="13" y="5"/>
                  </a:cubicBezTo>
                  <a:cubicBezTo>
                    <a:pt x="14" y="2"/>
                    <a:pt x="12" y="0"/>
                    <a:pt x="9" y="1"/>
                  </a:cubicBezTo>
                  <a:cubicBezTo>
                    <a:pt x="5" y="2"/>
                    <a:pt x="6" y="6"/>
                    <a:pt x="6" y="6"/>
                  </a:cubicBezTo>
                  <a:cubicBezTo>
                    <a:pt x="1" y="7"/>
                    <a:pt x="1" y="7"/>
                    <a:pt x="1" y="7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2" name="Freeform 324"/>
            <p:cNvSpPr>
              <a:spLocks/>
            </p:cNvSpPr>
            <p:nvPr/>
          </p:nvSpPr>
          <p:spPr bwMode="auto">
            <a:xfrm>
              <a:off x="5341311" y="2465625"/>
              <a:ext cx="876076" cy="610464"/>
            </a:xfrm>
            <a:custGeom>
              <a:avLst/>
              <a:gdLst>
                <a:gd name="T0" fmla="*/ 360 w 386"/>
                <a:gd name="T1" fmla="*/ 232 h 269"/>
                <a:gd name="T2" fmla="*/ 337 w 386"/>
                <a:gd name="T3" fmla="*/ 195 h 269"/>
                <a:gd name="T4" fmla="*/ 268 w 386"/>
                <a:gd name="T5" fmla="*/ 177 h 269"/>
                <a:gd name="T6" fmla="*/ 269 w 386"/>
                <a:gd name="T7" fmla="*/ 48 h 269"/>
                <a:gd name="T8" fmla="*/ 249 w 386"/>
                <a:gd name="T9" fmla="*/ 20 h 269"/>
                <a:gd name="T10" fmla="*/ 181 w 386"/>
                <a:gd name="T11" fmla="*/ 9 h 269"/>
                <a:gd name="T12" fmla="*/ 144 w 386"/>
                <a:gd name="T13" fmla="*/ 5 h 269"/>
                <a:gd name="T14" fmla="*/ 120 w 386"/>
                <a:gd name="T15" fmla="*/ 4 h 269"/>
                <a:gd name="T16" fmla="*/ 84 w 386"/>
                <a:gd name="T17" fmla="*/ 6 h 269"/>
                <a:gd name="T18" fmla="*/ 73 w 386"/>
                <a:gd name="T19" fmla="*/ 14 h 269"/>
                <a:gd name="T20" fmla="*/ 48 w 386"/>
                <a:gd name="T21" fmla="*/ 30 h 269"/>
                <a:gd name="T22" fmla="*/ 20 w 386"/>
                <a:gd name="T23" fmla="*/ 55 h 269"/>
                <a:gd name="T24" fmla="*/ 49 w 386"/>
                <a:gd name="T25" fmla="*/ 74 h 269"/>
                <a:gd name="T26" fmla="*/ 71 w 386"/>
                <a:gd name="T27" fmla="*/ 83 h 269"/>
                <a:gd name="T28" fmla="*/ 60 w 386"/>
                <a:gd name="T29" fmla="*/ 88 h 269"/>
                <a:gd name="T30" fmla="*/ 36 w 386"/>
                <a:gd name="T31" fmla="*/ 76 h 269"/>
                <a:gd name="T32" fmla="*/ 10 w 386"/>
                <a:gd name="T33" fmla="*/ 96 h 269"/>
                <a:gd name="T34" fmla="*/ 9 w 386"/>
                <a:gd name="T35" fmla="*/ 103 h 269"/>
                <a:gd name="T36" fmla="*/ 31 w 386"/>
                <a:gd name="T37" fmla="*/ 118 h 269"/>
                <a:gd name="T38" fmla="*/ 67 w 386"/>
                <a:gd name="T39" fmla="*/ 112 h 269"/>
                <a:gd name="T40" fmla="*/ 60 w 386"/>
                <a:gd name="T41" fmla="*/ 134 h 269"/>
                <a:gd name="T42" fmla="*/ 37 w 386"/>
                <a:gd name="T43" fmla="*/ 142 h 269"/>
                <a:gd name="T44" fmla="*/ 25 w 386"/>
                <a:gd name="T45" fmla="*/ 167 h 269"/>
                <a:gd name="T46" fmla="*/ 38 w 386"/>
                <a:gd name="T47" fmla="*/ 179 h 269"/>
                <a:gd name="T48" fmla="*/ 42 w 386"/>
                <a:gd name="T49" fmla="*/ 191 h 269"/>
                <a:gd name="T50" fmla="*/ 58 w 386"/>
                <a:gd name="T51" fmla="*/ 203 h 269"/>
                <a:gd name="T52" fmla="*/ 81 w 386"/>
                <a:gd name="T53" fmla="*/ 205 h 269"/>
                <a:gd name="T54" fmla="*/ 99 w 386"/>
                <a:gd name="T55" fmla="*/ 206 h 269"/>
                <a:gd name="T56" fmla="*/ 96 w 386"/>
                <a:gd name="T57" fmla="*/ 227 h 269"/>
                <a:gd name="T58" fmla="*/ 66 w 386"/>
                <a:gd name="T59" fmla="*/ 250 h 269"/>
                <a:gd name="T60" fmla="*/ 53 w 386"/>
                <a:gd name="T61" fmla="*/ 260 h 269"/>
                <a:gd name="T62" fmla="*/ 86 w 386"/>
                <a:gd name="T63" fmla="*/ 249 h 269"/>
                <a:gd name="T64" fmla="*/ 112 w 386"/>
                <a:gd name="T65" fmla="*/ 227 h 269"/>
                <a:gd name="T66" fmla="*/ 120 w 386"/>
                <a:gd name="T67" fmla="*/ 221 h 269"/>
                <a:gd name="T68" fmla="*/ 141 w 386"/>
                <a:gd name="T69" fmla="*/ 204 h 269"/>
                <a:gd name="T70" fmla="*/ 148 w 386"/>
                <a:gd name="T71" fmla="*/ 185 h 269"/>
                <a:gd name="T72" fmla="*/ 158 w 386"/>
                <a:gd name="T73" fmla="*/ 171 h 269"/>
                <a:gd name="T74" fmla="*/ 184 w 386"/>
                <a:gd name="T75" fmla="*/ 168 h 269"/>
                <a:gd name="T76" fmla="*/ 157 w 386"/>
                <a:gd name="T77" fmla="*/ 185 h 269"/>
                <a:gd name="T78" fmla="*/ 171 w 386"/>
                <a:gd name="T79" fmla="*/ 192 h 269"/>
                <a:gd name="T80" fmla="*/ 193 w 386"/>
                <a:gd name="T81" fmla="*/ 181 h 269"/>
                <a:gd name="T82" fmla="*/ 204 w 386"/>
                <a:gd name="T83" fmla="*/ 171 h 269"/>
                <a:gd name="T84" fmla="*/ 222 w 386"/>
                <a:gd name="T85" fmla="*/ 179 h 269"/>
                <a:gd name="T86" fmla="*/ 266 w 386"/>
                <a:gd name="T87" fmla="*/ 187 h 269"/>
                <a:gd name="T88" fmla="*/ 291 w 386"/>
                <a:gd name="T89" fmla="*/ 195 h 269"/>
                <a:gd name="T90" fmla="*/ 305 w 386"/>
                <a:gd name="T91" fmla="*/ 204 h 269"/>
                <a:gd name="T92" fmla="*/ 321 w 386"/>
                <a:gd name="T93" fmla="*/ 202 h 269"/>
                <a:gd name="T94" fmla="*/ 330 w 386"/>
                <a:gd name="T95" fmla="*/ 213 h 269"/>
                <a:gd name="T96" fmla="*/ 352 w 386"/>
                <a:gd name="T97" fmla="*/ 236 h 269"/>
                <a:gd name="T98" fmla="*/ 368 w 386"/>
                <a:gd name="T99" fmla="*/ 254 h 269"/>
                <a:gd name="T100" fmla="*/ 371 w 386"/>
                <a:gd name="T101" fmla="*/ 26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86" h="269">
                  <a:moveTo>
                    <a:pt x="384" y="261"/>
                  </a:moveTo>
                  <a:cubicBezTo>
                    <a:pt x="386" y="254"/>
                    <a:pt x="375" y="243"/>
                    <a:pt x="369" y="239"/>
                  </a:cubicBezTo>
                  <a:cubicBezTo>
                    <a:pt x="366" y="236"/>
                    <a:pt x="362" y="236"/>
                    <a:pt x="360" y="232"/>
                  </a:cubicBezTo>
                  <a:cubicBezTo>
                    <a:pt x="357" y="228"/>
                    <a:pt x="357" y="224"/>
                    <a:pt x="354" y="220"/>
                  </a:cubicBezTo>
                  <a:cubicBezTo>
                    <a:pt x="350" y="216"/>
                    <a:pt x="347" y="213"/>
                    <a:pt x="344" y="209"/>
                  </a:cubicBezTo>
                  <a:cubicBezTo>
                    <a:pt x="342" y="206"/>
                    <a:pt x="341" y="197"/>
                    <a:pt x="337" y="195"/>
                  </a:cubicBezTo>
                  <a:cubicBezTo>
                    <a:pt x="328" y="189"/>
                    <a:pt x="312" y="200"/>
                    <a:pt x="310" y="198"/>
                  </a:cubicBezTo>
                  <a:cubicBezTo>
                    <a:pt x="301" y="197"/>
                    <a:pt x="301" y="192"/>
                    <a:pt x="297" y="188"/>
                  </a:cubicBezTo>
                  <a:cubicBezTo>
                    <a:pt x="289" y="182"/>
                    <a:pt x="275" y="182"/>
                    <a:pt x="268" y="177"/>
                  </a:cubicBezTo>
                  <a:cubicBezTo>
                    <a:pt x="259" y="170"/>
                    <a:pt x="265" y="145"/>
                    <a:pt x="266" y="136"/>
                  </a:cubicBezTo>
                  <a:cubicBezTo>
                    <a:pt x="267" y="121"/>
                    <a:pt x="268" y="106"/>
                    <a:pt x="269" y="91"/>
                  </a:cubicBezTo>
                  <a:cubicBezTo>
                    <a:pt x="270" y="76"/>
                    <a:pt x="270" y="62"/>
                    <a:pt x="269" y="48"/>
                  </a:cubicBezTo>
                  <a:cubicBezTo>
                    <a:pt x="269" y="42"/>
                    <a:pt x="270" y="33"/>
                    <a:pt x="271" y="25"/>
                  </a:cubicBezTo>
                  <a:cubicBezTo>
                    <a:pt x="267" y="24"/>
                    <a:pt x="262" y="24"/>
                    <a:pt x="257" y="23"/>
                  </a:cubicBezTo>
                  <a:cubicBezTo>
                    <a:pt x="254" y="23"/>
                    <a:pt x="253" y="21"/>
                    <a:pt x="249" y="20"/>
                  </a:cubicBezTo>
                  <a:cubicBezTo>
                    <a:pt x="240" y="17"/>
                    <a:pt x="226" y="13"/>
                    <a:pt x="216" y="14"/>
                  </a:cubicBezTo>
                  <a:cubicBezTo>
                    <a:pt x="207" y="14"/>
                    <a:pt x="195" y="14"/>
                    <a:pt x="190" y="13"/>
                  </a:cubicBezTo>
                  <a:cubicBezTo>
                    <a:pt x="185" y="11"/>
                    <a:pt x="186" y="9"/>
                    <a:pt x="181" y="9"/>
                  </a:cubicBezTo>
                  <a:cubicBezTo>
                    <a:pt x="176" y="9"/>
                    <a:pt x="176" y="13"/>
                    <a:pt x="169" y="14"/>
                  </a:cubicBezTo>
                  <a:cubicBezTo>
                    <a:pt x="161" y="16"/>
                    <a:pt x="162" y="6"/>
                    <a:pt x="160" y="5"/>
                  </a:cubicBezTo>
                  <a:cubicBezTo>
                    <a:pt x="157" y="3"/>
                    <a:pt x="149" y="5"/>
                    <a:pt x="144" y="5"/>
                  </a:cubicBezTo>
                  <a:cubicBezTo>
                    <a:pt x="138" y="5"/>
                    <a:pt x="134" y="4"/>
                    <a:pt x="129" y="4"/>
                  </a:cubicBezTo>
                  <a:cubicBezTo>
                    <a:pt x="125" y="4"/>
                    <a:pt x="125" y="8"/>
                    <a:pt x="125" y="8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0" y="4"/>
                    <a:pt x="114" y="0"/>
                    <a:pt x="110" y="2"/>
                  </a:cubicBezTo>
                  <a:cubicBezTo>
                    <a:pt x="105" y="4"/>
                    <a:pt x="103" y="5"/>
                    <a:pt x="99" y="5"/>
                  </a:cubicBezTo>
                  <a:cubicBezTo>
                    <a:pt x="96" y="5"/>
                    <a:pt x="89" y="5"/>
                    <a:pt x="84" y="6"/>
                  </a:cubicBezTo>
                  <a:cubicBezTo>
                    <a:pt x="80" y="6"/>
                    <a:pt x="81" y="12"/>
                    <a:pt x="81" y="12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9"/>
                    <a:pt x="79" y="15"/>
                    <a:pt x="73" y="14"/>
                  </a:cubicBezTo>
                  <a:cubicBezTo>
                    <a:pt x="66" y="14"/>
                    <a:pt x="68" y="19"/>
                    <a:pt x="68" y="19"/>
                  </a:cubicBezTo>
                  <a:cubicBezTo>
                    <a:pt x="68" y="19"/>
                    <a:pt x="65" y="19"/>
                    <a:pt x="60" y="20"/>
                  </a:cubicBezTo>
                  <a:cubicBezTo>
                    <a:pt x="56" y="21"/>
                    <a:pt x="56" y="19"/>
                    <a:pt x="48" y="30"/>
                  </a:cubicBezTo>
                  <a:cubicBezTo>
                    <a:pt x="40" y="40"/>
                    <a:pt x="38" y="38"/>
                    <a:pt x="33" y="41"/>
                  </a:cubicBezTo>
                  <a:cubicBezTo>
                    <a:pt x="27" y="45"/>
                    <a:pt x="27" y="45"/>
                    <a:pt x="24" y="46"/>
                  </a:cubicBezTo>
                  <a:cubicBezTo>
                    <a:pt x="20" y="48"/>
                    <a:pt x="18" y="51"/>
                    <a:pt x="20" y="55"/>
                  </a:cubicBezTo>
                  <a:cubicBezTo>
                    <a:pt x="22" y="60"/>
                    <a:pt x="26" y="59"/>
                    <a:pt x="30" y="61"/>
                  </a:cubicBezTo>
                  <a:cubicBezTo>
                    <a:pt x="33" y="62"/>
                    <a:pt x="35" y="62"/>
                    <a:pt x="40" y="66"/>
                  </a:cubicBezTo>
                  <a:cubicBezTo>
                    <a:pt x="44" y="70"/>
                    <a:pt x="47" y="70"/>
                    <a:pt x="49" y="74"/>
                  </a:cubicBezTo>
                  <a:cubicBezTo>
                    <a:pt x="52" y="78"/>
                    <a:pt x="56" y="72"/>
                    <a:pt x="64" y="73"/>
                  </a:cubicBezTo>
                  <a:cubicBezTo>
                    <a:pt x="72" y="74"/>
                    <a:pt x="71" y="74"/>
                    <a:pt x="77" y="78"/>
                  </a:cubicBezTo>
                  <a:cubicBezTo>
                    <a:pt x="83" y="81"/>
                    <a:pt x="76" y="81"/>
                    <a:pt x="71" y="83"/>
                  </a:cubicBezTo>
                  <a:cubicBezTo>
                    <a:pt x="65" y="85"/>
                    <a:pt x="65" y="82"/>
                    <a:pt x="61" y="81"/>
                  </a:cubicBezTo>
                  <a:cubicBezTo>
                    <a:pt x="57" y="80"/>
                    <a:pt x="57" y="79"/>
                    <a:pt x="57" y="79"/>
                  </a:cubicBezTo>
                  <a:cubicBezTo>
                    <a:pt x="57" y="79"/>
                    <a:pt x="60" y="84"/>
                    <a:pt x="60" y="88"/>
                  </a:cubicBezTo>
                  <a:cubicBezTo>
                    <a:pt x="60" y="93"/>
                    <a:pt x="55" y="89"/>
                    <a:pt x="52" y="88"/>
                  </a:cubicBezTo>
                  <a:cubicBezTo>
                    <a:pt x="49" y="87"/>
                    <a:pt x="42" y="83"/>
                    <a:pt x="42" y="83"/>
                  </a:cubicBezTo>
                  <a:cubicBezTo>
                    <a:pt x="42" y="83"/>
                    <a:pt x="40" y="77"/>
                    <a:pt x="36" y="76"/>
                  </a:cubicBezTo>
                  <a:cubicBezTo>
                    <a:pt x="33" y="75"/>
                    <a:pt x="29" y="81"/>
                    <a:pt x="26" y="83"/>
                  </a:cubicBezTo>
                  <a:cubicBezTo>
                    <a:pt x="24" y="85"/>
                    <a:pt x="23" y="88"/>
                    <a:pt x="23" y="88"/>
                  </a:cubicBezTo>
                  <a:cubicBezTo>
                    <a:pt x="23" y="88"/>
                    <a:pt x="16" y="93"/>
                    <a:pt x="10" y="96"/>
                  </a:cubicBezTo>
                  <a:cubicBezTo>
                    <a:pt x="5" y="100"/>
                    <a:pt x="10" y="96"/>
                    <a:pt x="5" y="98"/>
                  </a:cubicBezTo>
                  <a:cubicBezTo>
                    <a:pt x="0" y="100"/>
                    <a:pt x="1" y="101"/>
                    <a:pt x="3" y="103"/>
                  </a:cubicBezTo>
                  <a:cubicBezTo>
                    <a:pt x="5" y="106"/>
                    <a:pt x="7" y="104"/>
                    <a:pt x="9" y="103"/>
                  </a:cubicBezTo>
                  <a:cubicBezTo>
                    <a:pt x="12" y="102"/>
                    <a:pt x="11" y="106"/>
                    <a:pt x="11" y="110"/>
                  </a:cubicBezTo>
                  <a:cubicBezTo>
                    <a:pt x="11" y="113"/>
                    <a:pt x="14" y="112"/>
                    <a:pt x="18" y="116"/>
                  </a:cubicBezTo>
                  <a:cubicBezTo>
                    <a:pt x="23" y="119"/>
                    <a:pt x="26" y="118"/>
                    <a:pt x="31" y="118"/>
                  </a:cubicBezTo>
                  <a:cubicBezTo>
                    <a:pt x="35" y="119"/>
                    <a:pt x="40" y="115"/>
                    <a:pt x="46" y="114"/>
                  </a:cubicBezTo>
                  <a:cubicBezTo>
                    <a:pt x="52" y="113"/>
                    <a:pt x="53" y="112"/>
                    <a:pt x="57" y="110"/>
                  </a:cubicBezTo>
                  <a:cubicBezTo>
                    <a:pt x="62" y="109"/>
                    <a:pt x="67" y="112"/>
                    <a:pt x="67" y="112"/>
                  </a:cubicBezTo>
                  <a:cubicBezTo>
                    <a:pt x="67" y="112"/>
                    <a:pt x="68" y="117"/>
                    <a:pt x="71" y="124"/>
                  </a:cubicBezTo>
                  <a:cubicBezTo>
                    <a:pt x="73" y="131"/>
                    <a:pt x="70" y="128"/>
                    <a:pt x="67" y="132"/>
                  </a:cubicBezTo>
                  <a:cubicBezTo>
                    <a:pt x="65" y="135"/>
                    <a:pt x="64" y="133"/>
                    <a:pt x="60" y="134"/>
                  </a:cubicBezTo>
                  <a:cubicBezTo>
                    <a:pt x="57" y="134"/>
                    <a:pt x="53" y="136"/>
                    <a:pt x="53" y="136"/>
                  </a:cubicBezTo>
                  <a:cubicBezTo>
                    <a:pt x="53" y="136"/>
                    <a:pt x="49" y="140"/>
                    <a:pt x="46" y="140"/>
                  </a:cubicBezTo>
                  <a:cubicBezTo>
                    <a:pt x="42" y="140"/>
                    <a:pt x="41" y="139"/>
                    <a:pt x="37" y="142"/>
                  </a:cubicBezTo>
                  <a:cubicBezTo>
                    <a:pt x="33" y="146"/>
                    <a:pt x="33" y="147"/>
                    <a:pt x="30" y="150"/>
                  </a:cubicBezTo>
                  <a:cubicBezTo>
                    <a:pt x="27" y="154"/>
                    <a:pt x="28" y="153"/>
                    <a:pt x="24" y="159"/>
                  </a:cubicBezTo>
                  <a:cubicBezTo>
                    <a:pt x="19" y="166"/>
                    <a:pt x="25" y="167"/>
                    <a:pt x="25" y="167"/>
                  </a:cubicBezTo>
                  <a:cubicBezTo>
                    <a:pt x="25" y="167"/>
                    <a:pt x="30" y="169"/>
                    <a:pt x="33" y="170"/>
                  </a:cubicBezTo>
                  <a:cubicBezTo>
                    <a:pt x="37" y="171"/>
                    <a:pt x="38" y="172"/>
                    <a:pt x="40" y="174"/>
                  </a:cubicBezTo>
                  <a:cubicBezTo>
                    <a:pt x="41" y="177"/>
                    <a:pt x="38" y="179"/>
                    <a:pt x="38" y="179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9" y="181"/>
                    <a:pt x="33" y="186"/>
                    <a:pt x="35" y="189"/>
                  </a:cubicBezTo>
                  <a:cubicBezTo>
                    <a:pt x="38" y="191"/>
                    <a:pt x="40" y="191"/>
                    <a:pt x="42" y="191"/>
                  </a:cubicBezTo>
                  <a:cubicBezTo>
                    <a:pt x="45" y="191"/>
                    <a:pt x="49" y="191"/>
                    <a:pt x="49" y="191"/>
                  </a:cubicBezTo>
                  <a:cubicBezTo>
                    <a:pt x="49" y="191"/>
                    <a:pt x="53" y="192"/>
                    <a:pt x="57" y="192"/>
                  </a:cubicBezTo>
                  <a:cubicBezTo>
                    <a:pt x="59" y="192"/>
                    <a:pt x="58" y="198"/>
                    <a:pt x="58" y="203"/>
                  </a:cubicBezTo>
                  <a:cubicBezTo>
                    <a:pt x="58" y="207"/>
                    <a:pt x="62" y="208"/>
                    <a:pt x="62" y="208"/>
                  </a:cubicBezTo>
                  <a:cubicBezTo>
                    <a:pt x="71" y="206"/>
                    <a:pt x="71" y="206"/>
                    <a:pt x="71" y="206"/>
                  </a:cubicBezTo>
                  <a:cubicBezTo>
                    <a:pt x="71" y="206"/>
                    <a:pt x="77" y="206"/>
                    <a:pt x="81" y="205"/>
                  </a:cubicBezTo>
                  <a:cubicBezTo>
                    <a:pt x="84" y="204"/>
                    <a:pt x="83" y="206"/>
                    <a:pt x="86" y="211"/>
                  </a:cubicBezTo>
                  <a:cubicBezTo>
                    <a:pt x="89" y="216"/>
                    <a:pt x="89" y="212"/>
                    <a:pt x="92" y="210"/>
                  </a:cubicBezTo>
                  <a:cubicBezTo>
                    <a:pt x="96" y="208"/>
                    <a:pt x="94" y="207"/>
                    <a:pt x="99" y="206"/>
                  </a:cubicBezTo>
                  <a:cubicBezTo>
                    <a:pt x="105" y="204"/>
                    <a:pt x="107" y="205"/>
                    <a:pt x="107" y="208"/>
                  </a:cubicBezTo>
                  <a:cubicBezTo>
                    <a:pt x="107" y="212"/>
                    <a:pt x="105" y="212"/>
                    <a:pt x="102" y="215"/>
                  </a:cubicBezTo>
                  <a:cubicBezTo>
                    <a:pt x="98" y="219"/>
                    <a:pt x="97" y="224"/>
                    <a:pt x="96" y="227"/>
                  </a:cubicBezTo>
                  <a:cubicBezTo>
                    <a:pt x="95" y="230"/>
                    <a:pt x="94" y="230"/>
                    <a:pt x="88" y="231"/>
                  </a:cubicBezTo>
                  <a:cubicBezTo>
                    <a:pt x="81" y="232"/>
                    <a:pt x="74" y="243"/>
                    <a:pt x="74" y="243"/>
                  </a:cubicBezTo>
                  <a:cubicBezTo>
                    <a:pt x="74" y="243"/>
                    <a:pt x="69" y="248"/>
                    <a:pt x="66" y="250"/>
                  </a:cubicBezTo>
                  <a:cubicBezTo>
                    <a:pt x="64" y="252"/>
                    <a:pt x="62" y="250"/>
                    <a:pt x="58" y="250"/>
                  </a:cubicBezTo>
                  <a:cubicBezTo>
                    <a:pt x="55" y="250"/>
                    <a:pt x="57" y="253"/>
                    <a:pt x="51" y="256"/>
                  </a:cubicBezTo>
                  <a:cubicBezTo>
                    <a:pt x="46" y="260"/>
                    <a:pt x="48" y="260"/>
                    <a:pt x="53" y="260"/>
                  </a:cubicBezTo>
                  <a:cubicBezTo>
                    <a:pt x="58" y="260"/>
                    <a:pt x="59" y="259"/>
                    <a:pt x="65" y="257"/>
                  </a:cubicBezTo>
                  <a:cubicBezTo>
                    <a:pt x="70" y="255"/>
                    <a:pt x="67" y="256"/>
                    <a:pt x="74" y="255"/>
                  </a:cubicBezTo>
                  <a:cubicBezTo>
                    <a:pt x="81" y="254"/>
                    <a:pt x="82" y="251"/>
                    <a:pt x="86" y="249"/>
                  </a:cubicBezTo>
                  <a:cubicBezTo>
                    <a:pt x="89" y="247"/>
                    <a:pt x="96" y="244"/>
                    <a:pt x="96" y="244"/>
                  </a:cubicBezTo>
                  <a:cubicBezTo>
                    <a:pt x="96" y="244"/>
                    <a:pt x="101" y="241"/>
                    <a:pt x="105" y="237"/>
                  </a:cubicBezTo>
                  <a:cubicBezTo>
                    <a:pt x="108" y="232"/>
                    <a:pt x="111" y="230"/>
                    <a:pt x="112" y="227"/>
                  </a:cubicBezTo>
                  <a:cubicBezTo>
                    <a:pt x="113" y="223"/>
                    <a:pt x="111" y="222"/>
                    <a:pt x="111" y="222"/>
                  </a:cubicBezTo>
                  <a:cubicBezTo>
                    <a:pt x="111" y="222"/>
                    <a:pt x="111" y="220"/>
                    <a:pt x="113" y="216"/>
                  </a:cubicBezTo>
                  <a:cubicBezTo>
                    <a:pt x="116" y="213"/>
                    <a:pt x="113" y="216"/>
                    <a:pt x="120" y="221"/>
                  </a:cubicBezTo>
                  <a:cubicBezTo>
                    <a:pt x="124" y="219"/>
                    <a:pt x="124" y="219"/>
                    <a:pt x="124" y="219"/>
                  </a:cubicBezTo>
                  <a:cubicBezTo>
                    <a:pt x="124" y="219"/>
                    <a:pt x="130" y="215"/>
                    <a:pt x="133" y="212"/>
                  </a:cubicBezTo>
                  <a:cubicBezTo>
                    <a:pt x="136" y="208"/>
                    <a:pt x="138" y="207"/>
                    <a:pt x="141" y="204"/>
                  </a:cubicBezTo>
                  <a:cubicBezTo>
                    <a:pt x="144" y="200"/>
                    <a:pt x="137" y="200"/>
                    <a:pt x="134" y="197"/>
                  </a:cubicBezTo>
                  <a:cubicBezTo>
                    <a:pt x="131" y="193"/>
                    <a:pt x="142" y="188"/>
                    <a:pt x="142" y="188"/>
                  </a:cubicBezTo>
                  <a:cubicBezTo>
                    <a:pt x="148" y="185"/>
                    <a:pt x="148" y="185"/>
                    <a:pt x="148" y="185"/>
                  </a:cubicBezTo>
                  <a:cubicBezTo>
                    <a:pt x="148" y="185"/>
                    <a:pt x="150" y="182"/>
                    <a:pt x="151" y="180"/>
                  </a:cubicBezTo>
                  <a:cubicBezTo>
                    <a:pt x="152" y="177"/>
                    <a:pt x="154" y="175"/>
                    <a:pt x="154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8" y="171"/>
                    <a:pt x="164" y="166"/>
                    <a:pt x="167" y="166"/>
                  </a:cubicBezTo>
                  <a:cubicBezTo>
                    <a:pt x="169" y="165"/>
                    <a:pt x="173" y="161"/>
                    <a:pt x="177" y="161"/>
                  </a:cubicBezTo>
                  <a:cubicBezTo>
                    <a:pt x="180" y="161"/>
                    <a:pt x="184" y="164"/>
                    <a:pt x="184" y="168"/>
                  </a:cubicBezTo>
                  <a:cubicBezTo>
                    <a:pt x="184" y="173"/>
                    <a:pt x="180" y="172"/>
                    <a:pt x="176" y="171"/>
                  </a:cubicBezTo>
                  <a:cubicBezTo>
                    <a:pt x="171" y="170"/>
                    <a:pt x="169" y="172"/>
                    <a:pt x="163" y="175"/>
                  </a:cubicBezTo>
                  <a:cubicBezTo>
                    <a:pt x="157" y="179"/>
                    <a:pt x="157" y="185"/>
                    <a:pt x="157" y="185"/>
                  </a:cubicBezTo>
                  <a:cubicBezTo>
                    <a:pt x="161" y="191"/>
                    <a:pt x="161" y="191"/>
                    <a:pt x="161" y="191"/>
                  </a:cubicBezTo>
                  <a:cubicBezTo>
                    <a:pt x="161" y="191"/>
                    <a:pt x="158" y="196"/>
                    <a:pt x="158" y="199"/>
                  </a:cubicBezTo>
                  <a:cubicBezTo>
                    <a:pt x="158" y="203"/>
                    <a:pt x="171" y="192"/>
                    <a:pt x="171" y="192"/>
                  </a:cubicBezTo>
                  <a:cubicBezTo>
                    <a:pt x="178" y="191"/>
                    <a:pt x="178" y="191"/>
                    <a:pt x="178" y="191"/>
                  </a:cubicBezTo>
                  <a:cubicBezTo>
                    <a:pt x="178" y="191"/>
                    <a:pt x="186" y="189"/>
                    <a:pt x="190" y="187"/>
                  </a:cubicBezTo>
                  <a:cubicBezTo>
                    <a:pt x="193" y="185"/>
                    <a:pt x="196" y="184"/>
                    <a:pt x="193" y="181"/>
                  </a:cubicBezTo>
                  <a:cubicBezTo>
                    <a:pt x="189" y="177"/>
                    <a:pt x="191" y="174"/>
                    <a:pt x="191" y="174"/>
                  </a:cubicBezTo>
                  <a:cubicBezTo>
                    <a:pt x="196" y="171"/>
                    <a:pt x="196" y="171"/>
                    <a:pt x="196" y="171"/>
                  </a:cubicBezTo>
                  <a:cubicBezTo>
                    <a:pt x="204" y="171"/>
                    <a:pt x="204" y="171"/>
                    <a:pt x="204" y="171"/>
                  </a:cubicBezTo>
                  <a:cubicBezTo>
                    <a:pt x="204" y="171"/>
                    <a:pt x="210" y="171"/>
                    <a:pt x="209" y="174"/>
                  </a:cubicBezTo>
                  <a:cubicBezTo>
                    <a:pt x="214" y="177"/>
                    <a:pt x="214" y="177"/>
                    <a:pt x="214" y="177"/>
                  </a:cubicBezTo>
                  <a:cubicBezTo>
                    <a:pt x="222" y="179"/>
                    <a:pt x="222" y="179"/>
                    <a:pt x="222" y="179"/>
                  </a:cubicBezTo>
                  <a:cubicBezTo>
                    <a:pt x="227" y="179"/>
                    <a:pt x="233" y="181"/>
                    <a:pt x="239" y="182"/>
                  </a:cubicBezTo>
                  <a:cubicBezTo>
                    <a:pt x="246" y="182"/>
                    <a:pt x="254" y="182"/>
                    <a:pt x="262" y="185"/>
                  </a:cubicBezTo>
                  <a:cubicBezTo>
                    <a:pt x="262" y="185"/>
                    <a:pt x="266" y="187"/>
                    <a:pt x="266" y="187"/>
                  </a:cubicBezTo>
                  <a:cubicBezTo>
                    <a:pt x="278" y="187"/>
                    <a:pt x="278" y="187"/>
                    <a:pt x="278" y="187"/>
                  </a:cubicBezTo>
                  <a:cubicBezTo>
                    <a:pt x="283" y="194"/>
                    <a:pt x="283" y="194"/>
                    <a:pt x="283" y="194"/>
                  </a:cubicBezTo>
                  <a:cubicBezTo>
                    <a:pt x="291" y="195"/>
                    <a:pt x="291" y="195"/>
                    <a:pt x="291" y="195"/>
                  </a:cubicBezTo>
                  <a:cubicBezTo>
                    <a:pt x="294" y="200"/>
                    <a:pt x="294" y="200"/>
                    <a:pt x="294" y="200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5" y="204"/>
                    <a:pt x="305" y="204"/>
                    <a:pt x="305" y="204"/>
                  </a:cubicBezTo>
                  <a:cubicBezTo>
                    <a:pt x="311" y="203"/>
                    <a:pt x="311" y="203"/>
                    <a:pt x="311" y="203"/>
                  </a:cubicBezTo>
                  <a:cubicBezTo>
                    <a:pt x="316" y="204"/>
                    <a:pt x="316" y="204"/>
                    <a:pt x="316" y="204"/>
                  </a:cubicBezTo>
                  <a:cubicBezTo>
                    <a:pt x="321" y="202"/>
                    <a:pt x="321" y="202"/>
                    <a:pt x="321" y="202"/>
                  </a:cubicBezTo>
                  <a:cubicBezTo>
                    <a:pt x="321" y="202"/>
                    <a:pt x="321" y="202"/>
                    <a:pt x="324" y="203"/>
                  </a:cubicBezTo>
                  <a:cubicBezTo>
                    <a:pt x="324" y="203"/>
                    <a:pt x="324" y="203"/>
                    <a:pt x="325" y="206"/>
                  </a:cubicBezTo>
                  <a:cubicBezTo>
                    <a:pt x="326" y="210"/>
                    <a:pt x="328" y="209"/>
                    <a:pt x="330" y="213"/>
                  </a:cubicBezTo>
                  <a:cubicBezTo>
                    <a:pt x="333" y="216"/>
                    <a:pt x="336" y="217"/>
                    <a:pt x="339" y="220"/>
                  </a:cubicBezTo>
                  <a:cubicBezTo>
                    <a:pt x="342" y="222"/>
                    <a:pt x="344" y="224"/>
                    <a:pt x="347" y="226"/>
                  </a:cubicBezTo>
                  <a:cubicBezTo>
                    <a:pt x="351" y="228"/>
                    <a:pt x="350" y="230"/>
                    <a:pt x="352" y="236"/>
                  </a:cubicBezTo>
                  <a:cubicBezTo>
                    <a:pt x="353" y="241"/>
                    <a:pt x="353" y="243"/>
                    <a:pt x="359" y="242"/>
                  </a:cubicBezTo>
                  <a:cubicBezTo>
                    <a:pt x="364" y="241"/>
                    <a:pt x="359" y="242"/>
                    <a:pt x="363" y="244"/>
                  </a:cubicBezTo>
                  <a:cubicBezTo>
                    <a:pt x="368" y="246"/>
                    <a:pt x="364" y="249"/>
                    <a:pt x="368" y="254"/>
                  </a:cubicBezTo>
                  <a:cubicBezTo>
                    <a:pt x="371" y="258"/>
                    <a:pt x="370" y="251"/>
                    <a:pt x="373" y="252"/>
                  </a:cubicBezTo>
                  <a:cubicBezTo>
                    <a:pt x="376" y="253"/>
                    <a:pt x="373" y="256"/>
                    <a:pt x="370" y="258"/>
                  </a:cubicBezTo>
                  <a:cubicBezTo>
                    <a:pt x="368" y="260"/>
                    <a:pt x="370" y="261"/>
                    <a:pt x="371" y="265"/>
                  </a:cubicBezTo>
                  <a:cubicBezTo>
                    <a:pt x="371" y="266"/>
                    <a:pt x="372" y="267"/>
                    <a:pt x="374" y="269"/>
                  </a:cubicBezTo>
                  <a:cubicBezTo>
                    <a:pt x="376" y="265"/>
                    <a:pt x="380" y="263"/>
                    <a:pt x="384" y="261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3" name="Freeform 325"/>
            <p:cNvSpPr>
              <a:spLocks/>
            </p:cNvSpPr>
            <p:nvPr/>
          </p:nvSpPr>
          <p:spPr bwMode="auto">
            <a:xfrm>
              <a:off x="6528488" y="2188275"/>
              <a:ext cx="29349" cy="23479"/>
            </a:xfrm>
            <a:custGeom>
              <a:avLst/>
              <a:gdLst>
                <a:gd name="T0" fmla="*/ 0 w 13"/>
                <a:gd name="T1" fmla="*/ 7 h 10"/>
                <a:gd name="T2" fmla="*/ 6 w 13"/>
                <a:gd name="T3" fmla="*/ 9 h 10"/>
                <a:gd name="T4" fmla="*/ 12 w 13"/>
                <a:gd name="T5" fmla="*/ 3 h 10"/>
                <a:gd name="T6" fmla="*/ 5 w 13"/>
                <a:gd name="T7" fmla="*/ 2 h 10"/>
                <a:gd name="T8" fmla="*/ 0 w 13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7"/>
                  </a:moveTo>
                  <a:cubicBezTo>
                    <a:pt x="0" y="9"/>
                    <a:pt x="3" y="8"/>
                    <a:pt x="6" y="9"/>
                  </a:cubicBezTo>
                  <a:cubicBezTo>
                    <a:pt x="10" y="10"/>
                    <a:pt x="11" y="7"/>
                    <a:pt x="12" y="3"/>
                  </a:cubicBezTo>
                  <a:cubicBezTo>
                    <a:pt x="13" y="0"/>
                    <a:pt x="5" y="2"/>
                    <a:pt x="5" y="2"/>
                  </a:cubicBezTo>
                  <a:cubicBezTo>
                    <a:pt x="5" y="2"/>
                    <a:pt x="0" y="4"/>
                    <a:pt x="0" y="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4" name="Freeform 326"/>
            <p:cNvSpPr>
              <a:spLocks/>
            </p:cNvSpPr>
            <p:nvPr/>
          </p:nvSpPr>
          <p:spPr bwMode="auto">
            <a:xfrm>
              <a:off x="6513814" y="2141316"/>
              <a:ext cx="41089" cy="17610"/>
            </a:xfrm>
            <a:custGeom>
              <a:avLst/>
              <a:gdLst>
                <a:gd name="T0" fmla="*/ 5 w 18"/>
                <a:gd name="T1" fmla="*/ 7 h 8"/>
                <a:gd name="T2" fmla="*/ 14 w 18"/>
                <a:gd name="T3" fmla="*/ 8 h 8"/>
                <a:gd name="T4" fmla="*/ 14 w 18"/>
                <a:gd name="T5" fmla="*/ 3 h 8"/>
                <a:gd name="T6" fmla="*/ 6 w 18"/>
                <a:gd name="T7" fmla="*/ 0 h 8"/>
                <a:gd name="T8" fmla="*/ 1 w 18"/>
                <a:gd name="T9" fmla="*/ 6 h 8"/>
                <a:gd name="T10" fmla="*/ 5 w 18"/>
                <a:gd name="T1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8">
                  <a:moveTo>
                    <a:pt x="5" y="7"/>
                  </a:moveTo>
                  <a:cubicBezTo>
                    <a:pt x="5" y="7"/>
                    <a:pt x="11" y="8"/>
                    <a:pt x="14" y="8"/>
                  </a:cubicBezTo>
                  <a:cubicBezTo>
                    <a:pt x="18" y="8"/>
                    <a:pt x="14" y="3"/>
                    <a:pt x="14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3"/>
                    <a:pt x="1" y="6"/>
                  </a:cubicBezTo>
                  <a:cubicBezTo>
                    <a:pt x="2" y="8"/>
                    <a:pt x="5" y="7"/>
                    <a:pt x="5" y="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5" name="Freeform 327"/>
            <p:cNvSpPr>
              <a:spLocks/>
            </p:cNvSpPr>
            <p:nvPr/>
          </p:nvSpPr>
          <p:spPr bwMode="auto">
            <a:xfrm>
              <a:off x="6347990" y="2166262"/>
              <a:ext cx="149681" cy="88048"/>
            </a:xfrm>
            <a:custGeom>
              <a:avLst/>
              <a:gdLst>
                <a:gd name="T0" fmla="*/ 1 w 66"/>
                <a:gd name="T1" fmla="*/ 35 h 39"/>
                <a:gd name="T2" fmla="*/ 6 w 66"/>
                <a:gd name="T3" fmla="*/ 34 h 39"/>
                <a:gd name="T4" fmla="*/ 12 w 66"/>
                <a:gd name="T5" fmla="*/ 32 h 39"/>
                <a:gd name="T6" fmla="*/ 17 w 66"/>
                <a:gd name="T7" fmla="*/ 32 h 39"/>
                <a:gd name="T8" fmla="*/ 21 w 66"/>
                <a:gd name="T9" fmla="*/ 31 h 39"/>
                <a:gd name="T10" fmla="*/ 20 w 66"/>
                <a:gd name="T11" fmla="*/ 36 h 39"/>
                <a:gd name="T12" fmla="*/ 28 w 66"/>
                <a:gd name="T13" fmla="*/ 38 h 39"/>
                <a:gd name="T14" fmla="*/ 29 w 66"/>
                <a:gd name="T15" fmla="*/ 34 h 39"/>
                <a:gd name="T16" fmla="*/ 31 w 66"/>
                <a:gd name="T17" fmla="*/ 27 h 39"/>
                <a:gd name="T18" fmla="*/ 37 w 66"/>
                <a:gd name="T19" fmla="*/ 30 h 39"/>
                <a:gd name="T20" fmla="*/ 41 w 66"/>
                <a:gd name="T21" fmla="*/ 23 h 39"/>
                <a:gd name="T22" fmla="*/ 46 w 66"/>
                <a:gd name="T23" fmla="*/ 17 h 39"/>
                <a:gd name="T24" fmla="*/ 48 w 66"/>
                <a:gd name="T25" fmla="*/ 23 h 39"/>
                <a:gd name="T26" fmla="*/ 52 w 66"/>
                <a:gd name="T27" fmla="*/ 27 h 39"/>
                <a:gd name="T28" fmla="*/ 60 w 66"/>
                <a:gd name="T29" fmla="*/ 21 h 39"/>
                <a:gd name="T30" fmla="*/ 65 w 66"/>
                <a:gd name="T31" fmla="*/ 14 h 39"/>
                <a:gd name="T32" fmla="*/ 66 w 66"/>
                <a:gd name="T33" fmla="*/ 4 h 39"/>
                <a:gd name="T34" fmla="*/ 58 w 66"/>
                <a:gd name="T35" fmla="*/ 1 h 39"/>
                <a:gd name="T36" fmla="*/ 55 w 66"/>
                <a:gd name="T37" fmla="*/ 6 h 39"/>
                <a:gd name="T38" fmla="*/ 45 w 66"/>
                <a:gd name="T39" fmla="*/ 5 h 39"/>
                <a:gd name="T40" fmla="*/ 33 w 66"/>
                <a:gd name="T41" fmla="*/ 8 h 39"/>
                <a:gd name="T42" fmla="*/ 23 w 66"/>
                <a:gd name="T43" fmla="*/ 15 h 39"/>
                <a:gd name="T44" fmla="*/ 13 w 66"/>
                <a:gd name="T45" fmla="*/ 20 h 39"/>
                <a:gd name="T46" fmla="*/ 0 w 66"/>
                <a:gd name="T47" fmla="*/ 25 h 39"/>
                <a:gd name="T48" fmla="*/ 4 w 66"/>
                <a:gd name="T49" fmla="*/ 29 h 39"/>
                <a:gd name="T50" fmla="*/ 1 w 66"/>
                <a:gd name="T51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39">
                  <a:moveTo>
                    <a:pt x="1" y="35"/>
                  </a:moveTo>
                  <a:cubicBezTo>
                    <a:pt x="1" y="35"/>
                    <a:pt x="4" y="35"/>
                    <a:pt x="6" y="34"/>
                  </a:cubicBezTo>
                  <a:cubicBezTo>
                    <a:pt x="9" y="32"/>
                    <a:pt x="12" y="32"/>
                    <a:pt x="12" y="32"/>
                  </a:cubicBezTo>
                  <a:cubicBezTo>
                    <a:pt x="12" y="32"/>
                    <a:pt x="14" y="33"/>
                    <a:pt x="17" y="32"/>
                  </a:cubicBezTo>
                  <a:cubicBezTo>
                    <a:pt x="20" y="31"/>
                    <a:pt x="18" y="29"/>
                    <a:pt x="21" y="31"/>
                  </a:cubicBezTo>
                  <a:cubicBezTo>
                    <a:pt x="25" y="33"/>
                    <a:pt x="20" y="36"/>
                    <a:pt x="20" y="36"/>
                  </a:cubicBezTo>
                  <a:cubicBezTo>
                    <a:pt x="20" y="36"/>
                    <a:pt x="23" y="39"/>
                    <a:pt x="28" y="38"/>
                  </a:cubicBezTo>
                  <a:cubicBezTo>
                    <a:pt x="32" y="37"/>
                    <a:pt x="29" y="34"/>
                    <a:pt x="29" y="34"/>
                  </a:cubicBezTo>
                  <a:cubicBezTo>
                    <a:pt x="29" y="34"/>
                    <a:pt x="28" y="30"/>
                    <a:pt x="31" y="27"/>
                  </a:cubicBezTo>
                  <a:cubicBezTo>
                    <a:pt x="34" y="25"/>
                    <a:pt x="34" y="30"/>
                    <a:pt x="37" y="30"/>
                  </a:cubicBezTo>
                  <a:cubicBezTo>
                    <a:pt x="41" y="30"/>
                    <a:pt x="40" y="26"/>
                    <a:pt x="41" y="23"/>
                  </a:cubicBezTo>
                  <a:cubicBezTo>
                    <a:pt x="42" y="19"/>
                    <a:pt x="43" y="18"/>
                    <a:pt x="46" y="17"/>
                  </a:cubicBezTo>
                  <a:cubicBezTo>
                    <a:pt x="50" y="15"/>
                    <a:pt x="47" y="20"/>
                    <a:pt x="48" y="23"/>
                  </a:cubicBezTo>
                  <a:cubicBezTo>
                    <a:pt x="49" y="26"/>
                    <a:pt x="50" y="27"/>
                    <a:pt x="52" y="27"/>
                  </a:cubicBezTo>
                  <a:cubicBezTo>
                    <a:pt x="55" y="27"/>
                    <a:pt x="58" y="25"/>
                    <a:pt x="60" y="21"/>
                  </a:cubicBezTo>
                  <a:cubicBezTo>
                    <a:pt x="63" y="18"/>
                    <a:pt x="65" y="14"/>
                    <a:pt x="65" y="14"/>
                  </a:cubicBezTo>
                  <a:cubicBezTo>
                    <a:pt x="65" y="14"/>
                    <a:pt x="66" y="9"/>
                    <a:pt x="66" y="4"/>
                  </a:cubicBezTo>
                  <a:cubicBezTo>
                    <a:pt x="66" y="0"/>
                    <a:pt x="61" y="2"/>
                    <a:pt x="58" y="1"/>
                  </a:cubicBezTo>
                  <a:cubicBezTo>
                    <a:pt x="54" y="0"/>
                    <a:pt x="55" y="6"/>
                    <a:pt x="55" y="6"/>
                  </a:cubicBezTo>
                  <a:cubicBezTo>
                    <a:pt x="55" y="6"/>
                    <a:pt x="48" y="5"/>
                    <a:pt x="45" y="5"/>
                  </a:cubicBezTo>
                  <a:cubicBezTo>
                    <a:pt x="43" y="5"/>
                    <a:pt x="37" y="7"/>
                    <a:pt x="33" y="8"/>
                  </a:cubicBezTo>
                  <a:cubicBezTo>
                    <a:pt x="28" y="9"/>
                    <a:pt x="28" y="12"/>
                    <a:pt x="23" y="15"/>
                  </a:cubicBezTo>
                  <a:cubicBezTo>
                    <a:pt x="19" y="18"/>
                    <a:pt x="17" y="18"/>
                    <a:pt x="13" y="20"/>
                  </a:cubicBezTo>
                  <a:cubicBezTo>
                    <a:pt x="10" y="22"/>
                    <a:pt x="9" y="22"/>
                    <a:pt x="0" y="25"/>
                  </a:cubicBezTo>
                  <a:cubicBezTo>
                    <a:pt x="4" y="29"/>
                    <a:pt x="4" y="29"/>
                    <a:pt x="4" y="29"/>
                  </a:cubicBezTo>
                  <a:lnTo>
                    <a:pt x="1" y="35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6" name="Freeform 328"/>
            <p:cNvSpPr>
              <a:spLocks/>
            </p:cNvSpPr>
            <p:nvPr/>
          </p:nvSpPr>
          <p:spPr bwMode="auto">
            <a:xfrm>
              <a:off x="7428042" y="3984449"/>
              <a:ext cx="132072" cy="55764"/>
            </a:xfrm>
            <a:custGeom>
              <a:avLst/>
              <a:gdLst>
                <a:gd name="T0" fmla="*/ 50 w 58"/>
                <a:gd name="T1" fmla="*/ 10 h 25"/>
                <a:gd name="T2" fmla="*/ 47 w 58"/>
                <a:gd name="T3" fmla="*/ 5 h 25"/>
                <a:gd name="T4" fmla="*/ 43 w 58"/>
                <a:gd name="T5" fmla="*/ 2 h 25"/>
                <a:gd name="T6" fmla="*/ 37 w 58"/>
                <a:gd name="T7" fmla="*/ 4 h 25"/>
                <a:gd name="T8" fmla="*/ 31 w 58"/>
                <a:gd name="T9" fmla="*/ 2 h 25"/>
                <a:gd name="T10" fmla="*/ 20 w 58"/>
                <a:gd name="T11" fmla="*/ 0 h 25"/>
                <a:gd name="T12" fmla="*/ 9 w 58"/>
                <a:gd name="T13" fmla="*/ 3 h 25"/>
                <a:gd name="T14" fmla="*/ 3 w 58"/>
                <a:gd name="T15" fmla="*/ 11 h 25"/>
                <a:gd name="T16" fmla="*/ 3 w 58"/>
                <a:gd name="T17" fmla="*/ 16 h 25"/>
                <a:gd name="T18" fmla="*/ 8 w 58"/>
                <a:gd name="T19" fmla="*/ 15 h 25"/>
                <a:gd name="T20" fmla="*/ 13 w 58"/>
                <a:gd name="T21" fmla="*/ 15 h 25"/>
                <a:gd name="T22" fmla="*/ 15 w 58"/>
                <a:gd name="T23" fmla="*/ 20 h 25"/>
                <a:gd name="T24" fmla="*/ 22 w 58"/>
                <a:gd name="T25" fmla="*/ 24 h 25"/>
                <a:gd name="T26" fmla="*/ 30 w 58"/>
                <a:gd name="T27" fmla="*/ 19 h 25"/>
                <a:gd name="T28" fmla="*/ 37 w 58"/>
                <a:gd name="T29" fmla="*/ 15 h 25"/>
                <a:gd name="T30" fmla="*/ 51 w 58"/>
                <a:gd name="T31" fmla="*/ 19 h 25"/>
                <a:gd name="T32" fmla="*/ 58 w 58"/>
                <a:gd name="T33" fmla="*/ 16 h 25"/>
                <a:gd name="T34" fmla="*/ 58 w 58"/>
                <a:gd name="T35" fmla="*/ 11 h 25"/>
                <a:gd name="T36" fmla="*/ 50 w 58"/>
                <a:gd name="T37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" h="25">
                  <a:moveTo>
                    <a:pt x="50" y="10"/>
                  </a:moveTo>
                  <a:cubicBezTo>
                    <a:pt x="48" y="11"/>
                    <a:pt x="48" y="7"/>
                    <a:pt x="47" y="5"/>
                  </a:cubicBezTo>
                  <a:cubicBezTo>
                    <a:pt x="46" y="3"/>
                    <a:pt x="44" y="2"/>
                    <a:pt x="43" y="2"/>
                  </a:cubicBezTo>
                  <a:cubicBezTo>
                    <a:pt x="41" y="3"/>
                    <a:pt x="37" y="4"/>
                    <a:pt x="37" y="4"/>
                  </a:cubicBezTo>
                  <a:cubicBezTo>
                    <a:pt x="37" y="4"/>
                    <a:pt x="32" y="3"/>
                    <a:pt x="31" y="2"/>
                  </a:cubicBezTo>
                  <a:cubicBezTo>
                    <a:pt x="30" y="2"/>
                    <a:pt x="20" y="0"/>
                    <a:pt x="20" y="0"/>
                  </a:cubicBezTo>
                  <a:cubicBezTo>
                    <a:pt x="20" y="0"/>
                    <a:pt x="12" y="2"/>
                    <a:pt x="9" y="3"/>
                  </a:cubicBezTo>
                  <a:cubicBezTo>
                    <a:pt x="7" y="4"/>
                    <a:pt x="5" y="8"/>
                    <a:pt x="3" y="11"/>
                  </a:cubicBezTo>
                  <a:cubicBezTo>
                    <a:pt x="0" y="13"/>
                    <a:pt x="1" y="15"/>
                    <a:pt x="3" y="16"/>
                  </a:cubicBezTo>
                  <a:cubicBezTo>
                    <a:pt x="4" y="17"/>
                    <a:pt x="6" y="16"/>
                    <a:pt x="8" y="15"/>
                  </a:cubicBezTo>
                  <a:cubicBezTo>
                    <a:pt x="11" y="15"/>
                    <a:pt x="11" y="15"/>
                    <a:pt x="13" y="15"/>
                  </a:cubicBezTo>
                  <a:cubicBezTo>
                    <a:pt x="15" y="15"/>
                    <a:pt x="14" y="18"/>
                    <a:pt x="15" y="20"/>
                  </a:cubicBezTo>
                  <a:cubicBezTo>
                    <a:pt x="17" y="22"/>
                    <a:pt x="19" y="23"/>
                    <a:pt x="22" y="24"/>
                  </a:cubicBezTo>
                  <a:cubicBezTo>
                    <a:pt x="25" y="25"/>
                    <a:pt x="29" y="21"/>
                    <a:pt x="30" y="19"/>
                  </a:cubicBezTo>
                  <a:cubicBezTo>
                    <a:pt x="31" y="17"/>
                    <a:pt x="33" y="15"/>
                    <a:pt x="37" y="15"/>
                  </a:cubicBezTo>
                  <a:cubicBezTo>
                    <a:pt x="40" y="15"/>
                    <a:pt x="49" y="19"/>
                    <a:pt x="51" y="19"/>
                  </a:cubicBezTo>
                  <a:cubicBezTo>
                    <a:pt x="53" y="18"/>
                    <a:pt x="58" y="16"/>
                    <a:pt x="58" y="16"/>
                  </a:cubicBezTo>
                  <a:cubicBezTo>
                    <a:pt x="58" y="16"/>
                    <a:pt x="58" y="13"/>
                    <a:pt x="58" y="11"/>
                  </a:cubicBezTo>
                  <a:cubicBezTo>
                    <a:pt x="58" y="10"/>
                    <a:pt x="51" y="10"/>
                    <a:pt x="50" y="1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7" name="Freeform 329"/>
            <p:cNvSpPr>
              <a:spLocks/>
            </p:cNvSpPr>
            <p:nvPr/>
          </p:nvSpPr>
          <p:spPr bwMode="auto">
            <a:xfrm>
              <a:off x="6273150" y="2299802"/>
              <a:ext cx="236262" cy="161421"/>
            </a:xfrm>
            <a:custGeom>
              <a:avLst/>
              <a:gdLst>
                <a:gd name="T0" fmla="*/ 21 w 104"/>
                <a:gd name="T1" fmla="*/ 63 h 71"/>
                <a:gd name="T2" fmla="*/ 28 w 104"/>
                <a:gd name="T3" fmla="*/ 69 h 71"/>
                <a:gd name="T4" fmla="*/ 36 w 104"/>
                <a:gd name="T5" fmla="*/ 68 h 71"/>
                <a:gd name="T6" fmla="*/ 45 w 104"/>
                <a:gd name="T7" fmla="*/ 61 h 71"/>
                <a:gd name="T8" fmla="*/ 51 w 104"/>
                <a:gd name="T9" fmla="*/ 57 h 71"/>
                <a:gd name="T10" fmla="*/ 59 w 104"/>
                <a:gd name="T11" fmla="*/ 48 h 71"/>
                <a:gd name="T12" fmla="*/ 69 w 104"/>
                <a:gd name="T13" fmla="*/ 40 h 71"/>
                <a:gd name="T14" fmla="*/ 84 w 104"/>
                <a:gd name="T15" fmla="*/ 30 h 71"/>
                <a:gd name="T16" fmla="*/ 96 w 104"/>
                <a:gd name="T17" fmla="*/ 21 h 71"/>
                <a:gd name="T18" fmla="*/ 104 w 104"/>
                <a:gd name="T19" fmla="*/ 17 h 71"/>
                <a:gd name="T20" fmla="*/ 89 w 104"/>
                <a:gd name="T21" fmla="*/ 10 h 71"/>
                <a:gd name="T22" fmla="*/ 77 w 104"/>
                <a:gd name="T23" fmla="*/ 6 h 71"/>
                <a:gd name="T24" fmla="*/ 69 w 104"/>
                <a:gd name="T25" fmla="*/ 11 h 71"/>
                <a:gd name="T26" fmla="*/ 57 w 104"/>
                <a:gd name="T27" fmla="*/ 7 h 71"/>
                <a:gd name="T28" fmla="*/ 46 w 104"/>
                <a:gd name="T29" fmla="*/ 3 h 71"/>
                <a:gd name="T30" fmla="*/ 43 w 104"/>
                <a:gd name="T31" fmla="*/ 2 h 71"/>
                <a:gd name="T32" fmla="*/ 31 w 104"/>
                <a:gd name="T33" fmla="*/ 2 h 71"/>
                <a:gd name="T34" fmla="*/ 18 w 104"/>
                <a:gd name="T35" fmla="*/ 5 h 71"/>
                <a:gd name="T36" fmla="*/ 16 w 104"/>
                <a:gd name="T37" fmla="*/ 15 h 71"/>
                <a:gd name="T38" fmla="*/ 20 w 104"/>
                <a:gd name="T39" fmla="*/ 23 h 71"/>
                <a:gd name="T40" fmla="*/ 12 w 104"/>
                <a:gd name="T41" fmla="*/ 32 h 71"/>
                <a:gd name="T42" fmla="*/ 7 w 104"/>
                <a:gd name="T43" fmla="*/ 46 h 71"/>
                <a:gd name="T44" fmla="*/ 5 w 104"/>
                <a:gd name="T45" fmla="*/ 53 h 71"/>
                <a:gd name="T46" fmla="*/ 0 w 104"/>
                <a:gd name="T47" fmla="*/ 60 h 71"/>
                <a:gd name="T48" fmla="*/ 13 w 104"/>
                <a:gd name="T49" fmla="*/ 63 h 71"/>
                <a:gd name="T50" fmla="*/ 21 w 104"/>
                <a:gd name="T51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4" h="71">
                  <a:moveTo>
                    <a:pt x="21" y="63"/>
                  </a:moveTo>
                  <a:cubicBezTo>
                    <a:pt x="24" y="64"/>
                    <a:pt x="25" y="66"/>
                    <a:pt x="28" y="69"/>
                  </a:cubicBezTo>
                  <a:cubicBezTo>
                    <a:pt x="30" y="71"/>
                    <a:pt x="36" y="68"/>
                    <a:pt x="36" y="68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1" y="57"/>
                    <a:pt x="55" y="49"/>
                    <a:pt x="59" y="48"/>
                  </a:cubicBezTo>
                  <a:cubicBezTo>
                    <a:pt x="62" y="47"/>
                    <a:pt x="69" y="40"/>
                    <a:pt x="69" y="40"/>
                  </a:cubicBezTo>
                  <a:cubicBezTo>
                    <a:pt x="69" y="40"/>
                    <a:pt x="80" y="31"/>
                    <a:pt x="84" y="30"/>
                  </a:cubicBezTo>
                  <a:cubicBezTo>
                    <a:pt x="87" y="28"/>
                    <a:pt x="93" y="22"/>
                    <a:pt x="96" y="21"/>
                  </a:cubicBezTo>
                  <a:cubicBezTo>
                    <a:pt x="99" y="20"/>
                    <a:pt x="104" y="17"/>
                    <a:pt x="104" y="17"/>
                  </a:cubicBezTo>
                  <a:cubicBezTo>
                    <a:pt x="104" y="17"/>
                    <a:pt x="93" y="11"/>
                    <a:pt x="89" y="10"/>
                  </a:cubicBezTo>
                  <a:cubicBezTo>
                    <a:pt x="85" y="9"/>
                    <a:pt x="82" y="6"/>
                    <a:pt x="77" y="6"/>
                  </a:cubicBezTo>
                  <a:cubicBezTo>
                    <a:pt x="71" y="6"/>
                    <a:pt x="71" y="10"/>
                    <a:pt x="69" y="11"/>
                  </a:cubicBezTo>
                  <a:cubicBezTo>
                    <a:pt x="66" y="12"/>
                    <a:pt x="60" y="7"/>
                    <a:pt x="57" y="7"/>
                  </a:cubicBezTo>
                  <a:cubicBezTo>
                    <a:pt x="54" y="7"/>
                    <a:pt x="46" y="3"/>
                    <a:pt x="46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2"/>
                    <a:pt x="36" y="0"/>
                    <a:pt x="31" y="2"/>
                  </a:cubicBezTo>
                  <a:cubicBezTo>
                    <a:pt x="27" y="4"/>
                    <a:pt x="21" y="5"/>
                    <a:pt x="18" y="5"/>
                  </a:cubicBezTo>
                  <a:cubicBezTo>
                    <a:pt x="15" y="5"/>
                    <a:pt x="14" y="12"/>
                    <a:pt x="16" y="15"/>
                  </a:cubicBezTo>
                  <a:cubicBezTo>
                    <a:pt x="18" y="19"/>
                    <a:pt x="20" y="23"/>
                    <a:pt x="20" y="2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8" y="42"/>
                    <a:pt x="7" y="46"/>
                  </a:cubicBezTo>
                  <a:cubicBezTo>
                    <a:pt x="6" y="49"/>
                    <a:pt x="5" y="53"/>
                    <a:pt x="5" y="5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7" y="62"/>
                    <a:pt x="13" y="63"/>
                  </a:cubicBezTo>
                  <a:cubicBezTo>
                    <a:pt x="18" y="63"/>
                    <a:pt x="19" y="63"/>
                    <a:pt x="21" y="63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8" name="Freeform 330"/>
            <p:cNvSpPr>
              <a:spLocks/>
            </p:cNvSpPr>
            <p:nvPr/>
          </p:nvSpPr>
          <p:spPr bwMode="auto">
            <a:xfrm>
              <a:off x="7571854" y="4013798"/>
              <a:ext cx="54297" cy="32284"/>
            </a:xfrm>
            <a:custGeom>
              <a:avLst/>
              <a:gdLst>
                <a:gd name="T0" fmla="*/ 18 w 24"/>
                <a:gd name="T1" fmla="*/ 0 h 14"/>
                <a:gd name="T2" fmla="*/ 11 w 24"/>
                <a:gd name="T3" fmla="*/ 1 h 14"/>
                <a:gd name="T4" fmla="*/ 7 w 24"/>
                <a:gd name="T5" fmla="*/ 1 h 14"/>
                <a:gd name="T6" fmla="*/ 1 w 24"/>
                <a:gd name="T7" fmla="*/ 3 h 14"/>
                <a:gd name="T8" fmla="*/ 5 w 24"/>
                <a:gd name="T9" fmla="*/ 8 h 14"/>
                <a:gd name="T10" fmla="*/ 7 w 24"/>
                <a:gd name="T11" fmla="*/ 11 h 14"/>
                <a:gd name="T12" fmla="*/ 13 w 24"/>
                <a:gd name="T13" fmla="*/ 14 h 14"/>
                <a:gd name="T14" fmla="*/ 19 w 24"/>
                <a:gd name="T15" fmla="*/ 10 h 14"/>
                <a:gd name="T16" fmla="*/ 23 w 24"/>
                <a:gd name="T17" fmla="*/ 4 h 14"/>
                <a:gd name="T18" fmla="*/ 18 w 2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4"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3" y="2"/>
                    <a:pt x="1" y="3"/>
                  </a:cubicBezTo>
                  <a:cubicBezTo>
                    <a:pt x="0" y="4"/>
                    <a:pt x="3" y="8"/>
                    <a:pt x="5" y="8"/>
                  </a:cubicBezTo>
                  <a:cubicBezTo>
                    <a:pt x="8" y="8"/>
                    <a:pt x="7" y="11"/>
                    <a:pt x="7" y="11"/>
                  </a:cubicBezTo>
                  <a:cubicBezTo>
                    <a:pt x="7" y="11"/>
                    <a:pt x="11" y="13"/>
                    <a:pt x="13" y="14"/>
                  </a:cubicBezTo>
                  <a:cubicBezTo>
                    <a:pt x="16" y="14"/>
                    <a:pt x="16" y="12"/>
                    <a:pt x="19" y="10"/>
                  </a:cubicBezTo>
                  <a:cubicBezTo>
                    <a:pt x="22" y="9"/>
                    <a:pt x="22" y="6"/>
                    <a:pt x="23" y="4"/>
                  </a:cubicBezTo>
                  <a:cubicBezTo>
                    <a:pt x="24" y="1"/>
                    <a:pt x="20" y="1"/>
                    <a:pt x="18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9" name="Freeform 331"/>
            <p:cNvSpPr>
              <a:spLocks/>
            </p:cNvSpPr>
            <p:nvPr/>
          </p:nvSpPr>
          <p:spPr bwMode="auto">
            <a:xfrm>
              <a:off x="7232870" y="3905206"/>
              <a:ext cx="195173" cy="83646"/>
            </a:xfrm>
            <a:custGeom>
              <a:avLst/>
              <a:gdLst>
                <a:gd name="T0" fmla="*/ 76 w 86"/>
                <a:gd name="T1" fmla="*/ 28 h 37"/>
                <a:gd name="T2" fmla="*/ 71 w 86"/>
                <a:gd name="T3" fmla="*/ 22 h 37"/>
                <a:gd name="T4" fmla="*/ 67 w 86"/>
                <a:gd name="T5" fmla="*/ 18 h 37"/>
                <a:gd name="T6" fmla="*/ 59 w 86"/>
                <a:gd name="T7" fmla="*/ 15 h 37"/>
                <a:gd name="T8" fmla="*/ 53 w 86"/>
                <a:gd name="T9" fmla="*/ 12 h 37"/>
                <a:gd name="T10" fmla="*/ 46 w 86"/>
                <a:gd name="T11" fmla="*/ 8 h 37"/>
                <a:gd name="T12" fmla="*/ 40 w 86"/>
                <a:gd name="T13" fmla="*/ 8 h 37"/>
                <a:gd name="T14" fmla="*/ 33 w 86"/>
                <a:gd name="T15" fmla="*/ 6 h 37"/>
                <a:gd name="T16" fmla="*/ 28 w 86"/>
                <a:gd name="T17" fmla="*/ 5 h 37"/>
                <a:gd name="T18" fmla="*/ 22 w 86"/>
                <a:gd name="T19" fmla="*/ 1 h 37"/>
                <a:gd name="T20" fmla="*/ 15 w 86"/>
                <a:gd name="T21" fmla="*/ 1 h 37"/>
                <a:gd name="T22" fmla="*/ 8 w 86"/>
                <a:gd name="T23" fmla="*/ 1 h 37"/>
                <a:gd name="T24" fmla="*/ 2 w 86"/>
                <a:gd name="T25" fmla="*/ 4 h 37"/>
                <a:gd name="T26" fmla="*/ 5 w 86"/>
                <a:gd name="T27" fmla="*/ 6 h 37"/>
                <a:gd name="T28" fmla="*/ 13 w 86"/>
                <a:gd name="T29" fmla="*/ 8 h 37"/>
                <a:gd name="T30" fmla="*/ 20 w 86"/>
                <a:gd name="T31" fmla="*/ 10 h 37"/>
                <a:gd name="T32" fmla="*/ 28 w 86"/>
                <a:gd name="T33" fmla="*/ 16 h 37"/>
                <a:gd name="T34" fmla="*/ 41 w 86"/>
                <a:gd name="T35" fmla="*/ 20 h 37"/>
                <a:gd name="T36" fmla="*/ 42 w 86"/>
                <a:gd name="T37" fmla="*/ 24 h 37"/>
                <a:gd name="T38" fmla="*/ 47 w 86"/>
                <a:gd name="T39" fmla="*/ 27 h 37"/>
                <a:gd name="T40" fmla="*/ 54 w 86"/>
                <a:gd name="T41" fmla="*/ 28 h 37"/>
                <a:gd name="T42" fmla="*/ 54 w 86"/>
                <a:gd name="T43" fmla="*/ 31 h 37"/>
                <a:gd name="T44" fmla="*/ 51 w 86"/>
                <a:gd name="T45" fmla="*/ 34 h 37"/>
                <a:gd name="T46" fmla="*/ 57 w 86"/>
                <a:gd name="T47" fmla="*/ 36 h 37"/>
                <a:gd name="T48" fmla="*/ 68 w 86"/>
                <a:gd name="T49" fmla="*/ 36 h 37"/>
                <a:gd name="T50" fmla="*/ 82 w 86"/>
                <a:gd name="T51" fmla="*/ 34 h 37"/>
                <a:gd name="T52" fmla="*/ 82 w 86"/>
                <a:gd name="T53" fmla="*/ 29 h 37"/>
                <a:gd name="T54" fmla="*/ 76 w 86"/>
                <a:gd name="T55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6" h="37">
                  <a:moveTo>
                    <a:pt x="76" y="28"/>
                  </a:moveTo>
                  <a:cubicBezTo>
                    <a:pt x="73" y="27"/>
                    <a:pt x="73" y="25"/>
                    <a:pt x="71" y="22"/>
                  </a:cubicBezTo>
                  <a:cubicBezTo>
                    <a:pt x="69" y="19"/>
                    <a:pt x="67" y="18"/>
                    <a:pt x="67" y="18"/>
                  </a:cubicBezTo>
                  <a:cubicBezTo>
                    <a:pt x="67" y="18"/>
                    <a:pt x="61" y="15"/>
                    <a:pt x="59" y="15"/>
                  </a:cubicBezTo>
                  <a:cubicBezTo>
                    <a:pt x="57" y="15"/>
                    <a:pt x="55" y="14"/>
                    <a:pt x="53" y="12"/>
                  </a:cubicBezTo>
                  <a:cubicBezTo>
                    <a:pt x="52" y="11"/>
                    <a:pt x="49" y="8"/>
                    <a:pt x="46" y="8"/>
                  </a:cubicBezTo>
                  <a:cubicBezTo>
                    <a:pt x="43" y="8"/>
                    <a:pt x="43" y="8"/>
                    <a:pt x="40" y="8"/>
                  </a:cubicBezTo>
                  <a:cubicBezTo>
                    <a:pt x="37" y="8"/>
                    <a:pt x="33" y="6"/>
                    <a:pt x="33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5" y="2"/>
                    <a:pt x="22" y="1"/>
                  </a:cubicBezTo>
                  <a:cubicBezTo>
                    <a:pt x="20" y="0"/>
                    <a:pt x="17" y="1"/>
                    <a:pt x="15" y="1"/>
                  </a:cubicBezTo>
                  <a:cubicBezTo>
                    <a:pt x="14" y="1"/>
                    <a:pt x="10" y="1"/>
                    <a:pt x="8" y="1"/>
                  </a:cubicBezTo>
                  <a:cubicBezTo>
                    <a:pt x="5" y="0"/>
                    <a:pt x="4" y="3"/>
                    <a:pt x="2" y="4"/>
                  </a:cubicBezTo>
                  <a:cubicBezTo>
                    <a:pt x="0" y="6"/>
                    <a:pt x="2" y="4"/>
                    <a:pt x="5" y="6"/>
                  </a:cubicBezTo>
                  <a:cubicBezTo>
                    <a:pt x="8" y="7"/>
                    <a:pt x="10" y="8"/>
                    <a:pt x="13" y="8"/>
                  </a:cubicBezTo>
                  <a:cubicBezTo>
                    <a:pt x="15" y="9"/>
                    <a:pt x="17" y="10"/>
                    <a:pt x="20" y="10"/>
                  </a:cubicBezTo>
                  <a:cubicBezTo>
                    <a:pt x="23" y="10"/>
                    <a:pt x="25" y="13"/>
                    <a:pt x="28" y="16"/>
                  </a:cubicBezTo>
                  <a:cubicBezTo>
                    <a:pt x="30" y="18"/>
                    <a:pt x="31" y="17"/>
                    <a:pt x="41" y="20"/>
                  </a:cubicBezTo>
                  <a:cubicBezTo>
                    <a:pt x="52" y="23"/>
                    <a:pt x="41" y="22"/>
                    <a:pt x="42" y="24"/>
                  </a:cubicBezTo>
                  <a:cubicBezTo>
                    <a:pt x="42" y="26"/>
                    <a:pt x="44" y="26"/>
                    <a:pt x="47" y="27"/>
                  </a:cubicBezTo>
                  <a:cubicBezTo>
                    <a:pt x="49" y="28"/>
                    <a:pt x="52" y="26"/>
                    <a:pt x="54" y="28"/>
                  </a:cubicBezTo>
                  <a:cubicBezTo>
                    <a:pt x="57" y="29"/>
                    <a:pt x="55" y="30"/>
                    <a:pt x="54" y="31"/>
                  </a:cubicBezTo>
                  <a:cubicBezTo>
                    <a:pt x="53" y="32"/>
                    <a:pt x="50" y="32"/>
                    <a:pt x="51" y="34"/>
                  </a:cubicBezTo>
                  <a:cubicBezTo>
                    <a:pt x="51" y="35"/>
                    <a:pt x="55" y="35"/>
                    <a:pt x="57" y="36"/>
                  </a:cubicBezTo>
                  <a:cubicBezTo>
                    <a:pt x="59" y="37"/>
                    <a:pt x="64" y="35"/>
                    <a:pt x="68" y="36"/>
                  </a:cubicBezTo>
                  <a:cubicBezTo>
                    <a:pt x="71" y="37"/>
                    <a:pt x="78" y="35"/>
                    <a:pt x="82" y="34"/>
                  </a:cubicBezTo>
                  <a:cubicBezTo>
                    <a:pt x="86" y="33"/>
                    <a:pt x="85" y="32"/>
                    <a:pt x="82" y="29"/>
                  </a:cubicBezTo>
                  <a:cubicBezTo>
                    <a:pt x="80" y="26"/>
                    <a:pt x="79" y="29"/>
                    <a:pt x="76" y="2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0" name="Freeform 332"/>
            <p:cNvSpPr>
              <a:spLocks/>
            </p:cNvSpPr>
            <p:nvPr/>
          </p:nvSpPr>
          <p:spPr bwMode="auto">
            <a:xfrm>
              <a:off x="6077977" y="2926408"/>
              <a:ext cx="293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1" name="Freeform 333"/>
            <p:cNvSpPr>
              <a:spLocks/>
            </p:cNvSpPr>
            <p:nvPr/>
          </p:nvSpPr>
          <p:spPr bwMode="auto">
            <a:xfrm>
              <a:off x="6077977" y="2926408"/>
              <a:ext cx="293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2" name="Freeform 334"/>
            <p:cNvSpPr>
              <a:spLocks/>
            </p:cNvSpPr>
            <p:nvPr/>
          </p:nvSpPr>
          <p:spPr bwMode="auto">
            <a:xfrm>
              <a:off x="6076510" y="2926408"/>
              <a:ext cx="146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3" name="Freeform 335"/>
            <p:cNvSpPr>
              <a:spLocks/>
            </p:cNvSpPr>
            <p:nvPr/>
          </p:nvSpPr>
          <p:spPr bwMode="auto">
            <a:xfrm>
              <a:off x="6077977" y="2926408"/>
              <a:ext cx="293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4" name="Freeform 336"/>
            <p:cNvSpPr>
              <a:spLocks/>
            </p:cNvSpPr>
            <p:nvPr/>
          </p:nvSpPr>
          <p:spPr bwMode="auto">
            <a:xfrm>
              <a:off x="6077977" y="2926408"/>
              <a:ext cx="293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5" name="Freeform 337"/>
            <p:cNvSpPr>
              <a:spLocks/>
            </p:cNvSpPr>
            <p:nvPr/>
          </p:nvSpPr>
          <p:spPr bwMode="auto">
            <a:xfrm>
              <a:off x="6076510" y="2926408"/>
              <a:ext cx="146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6" name="Freeform 338"/>
            <p:cNvSpPr>
              <a:spLocks/>
            </p:cNvSpPr>
            <p:nvPr/>
          </p:nvSpPr>
          <p:spPr bwMode="auto">
            <a:xfrm>
              <a:off x="7530765" y="4660949"/>
              <a:ext cx="224522" cy="328712"/>
            </a:xfrm>
            <a:custGeom>
              <a:avLst/>
              <a:gdLst>
                <a:gd name="T0" fmla="*/ 99 w 99"/>
                <a:gd name="T1" fmla="*/ 74 h 145"/>
                <a:gd name="T2" fmla="*/ 97 w 99"/>
                <a:gd name="T3" fmla="*/ 71 h 145"/>
                <a:gd name="T4" fmla="*/ 94 w 99"/>
                <a:gd name="T5" fmla="*/ 66 h 145"/>
                <a:gd name="T6" fmla="*/ 93 w 99"/>
                <a:gd name="T7" fmla="*/ 58 h 145"/>
                <a:gd name="T8" fmla="*/ 85 w 99"/>
                <a:gd name="T9" fmla="*/ 56 h 145"/>
                <a:gd name="T10" fmla="*/ 79 w 99"/>
                <a:gd name="T11" fmla="*/ 51 h 145"/>
                <a:gd name="T12" fmla="*/ 75 w 99"/>
                <a:gd name="T13" fmla="*/ 34 h 145"/>
                <a:gd name="T14" fmla="*/ 68 w 99"/>
                <a:gd name="T15" fmla="*/ 33 h 145"/>
                <a:gd name="T16" fmla="*/ 62 w 99"/>
                <a:gd name="T17" fmla="*/ 27 h 145"/>
                <a:gd name="T18" fmla="*/ 54 w 99"/>
                <a:gd name="T19" fmla="*/ 24 h 145"/>
                <a:gd name="T20" fmla="*/ 50 w 99"/>
                <a:gd name="T21" fmla="*/ 27 h 145"/>
                <a:gd name="T22" fmla="*/ 47 w 99"/>
                <a:gd name="T23" fmla="*/ 23 h 145"/>
                <a:gd name="T24" fmla="*/ 43 w 99"/>
                <a:gd name="T25" fmla="*/ 18 h 145"/>
                <a:gd name="T26" fmla="*/ 37 w 99"/>
                <a:gd name="T27" fmla="*/ 7 h 145"/>
                <a:gd name="T28" fmla="*/ 37 w 99"/>
                <a:gd name="T29" fmla="*/ 2 h 145"/>
                <a:gd name="T30" fmla="*/ 32 w 99"/>
                <a:gd name="T31" fmla="*/ 1 h 145"/>
                <a:gd name="T32" fmla="*/ 27 w 99"/>
                <a:gd name="T33" fmla="*/ 3 h 145"/>
                <a:gd name="T34" fmla="*/ 25 w 99"/>
                <a:gd name="T35" fmla="*/ 7 h 145"/>
                <a:gd name="T36" fmla="*/ 18 w 99"/>
                <a:gd name="T37" fmla="*/ 7 h 145"/>
                <a:gd name="T38" fmla="*/ 15 w 99"/>
                <a:gd name="T39" fmla="*/ 9 h 145"/>
                <a:gd name="T40" fmla="*/ 13 w 99"/>
                <a:gd name="T41" fmla="*/ 11 h 145"/>
                <a:gd name="T42" fmla="*/ 9 w 99"/>
                <a:gd name="T43" fmla="*/ 9 h 145"/>
                <a:gd name="T44" fmla="*/ 4 w 99"/>
                <a:gd name="T45" fmla="*/ 10 h 145"/>
                <a:gd name="T46" fmla="*/ 4 w 99"/>
                <a:gd name="T47" fmla="*/ 10 h 145"/>
                <a:gd name="T48" fmla="*/ 12 w 99"/>
                <a:gd name="T49" fmla="*/ 16 h 145"/>
                <a:gd name="T50" fmla="*/ 6 w 99"/>
                <a:gd name="T51" fmla="*/ 33 h 145"/>
                <a:gd name="T52" fmla="*/ 8 w 99"/>
                <a:gd name="T53" fmla="*/ 41 h 145"/>
                <a:gd name="T54" fmla="*/ 2 w 99"/>
                <a:gd name="T55" fmla="*/ 47 h 145"/>
                <a:gd name="T56" fmla="*/ 3 w 99"/>
                <a:gd name="T57" fmla="*/ 53 h 145"/>
                <a:gd name="T58" fmla="*/ 10 w 99"/>
                <a:gd name="T59" fmla="*/ 60 h 145"/>
                <a:gd name="T60" fmla="*/ 7 w 99"/>
                <a:gd name="T61" fmla="*/ 64 h 145"/>
                <a:gd name="T62" fmla="*/ 3 w 99"/>
                <a:gd name="T63" fmla="*/ 67 h 145"/>
                <a:gd name="T64" fmla="*/ 0 w 99"/>
                <a:gd name="T65" fmla="*/ 74 h 145"/>
                <a:gd name="T66" fmla="*/ 0 w 99"/>
                <a:gd name="T67" fmla="*/ 82 h 145"/>
                <a:gd name="T68" fmla="*/ 4 w 99"/>
                <a:gd name="T69" fmla="*/ 83 h 145"/>
                <a:gd name="T70" fmla="*/ 4 w 99"/>
                <a:gd name="T71" fmla="*/ 87 h 145"/>
                <a:gd name="T72" fmla="*/ 5 w 99"/>
                <a:gd name="T73" fmla="*/ 95 h 145"/>
                <a:gd name="T74" fmla="*/ 11 w 99"/>
                <a:gd name="T75" fmla="*/ 104 h 145"/>
                <a:gd name="T76" fmla="*/ 21 w 99"/>
                <a:gd name="T77" fmla="*/ 134 h 145"/>
                <a:gd name="T78" fmla="*/ 20 w 99"/>
                <a:gd name="T79" fmla="*/ 141 h 145"/>
                <a:gd name="T80" fmla="*/ 29 w 99"/>
                <a:gd name="T81" fmla="*/ 139 h 145"/>
                <a:gd name="T82" fmla="*/ 39 w 99"/>
                <a:gd name="T83" fmla="*/ 136 h 145"/>
                <a:gd name="T84" fmla="*/ 52 w 99"/>
                <a:gd name="T85" fmla="*/ 140 h 145"/>
                <a:gd name="T86" fmla="*/ 52 w 99"/>
                <a:gd name="T87" fmla="*/ 134 h 145"/>
                <a:gd name="T88" fmla="*/ 63 w 99"/>
                <a:gd name="T89" fmla="*/ 135 h 145"/>
                <a:gd name="T90" fmla="*/ 73 w 99"/>
                <a:gd name="T91" fmla="*/ 142 h 145"/>
                <a:gd name="T92" fmla="*/ 73 w 99"/>
                <a:gd name="T93" fmla="*/ 142 h 145"/>
                <a:gd name="T94" fmla="*/ 75 w 99"/>
                <a:gd name="T95" fmla="*/ 139 h 145"/>
                <a:gd name="T96" fmla="*/ 78 w 99"/>
                <a:gd name="T97" fmla="*/ 135 h 145"/>
                <a:gd name="T98" fmla="*/ 78 w 99"/>
                <a:gd name="T99" fmla="*/ 131 h 145"/>
                <a:gd name="T100" fmla="*/ 78 w 99"/>
                <a:gd name="T101" fmla="*/ 122 h 145"/>
                <a:gd name="T102" fmla="*/ 76 w 99"/>
                <a:gd name="T103" fmla="*/ 119 h 145"/>
                <a:gd name="T104" fmla="*/ 76 w 99"/>
                <a:gd name="T105" fmla="*/ 116 h 145"/>
                <a:gd name="T106" fmla="*/ 79 w 99"/>
                <a:gd name="T107" fmla="*/ 115 h 145"/>
                <a:gd name="T108" fmla="*/ 84 w 99"/>
                <a:gd name="T109" fmla="*/ 109 h 145"/>
                <a:gd name="T110" fmla="*/ 84 w 99"/>
                <a:gd name="T111" fmla="*/ 104 h 145"/>
                <a:gd name="T112" fmla="*/ 83 w 99"/>
                <a:gd name="T113" fmla="*/ 99 h 145"/>
                <a:gd name="T114" fmla="*/ 85 w 99"/>
                <a:gd name="T115" fmla="*/ 96 h 145"/>
                <a:gd name="T116" fmla="*/ 88 w 99"/>
                <a:gd name="T117" fmla="*/ 94 h 145"/>
                <a:gd name="T118" fmla="*/ 94 w 99"/>
                <a:gd name="T119" fmla="*/ 92 h 145"/>
                <a:gd name="T120" fmla="*/ 97 w 99"/>
                <a:gd name="T121" fmla="*/ 96 h 145"/>
                <a:gd name="T122" fmla="*/ 98 w 99"/>
                <a:gd name="T123" fmla="*/ 82 h 145"/>
                <a:gd name="T124" fmla="*/ 99 w 99"/>
                <a:gd name="T125" fmla="*/ 7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145">
                  <a:moveTo>
                    <a:pt x="99" y="74"/>
                  </a:moveTo>
                  <a:cubicBezTo>
                    <a:pt x="99" y="73"/>
                    <a:pt x="98" y="72"/>
                    <a:pt x="97" y="71"/>
                  </a:cubicBezTo>
                  <a:cubicBezTo>
                    <a:pt x="95" y="69"/>
                    <a:pt x="95" y="69"/>
                    <a:pt x="94" y="66"/>
                  </a:cubicBezTo>
                  <a:cubicBezTo>
                    <a:pt x="94" y="63"/>
                    <a:pt x="94" y="60"/>
                    <a:pt x="93" y="58"/>
                  </a:cubicBezTo>
                  <a:cubicBezTo>
                    <a:pt x="92" y="55"/>
                    <a:pt x="88" y="56"/>
                    <a:pt x="85" y="56"/>
                  </a:cubicBezTo>
                  <a:cubicBezTo>
                    <a:pt x="82" y="55"/>
                    <a:pt x="80" y="54"/>
                    <a:pt x="79" y="51"/>
                  </a:cubicBezTo>
                  <a:cubicBezTo>
                    <a:pt x="76" y="46"/>
                    <a:pt x="81" y="37"/>
                    <a:pt x="75" y="34"/>
                  </a:cubicBezTo>
                  <a:cubicBezTo>
                    <a:pt x="73" y="33"/>
                    <a:pt x="70" y="34"/>
                    <a:pt x="68" y="33"/>
                  </a:cubicBezTo>
                  <a:cubicBezTo>
                    <a:pt x="66" y="32"/>
                    <a:pt x="64" y="29"/>
                    <a:pt x="62" y="27"/>
                  </a:cubicBezTo>
                  <a:cubicBezTo>
                    <a:pt x="60" y="26"/>
                    <a:pt x="57" y="24"/>
                    <a:pt x="54" y="24"/>
                  </a:cubicBezTo>
                  <a:cubicBezTo>
                    <a:pt x="53" y="25"/>
                    <a:pt x="52" y="27"/>
                    <a:pt x="50" y="27"/>
                  </a:cubicBezTo>
                  <a:cubicBezTo>
                    <a:pt x="49" y="27"/>
                    <a:pt x="48" y="24"/>
                    <a:pt x="47" y="23"/>
                  </a:cubicBezTo>
                  <a:cubicBezTo>
                    <a:pt x="46" y="21"/>
                    <a:pt x="44" y="19"/>
                    <a:pt x="43" y="18"/>
                  </a:cubicBezTo>
                  <a:cubicBezTo>
                    <a:pt x="40" y="15"/>
                    <a:pt x="38" y="11"/>
                    <a:pt x="37" y="7"/>
                  </a:cubicBezTo>
                  <a:cubicBezTo>
                    <a:pt x="37" y="5"/>
                    <a:pt x="40" y="5"/>
                    <a:pt x="37" y="2"/>
                  </a:cubicBezTo>
                  <a:cubicBezTo>
                    <a:pt x="35" y="0"/>
                    <a:pt x="34" y="1"/>
                    <a:pt x="32" y="1"/>
                  </a:cubicBezTo>
                  <a:cubicBezTo>
                    <a:pt x="30" y="1"/>
                    <a:pt x="28" y="2"/>
                    <a:pt x="27" y="3"/>
                  </a:cubicBezTo>
                  <a:cubicBezTo>
                    <a:pt x="25" y="4"/>
                    <a:pt x="26" y="6"/>
                    <a:pt x="25" y="7"/>
                  </a:cubicBezTo>
                  <a:cubicBezTo>
                    <a:pt x="23" y="8"/>
                    <a:pt x="20" y="7"/>
                    <a:pt x="18" y="7"/>
                  </a:cubicBezTo>
                  <a:cubicBezTo>
                    <a:pt x="17" y="7"/>
                    <a:pt x="16" y="8"/>
                    <a:pt x="15" y="9"/>
                  </a:cubicBezTo>
                  <a:cubicBezTo>
                    <a:pt x="14" y="10"/>
                    <a:pt x="14" y="11"/>
                    <a:pt x="13" y="11"/>
                  </a:cubicBezTo>
                  <a:cubicBezTo>
                    <a:pt x="12" y="11"/>
                    <a:pt x="10" y="10"/>
                    <a:pt x="9" y="9"/>
                  </a:cubicBezTo>
                  <a:cubicBezTo>
                    <a:pt x="7" y="9"/>
                    <a:pt x="3" y="7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11"/>
                    <a:pt x="11" y="15"/>
                    <a:pt x="12" y="16"/>
                  </a:cubicBezTo>
                  <a:cubicBezTo>
                    <a:pt x="16" y="23"/>
                    <a:pt x="5" y="27"/>
                    <a:pt x="6" y="33"/>
                  </a:cubicBezTo>
                  <a:cubicBezTo>
                    <a:pt x="6" y="37"/>
                    <a:pt x="9" y="36"/>
                    <a:pt x="8" y="41"/>
                  </a:cubicBezTo>
                  <a:cubicBezTo>
                    <a:pt x="7" y="43"/>
                    <a:pt x="4" y="45"/>
                    <a:pt x="2" y="47"/>
                  </a:cubicBezTo>
                  <a:cubicBezTo>
                    <a:pt x="2" y="49"/>
                    <a:pt x="2" y="52"/>
                    <a:pt x="3" y="53"/>
                  </a:cubicBezTo>
                  <a:cubicBezTo>
                    <a:pt x="5" y="55"/>
                    <a:pt x="11" y="57"/>
                    <a:pt x="10" y="60"/>
                  </a:cubicBezTo>
                  <a:cubicBezTo>
                    <a:pt x="10" y="61"/>
                    <a:pt x="8" y="63"/>
                    <a:pt x="7" y="64"/>
                  </a:cubicBezTo>
                  <a:cubicBezTo>
                    <a:pt x="5" y="65"/>
                    <a:pt x="4" y="66"/>
                    <a:pt x="3" y="67"/>
                  </a:cubicBezTo>
                  <a:cubicBezTo>
                    <a:pt x="0" y="69"/>
                    <a:pt x="0" y="71"/>
                    <a:pt x="0" y="74"/>
                  </a:cubicBezTo>
                  <a:cubicBezTo>
                    <a:pt x="0" y="77"/>
                    <a:pt x="0" y="80"/>
                    <a:pt x="0" y="82"/>
                  </a:cubicBezTo>
                  <a:cubicBezTo>
                    <a:pt x="2" y="82"/>
                    <a:pt x="4" y="82"/>
                    <a:pt x="4" y="83"/>
                  </a:cubicBezTo>
                  <a:cubicBezTo>
                    <a:pt x="4" y="84"/>
                    <a:pt x="4" y="86"/>
                    <a:pt x="4" y="87"/>
                  </a:cubicBezTo>
                  <a:cubicBezTo>
                    <a:pt x="4" y="90"/>
                    <a:pt x="4" y="92"/>
                    <a:pt x="5" y="95"/>
                  </a:cubicBezTo>
                  <a:cubicBezTo>
                    <a:pt x="6" y="98"/>
                    <a:pt x="10" y="100"/>
                    <a:pt x="11" y="104"/>
                  </a:cubicBezTo>
                  <a:cubicBezTo>
                    <a:pt x="14" y="115"/>
                    <a:pt x="21" y="123"/>
                    <a:pt x="21" y="134"/>
                  </a:cubicBezTo>
                  <a:cubicBezTo>
                    <a:pt x="21" y="138"/>
                    <a:pt x="21" y="139"/>
                    <a:pt x="20" y="141"/>
                  </a:cubicBezTo>
                  <a:cubicBezTo>
                    <a:pt x="22" y="139"/>
                    <a:pt x="26" y="140"/>
                    <a:pt x="29" y="139"/>
                  </a:cubicBezTo>
                  <a:cubicBezTo>
                    <a:pt x="33" y="137"/>
                    <a:pt x="34" y="135"/>
                    <a:pt x="39" y="136"/>
                  </a:cubicBezTo>
                  <a:cubicBezTo>
                    <a:pt x="42" y="138"/>
                    <a:pt x="49" y="145"/>
                    <a:pt x="52" y="140"/>
                  </a:cubicBezTo>
                  <a:cubicBezTo>
                    <a:pt x="52" y="138"/>
                    <a:pt x="51" y="136"/>
                    <a:pt x="52" y="134"/>
                  </a:cubicBezTo>
                  <a:cubicBezTo>
                    <a:pt x="55" y="131"/>
                    <a:pt x="59" y="134"/>
                    <a:pt x="63" y="135"/>
                  </a:cubicBezTo>
                  <a:cubicBezTo>
                    <a:pt x="66" y="137"/>
                    <a:pt x="70" y="139"/>
                    <a:pt x="73" y="142"/>
                  </a:cubicBezTo>
                  <a:cubicBezTo>
                    <a:pt x="73" y="142"/>
                    <a:pt x="73" y="142"/>
                    <a:pt x="73" y="142"/>
                  </a:cubicBezTo>
                  <a:cubicBezTo>
                    <a:pt x="74" y="141"/>
                    <a:pt x="74" y="140"/>
                    <a:pt x="75" y="139"/>
                  </a:cubicBezTo>
                  <a:cubicBezTo>
                    <a:pt x="76" y="138"/>
                    <a:pt x="77" y="137"/>
                    <a:pt x="78" y="135"/>
                  </a:cubicBezTo>
                  <a:cubicBezTo>
                    <a:pt x="78" y="133"/>
                    <a:pt x="78" y="132"/>
                    <a:pt x="78" y="131"/>
                  </a:cubicBezTo>
                  <a:cubicBezTo>
                    <a:pt x="78" y="128"/>
                    <a:pt x="78" y="125"/>
                    <a:pt x="78" y="122"/>
                  </a:cubicBezTo>
                  <a:cubicBezTo>
                    <a:pt x="78" y="121"/>
                    <a:pt x="77" y="120"/>
                    <a:pt x="76" y="119"/>
                  </a:cubicBezTo>
                  <a:cubicBezTo>
                    <a:pt x="75" y="118"/>
                    <a:pt x="75" y="117"/>
                    <a:pt x="76" y="116"/>
                  </a:cubicBezTo>
                  <a:cubicBezTo>
                    <a:pt x="77" y="116"/>
                    <a:pt x="78" y="116"/>
                    <a:pt x="79" y="115"/>
                  </a:cubicBezTo>
                  <a:cubicBezTo>
                    <a:pt x="81" y="114"/>
                    <a:pt x="83" y="112"/>
                    <a:pt x="84" y="109"/>
                  </a:cubicBezTo>
                  <a:cubicBezTo>
                    <a:pt x="84" y="107"/>
                    <a:pt x="84" y="105"/>
                    <a:pt x="84" y="104"/>
                  </a:cubicBezTo>
                  <a:cubicBezTo>
                    <a:pt x="84" y="102"/>
                    <a:pt x="83" y="101"/>
                    <a:pt x="83" y="99"/>
                  </a:cubicBezTo>
                  <a:cubicBezTo>
                    <a:pt x="83" y="98"/>
                    <a:pt x="84" y="97"/>
                    <a:pt x="85" y="96"/>
                  </a:cubicBezTo>
                  <a:cubicBezTo>
                    <a:pt x="86" y="95"/>
                    <a:pt x="87" y="94"/>
                    <a:pt x="88" y="94"/>
                  </a:cubicBezTo>
                  <a:cubicBezTo>
                    <a:pt x="90" y="92"/>
                    <a:pt x="92" y="91"/>
                    <a:pt x="94" y="92"/>
                  </a:cubicBezTo>
                  <a:cubicBezTo>
                    <a:pt x="95" y="93"/>
                    <a:pt x="96" y="95"/>
                    <a:pt x="97" y="96"/>
                  </a:cubicBezTo>
                  <a:cubicBezTo>
                    <a:pt x="97" y="92"/>
                    <a:pt x="97" y="86"/>
                    <a:pt x="98" y="82"/>
                  </a:cubicBezTo>
                  <a:cubicBezTo>
                    <a:pt x="99" y="79"/>
                    <a:pt x="99" y="77"/>
                    <a:pt x="99" y="7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7" name="Freeform 339"/>
            <p:cNvSpPr>
              <a:spLocks/>
            </p:cNvSpPr>
            <p:nvPr/>
          </p:nvSpPr>
          <p:spPr bwMode="auto">
            <a:xfrm>
              <a:off x="7430977" y="4330770"/>
              <a:ext cx="890750" cy="912762"/>
            </a:xfrm>
            <a:custGeom>
              <a:avLst/>
              <a:gdLst>
                <a:gd name="T0" fmla="*/ 374 w 393"/>
                <a:gd name="T1" fmla="*/ 104 h 402"/>
                <a:gd name="T2" fmla="*/ 323 w 393"/>
                <a:gd name="T3" fmla="*/ 76 h 402"/>
                <a:gd name="T4" fmla="*/ 293 w 393"/>
                <a:gd name="T5" fmla="*/ 69 h 402"/>
                <a:gd name="T6" fmla="*/ 252 w 393"/>
                <a:gd name="T7" fmla="*/ 66 h 402"/>
                <a:gd name="T8" fmla="*/ 236 w 393"/>
                <a:gd name="T9" fmla="*/ 64 h 402"/>
                <a:gd name="T10" fmla="*/ 253 w 393"/>
                <a:gd name="T11" fmla="*/ 50 h 402"/>
                <a:gd name="T12" fmla="*/ 219 w 393"/>
                <a:gd name="T13" fmla="*/ 58 h 402"/>
                <a:gd name="T14" fmla="*/ 238 w 393"/>
                <a:gd name="T15" fmla="*/ 31 h 402"/>
                <a:gd name="T16" fmla="*/ 229 w 393"/>
                <a:gd name="T17" fmla="*/ 7 h 402"/>
                <a:gd name="T18" fmla="*/ 218 w 393"/>
                <a:gd name="T19" fmla="*/ 12 h 402"/>
                <a:gd name="T20" fmla="*/ 202 w 393"/>
                <a:gd name="T21" fmla="*/ 34 h 402"/>
                <a:gd name="T22" fmla="*/ 194 w 393"/>
                <a:gd name="T23" fmla="*/ 31 h 402"/>
                <a:gd name="T24" fmla="*/ 177 w 393"/>
                <a:gd name="T25" fmla="*/ 32 h 402"/>
                <a:gd name="T26" fmla="*/ 146 w 393"/>
                <a:gd name="T27" fmla="*/ 37 h 402"/>
                <a:gd name="T28" fmla="*/ 130 w 393"/>
                <a:gd name="T29" fmla="*/ 2 h 402"/>
                <a:gd name="T30" fmla="*/ 122 w 393"/>
                <a:gd name="T31" fmla="*/ 8 h 402"/>
                <a:gd name="T32" fmla="*/ 111 w 393"/>
                <a:gd name="T33" fmla="*/ 11 h 402"/>
                <a:gd name="T34" fmla="*/ 97 w 393"/>
                <a:gd name="T35" fmla="*/ 24 h 402"/>
                <a:gd name="T36" fmla="*/ 99 w 393"/>
                <a:gd name="T37" fmla="*/ 37 h 402"/>
                <a:gd name="T38" fmla="*/ 81 w 393"/>
                <a:gd name="T39" fmla="*/ 44 h 402"/>
                <a:gd name="T40" fmla="*/ 66 w 393"/>
                <a:gd name="T41" fmla="*/ 37 h 402"/>
                <a:gd name="T42" fmla="*/ 42 w 393"/>
                <a:gd name="T43" fmla="*/ 36 h 402"/>
                <a:gd name="T44" fmla="*/ 44 w 393"/>
                <a:gd name="T45" fmla="*/ 49 h 402"/>
                <a:gd name="T46" fmla="*/ 40 w 393"/>
                <a:gd name="T47" fmla="*/ 59 h 402"/>
                <a:gd name="T48" fmla="*/ 42 w 393"/>
                <a:gd name="T49" fmla="*/ 97 h 402"/>
                <a:gd name="T50" fmla="*/ 30 w 393"/>
                <a:gd name="T51" fmla="*/ 98 h 402"/>
                <a:gd name="T52" fmla="*/ 9 w 393"/>
                <a:gd name="T53" fmla="*/ 117 h 402"/>
                <a:gd name="T54" fmla="*/ 6 w 393"/>
                <a:gd name="T55" fmla="*/ 134 h 402"/>
                <a:gd name="T56" fmla="*/ 13 w 393"/>
                <a:gd name="T57" fmla="*/ 138 h 402"/>
                <a:gd name="T58" fmla="*/ 30 w 393"/>
                <a:gd name="T59" fmla="*/ 148 h 402"/>
                <a:gd name="T60" fmla="*/ 37 w 393"/>
                <a:gd name="T61" fmla="*/ 151 h 402"/>
                <a:gd name="T62" fmla="*/ 48 w 393"/>
                <a:gd name="T63" fmla="*/ 155 h 402"/>
                <a:gd name="T64" fmla="*/ 59 w 393"/>
                <a:gd name="T65" fmla="*/ 154 h 402"/>
                <a:gd name="T66" fmla="*/ 71 w 393"/>
                <a:gd name="T67" fmla="*/ 148 h 402"/>
                <a:gd name="T68" fmla="*/ 81 w 393"/>
                <a:gd name="T69" fmla="*/ 152 h 402"/>
                <a:gd name="T70" fmla="*/ 94 w 393"/>
                <a:gd name="T71" fmla="*/ 172 h 402"/>
                <a:gd name="T72" fmla="*/ 112 w 393"/>
                <a:gd name="T73" fmla="*/ 178 h 402"/>
                <a:gd name="T74" fmla="*/ 129 w 393"/>
                <a:gd name="T75" fmla="*/ 201 h 402"/>
                <a:gd name="T76" fmla="*/ 141 w 393"/>
                <a:gd name="T77" fmla="*/ 216 h 402"/>
                <a:gd name="T78" fmla="*/ 141 w 393"/>
                <a:gd name="T79" fmla="*/ 241 h 402"/>
                <a:gd name="T80" fmla="*/ 157 w 393"/>
                <a:gd name="T81" fmla="*/ 255 h 402"/>
                <a:gd name="T82" fmla="*/ 179 w 393"/>
                <a:gd name="T83" fmla="*/ 284 h 402"/>
                <a:gd name="T84" fmla="*/ 189 w 393"/>
                <a:gd name="T85" fmla="*/ 308 h 402"/>
                <a:gd name="T86" fmla="*/ 196 w 393"/>
                <a:gd name="T87" fmla="*/ 336 h 402"/>
                <a:gd name="T88" fmla="*/ 174 w 393"/>
                <a:gd name="T89" fmla="*/ 359 h 402"/>
                <a:gd name="T90" fmla="*/ 188 w 393"/>
                <a:gd name="T91" fmla="*/ 368 h 402"/>
                <a:gd name="T92" fmla="*/ 199 w 393"/>
                <a:gd name="T93" fmla="*/ 379 h 402"/>
                <a:gd name="T94" fmla="*/ 205 w 393"/>
                <a:gd name="T95" fmla="*/ 388 h 402"/>
                <a:gd name="T96" fmla="*/ 209 w 393"/>
                <a:gd name="T97" fmla="*/ 392 h 402"/>
                <a:gd name="T98" fmla="*/ 210 w 393"/>
                <a:gd name="T99" fmla="*/ 402 h 402"/>
                <a:gd name="T100" fmla="*/ 233 w 393"/>
                <a:gd name="T101" fmla="*/ 365 h 402"/>
                <a:gd name="T102" fmla="*/ 229 w 393"/>
                <a:gd name="T103" fmla="*/ 380 h 402"/>
                <a:gd name="T104" fmla="*/ 253 w 393"/>
                <a:gd name="T105" fmla="*/ 322 h 402"/>
                <a:gd name="T106" fmla="*/ 297 w 393"/>
                <a:gd name="T107" fmla="*/ 288 h 402"/>
                <a:gd name="T108" fmla="*/ 332 w 393"/>
                <a:gd name="T109" fmla="*/ 263 h 402"/>
                <a:gd name="T110" fmla="*/ 353 w 393"/>
                <a:gd name="T111" fmla="*/ 179 h 402"/>
                <a:gd name="T112" fmla="*/ 389 w 393"/>
                <a:gd name="T113" fmla="*/ 127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3" h="402">
                  <a:moveTo>
                    <a:pt x="388" y="118"/>
                  </a:moveTo>
                  <a:cubicBezTo>
                    <a:pt x="385" y="115"/>
                    <a:pt x="387" y="112"/>
                    <a:pt x="388" y="109"/>
                  </a:cubicBezTo>
                  <a:cubicBezTo>
                    <a:pt x="389" y="105"/>
                    <a:pt x="381" y="106"/>
                    <a:pt x="374" y="104"/>
                  </a:cubicBezTo>
                  <a:cubicBezTo>
                    <a:pt x="367" y="102"/>
                    <a:pt x="366" y="98"/>
                    <a:pt x="361" y="94"/>
                  </a:cubicBezTo>
                  <a:cubicBezTo>
                    <a:pt x="356" y="91"/>
                    <a:pt x="347" y="86"/>
                    <a:pt x="341" y="83"/>
                  </a:cubicBezTo>
                  <a:cubicBezTo>
                    <a:pt x="334" y="80"/>
                    <a:pt x="328" y="78"/>
                    <a:pt x="323" y="76"/>
                  </a:cubicBezTo>
                  <a:cubicBezTo>
                    <a:pt x="317" y="74"/>
                    <a:pt x="314" y="72"/>
                    <a:pt x="308" y="72"/>
                  </a:cubicBezTo>
                  <a:cubicBezTo>
                    <a:pt x="301" y="72"/>
                    <a:pt x="295" y="76"/>
                    <a:pt x="295" y="76"/>
                  </a:cubicBezTo>
                  <a:cubicBezTo>
                    <a:pt x="295" y="76"/>
                    <a:pt x="294" y="73"/>
                    <a:pt x="293" y="69"/>
                  </a:cubicBezTo>
                  <a:cubicBezTo>
                    <a:pt x="293" y="64"/>
                    <a:pt x="279" y="60"/>
                    <a:pt x="279" y="60"/>
                  </a:cubicBezTo>
                  <a:cubicBezTo>
                    <a:pt x="279" y="60"/>
                    <a:pt x="266" y="56"/>
                    <a:pt x="261" y="57"/>
                  </a:cubicBezTo>
                  <a:cubicBezTo>
                    <a:pt x="257" y="58"/>
                    <a:pt x="256" y="62"/>
                    <a:pt x="252" y="66"/>
                  </a:cubicBezTo>
                  <a:cubicBezTo>
                    <a:pt x="247" y="70"/>
                    <a:pt x="243" y="69"/>
                    <a:pt x="240" y="70"/>
                  </a:cubicBezTo>
                  <a:cubicBezTo>
                    <a:pt x="237" y="70"/>
                    <a:pt x="234" y="70"/>
                    <a:pt x="227" y="68"/>
                  </a:cubicBezTo>
                  <a:cubicBezTo>
                    <a:pt x="227" y="68"/>
                    <a:pt x="229" y="65"/>
                    <a:pt x="236" y="64"/>
                  </a:cubicBezTo>
                  <a:cubicBezTo>
                    <a:pt x="242" y="63"/>
                    <a:pt x="246" y="65"/>
                    <a:pt x="246" y="65"/>
                  </a:cubicBezTo>
                  <a:cubicBezTo>
                    <a:pt x="246" y="65"/>
                    <a:pt x="252" y="62"/>
                    <a:pt x="254" y="58"/>
                  </a:cubicBezTo>
                  <a:cubicBezTo>
                    <a:pt x="257" y="54"/>
                    <a:pt x="253" y="50"/>
                    <a:pt x="253" y="50"/>
                  </a:cubicBezTo>
                  <a:cubicBezTo>
                    <a:pt x="245" y="50"/>
                    <a:pt x="245" y="50"/>
                    <a:pt x="245" y="50"/>
                  </a:cubicBezTo>
                  <a:cubicBezTo>
                    <a:pt x="245" y="50"/>
                    <a:pt x="237" y="52"/>
                    <a:pt x="229" y="57"/>
                  </a:cubicBezTo>
                  <a:cubicBezTo>
                    <a:pt x="221" y="62"/>
                    <a:pt x="219" y="58"/>
                    <a:pt x="219" y="58"/>
                  </a:cubicBezTo>
                  <a:cubicBezTo>
                    <a:pt x="219" y="58"/>
                    <a:pt x="221" y="54"/>
                    <a:pt x="222" y="50"/>
                  </a:cubicBezTo>
                  <a:cubicBezTo>
                    <a:pt x="223" y="46"/>
                    <a:pt x="229" y="44"/>
                    <a:pt x="232" y="40"/>
                  </a:cubicBezTo>
                  <a:cubicBezTo>
                    <a:pt x="235" y="37"/>
                    <a:pt x="239" y="35"/>
                    <a:pt x="238" y="31"/>
                  </a:cubicBezTo>
                  <a:cubicBezTo>
                    <a:pt x="237" y="28"/>
                    <a:pt x="234" y="25"/>
                    <a:pt x="234" y="25"/>
                  </a:cubicBezTo>
                  <a:cubicBezTo>
                    <a:pt x="234" y="25"/>
                    <a:pt x="234" y="19"/>
                    <a:pt x="233" y="15"/>
                  </a:cubicBezTo>
                  <a:cubicBezTo>
                    <a:pt x="232" y="12"/>
                    <a:pt x="229" y="7"/>
                    <a:pt x="229" y="7"/>
                  </a:cubicBezTo>
                  <a:cubicBezTo>
                    <a:pt x="229" y="7"/>
                    <a:pt x="223" y="6"/>
                    <a:pt x="221" y="3"/>
                  </a:cubicBezTo>
                  <a:cubicBezTo>
                    <a:pt x="221" y="2"/>
                    <a:pt x="220" y="1"/>
                    <a:pt x="219" y="0"/>
                  </a:cubicBezTo>
                  <a:cubicBezTo>
                    <a:pt x="218" y="4"/>
                    <a:pt x="219" y="8"/>
                    <a:pt x="218" y="12"/>
                  </a:cubicBezTo>
                  <a:cubicBezTo>
                    <a:pt x="217" y="16"/>
                    <a:pt x="215" y="18"/>
                    <a:pt x="213" y="22"/>
                  </a:cubicBezTo>
                  <a:cubicBezTo>
                    <a:pt x="211" y="25"/>
                    <a:pt x="210" y="28"/>
                    <a:pt x="208" y="30"/>
                  </a:cubicBezTo>
                  <a:cubicBezTo>
                    <a:pt x="206" y="32"/>
                    <a:pt x="204" y="32"/>
                    <a:pt x="202" y="34"/>
                  </a:cubicBezTo>
                  <a:cubicBezTo>
                    <a:pt x="202" y="36"/>
                    <a:pt x="202" y="37"/>
                    <a:pt x="200" y="37"/>
                  </a:cubicBezTo>
                  <a:cubicBezTo>
                    <a:pt x="200" y="37"/>
                    <a:pt x="198" y="36"/>
                    <a:pt x="197" y="36"/>
                  </a:cubicBezTo>
                  <a:cubicBezTo>
                    <a:pt x="196" y="35"/>
                    <a:pt x="195" y="33"/>
                    <a:pt x="194" y="31"/>
                  </a:cubicBezTo>
                  <a:cubicBezTo>
                    <a:pt x="193" y="30"/>
                    <a:pt x="192" y="28"/>
                    <a:pt x="190" y="28"/>
                  </a:cubicBezTo>
                  <a:cubicBezTo>
                    <a:pt x="188" y="27"/>
                    <a:pt x="186" y="29"/>
                    <a:pt x="184" y="29"/>
                  </a:cubicBezTo>
                  <a:cubicBezTo>
                    <a:pt x="181" y="30"/>
                    <a:pt x="179" y="31"/>
                    <a:pt x="177" y="32"/>
                  </a:cubicBezTo>
                  <a:cubicBezTo>
                    <a:pt x="175" y="34"/>
                    <a:pt x="177" y="35"/>
                    <a:pt x="172" y="37"/>
                  </a:cubicBezTo>
                  <a:cubicBezTo>
                    <a:pt x="170" y="38"/>
                    <a:pt x="168" y="35"/>
                    <a:pt x="166" y="35"/>
                  </a:cubicBezTo>
                  <a:cubicBezTo>
                    <a:pt x="159" y="35"/>
                    <a:pt x="153" y="41"/>
                    <a:pt x="146" y="37"/>
                  </a:cubicBezTo>
                  <a:cubicBezTo>
                    <a:pt x="139" y="32"/>
                    <a:pt x="140" y="19"/>
                    <a:pt x="139" y="11"/>
                  </a:cubicBezTo>
                  <a:cubicBezTo>
                    <a:pt x="139" y="8"/>
                    <a:pt x="139" y="3"/>
                    <a:pt x="135" y="2"/>
                  </a:cubicBezTo>
                  <a:cubicBezTo>
                    <a:pt x="133" y="2"/>
                    <a:pt x="131" y="2"/>
                    <a:pt x="130" y="2"/>
                  </a:cubicBezTo>
                  <a:cubicBezTo>
                    <a:pt x="128" y="2"/>
                    <a:pt x="128" y="1"/>
                    <a:pt x="127" y="2"/>
                  </a:cubicBezTo>
                  <a:cubicBezTo>
                    <a:pt x="126" y="4"/>
                    <a:pt x="127" y="6"/>
                    <a:pt x="126" y="7"/>
                  </a:cubicBezTo>
                  <a:cubicBezTo>
                    <a:pt x="125" y="9"/>
                    <a:pt x="124" y="9"/>
                    <a:pt x="122" y="8"/>
                  </a:cubicBezTo>
                  <a:cubicBezTo>
                    <a:pt x="120" y="8"/>
                    <a:pt x="118" y="8"/>
                    <a:pt x="116" y="8"/>
                  </a:cubicBezTo>
                  <a:cubicBezTo>
                    <a:pt x="114" y="8"/>
                    <a:pt x="113" y="8"/>
                    <a:pt x="113" y="9"/>
                  </a:cubicBezTo>
                  <a:cubicBezTo>
                    <a:pt x="112" y="10"/>
                    <a:pt x="112" y="11"/>
                    <a:pt x="111" y="11"/>
                  </a:cubicBezTo>
                  <a:cubicBezTo>
                    <a:pt x="106" y="14"/>
                    <a:pt x="99" y="7"/>
                    <a:pt x="94" y="10"/>
                  </a:cubicBezTo>
                  <a:cubicBezTo>
                    <a:pt x="88" y="14"/>
                    <a:pt x="95" y="14"/>
                    <a:pt x="96" y="18"/>
                  </a:cubicBezTo>
                  <a:cubicBezTo>
                    <a:pt x="97" y="20"/>
                    <a:pt x="97" y="22"/>
                    <a:pt x="97" y="24"/>
                  </a:cubicBezTo>
                  <a:cubicBezTo>
                    <a:pt x="97" y="27"/>
                    <a:pt x="96" y="29"/>
                    <a:pt x="98" y="30"/>
                  </a:cubicBezTo>
                  <a:cubicBezTo>
                    <a:pt x="100" y="32"/>
                    <a:pt x="101" y="32"/>
                    <a:pt x="102" y="34"/>
                  </a:cubicBezTo>
                  <a:cubicBezTo>
                    <a:pt x="104" y="36"/>
                    <a:pt x="101" y="36"/>
                    <a:pt x="99" y="37"/>
                  </a:cubicBezTo>
                  <a:cubicBezTo>
                    <a:pt x="97" y="38"/>
                    <a:pt x="94" y="38"/>
                    <a:pt x="91" y="38"/>
                  </a:cubicBezTo>
                  <a:cubicBezTo>
                    <a:pt x="90" y="39"/>
                    <a:pt x="87" y="38"/>
                    <a:pt x="86" y="38"/>
                  </a:cubicBezTo>
                  <a:cubicBezTo>
                    <a:pt x="84" y="40"/>
                    <a:pt x="83" y="43"/>
                    <a:pt x="81" y="44"/>
                  </a:cubicBezTo>
                  <a:cubicBezTo>
                    <a:pt x="79" y="46"/>
                    <a:pt x="77" y="47"/>
                    <a:pt x="75" y="46"/>
                  </a:cubicBezTo>
                  <a:cubicBezTo>
                    <a:pt x="71" y="44"/>
                    <a:pt x="70" y="43"/>
                    <a:pt x="71" y="40"/>
                  </a:cubicBezTo>
                  <a:cubicBezTo>
                    <a:pt x="71" y="37"/>
                    <a:pt x="68" y="36"/>
                    <a:pt x="66" y="37"/>
                  </a:cubicBezTo>
                  <a:cubicBezTo>
                    <a:pt x="64" y="37"/>
                    <a:pt x="62" y="39"/>
                    <a:pt x="61" y="38"/>
                  </a:cubicBezTo>
                  <a:cubicBezTo>
                    <a:pt x="59" y="37"/>
                    <a:pt x="60" y="35"/>
                    <a:pt x="58" y="34"/>
                  </a:cubicBezTo>
                  <a:cubicBezTo>
                    <a:pt x="53" y="32"/>
                    <a:pt x="47" y="34"/>
                    <a:pt x="42" y="36"/>
                  </a:cubicBezTo>
                  <a:cubicBezTo>
                    <a:pt x="41" y="37"/>
                    <a:pt x="37" y="39"/>
                    <a:pt x="38" y="41"/>
                  </a:cubicBezTo>
                  <a:cubicBezTo>
                    <a:pt x="40" y="42"/>
                    <a:pt x="44" y="41"/>
                    <a:pt x="45" y="42"/>
                  </a:cubicBezTo>
                  <a:cubicBezTo>
                    <a:pt x="46" y="44"/>
                    <a:pt x="46" y="48"/>
                    <a:pt x="44" y="49"/>
                  </a:cubicBezTo>
                  <a:cubicBezTo>
                    <a:pt x="43" y="50"/>
                    <a:pt x="40" y="48"/>
                    <a:pt x="39" y="49"/>
                  </a:cubicBezTo>
                  <a:cubicBezTo>
                    <a:pt x="38" y="50"/>
                    <a:pt x="37" y="53"/>
                    <a:pt x="37" y="54"/>
                  </a:cubicBezTo>
                  <a:cubicBezTo>
                    <a:pt x="38" y="56"/>
                    <a:pt x="39" y="57"/>
                    <a:pt x="40" y="59"/>
                  </a:cubicBezTo>
                  <a:cubicBezTo>
                    <a:pt x="41" y="63"/>
                    <a:pt x="44" y="71"/>
                    <a:pt x="44" y="73"/>
                  </a:cubicBezTo>
                  <a:cubicBezTo>
                    <a:pt x="44" y="78"/>
                    <a:pt x="41" y="83"/>
                    <a:pt x="41" y="89"/>
                  </a:cubicBezTo>
                  <a:cubicBezTo>
                    <a:pt x="41" y="92"/>
                    <a:pt x="42" y="94"/>
                    <a:pt x="42" y="97"/>
                  </a:cubicBezTo>
                  <a:cubicBezTo>
                    <a:pt x="42" y="98"/>
                    <a:pt x="41" y="99"/>
                    <a:pt x="41" y="100"/>
                  </a:cubicBezTo>
                  <a:cubicBezTo>
                    <a:pt x="39" y="104"/>
                    <a:pt x="38" y="100"/>
                    <a:pt x="35" y="99"/>
                  </a:cubicBezTo>
                  <a:cubicBezTo>
                    <a:pt x="34" y="99"/>
                    <a:pt x="32" y="99"/>
                    <a:pt x="30" y="98"/>
                  </a:cubicBezTo>
                  <a:cubicBezTo>
                    <a:pt x="29" y="99"/>
                    <a:pt x="28" y="99"/>
                    <a:pt x="27" y="99"/>
                  </a:cubicBezTo>
                  <a:cubicBezTo>
                    <a:pt x="18" y="99"/>
                    <a:pt x="11" y="96"/>
                    <a:pt x="10" y="107"/>
                  </a:cubicBezTo>
                  <a:cubicBezTo>
                    <a:pt x="10" y="110"/>
                    <a:pt x="12" y="114"/>
                    <a:pt x="9" y="117"/>
                  </a:cubicBezTo>
                  <a:cubicBezTo>
                    <a:pt x="6" y="120"/>
                    <a:pt x="4" y="117"/>
                    <a:pt x="2" y="121"/>
                  </a:cubicBezTo>
                  <a:cubicBezTo>
                    <a:pt x="0" y="124"/>
                    <a:pt x="1" y="127"/>
                    <a:pt x="3" y="130"/>
                  </a:cubicBezTo>
                  <a:cubicBezTo>
                    <a:pt x="4" y="132"/>
                    <a:pt x="5" y="133"/>
                    <a:pt x="6" y="134"/>
                  </a:cubicBezTo>
                  <a:cubicBezTo>
                    <a:pt x="7" y="135"/>
                    <a:pt x="7" y="136"/>
                    <a:pt x="9" y="136"/>
                  </a:cubicBezTo>
                  <a:cubicBezTo>
                    <a:pt x="9" y="136"/>
                    <a:pt x="10" y="136"/>
                    <a:pt x="10" y="136"/>
                  </a:cubicBezTo>
                  <a:cubicBezTo>
                    <a:pt x="12" y="136"/>
                    <a:pt x="12" y="137"/>
                    <a:pt x="13" y="138"/>
                  </a:cubicBezTo>
                  <a:cubicBezTo>
                    <a:pt x="13" y="140"/>
                    <a:pt x="13" y="141"/>
                    <a:pt x="13" y="142"/>
                  </a:cubicBezTo>
                  <a:cubicBezTo>
                    <a:pt x="13" y="144"/>
                    <a:pt x="15" y="143"/>
                    <a:pt x="16" y="144"/>
                  </a:cubicBezTo>
                  <a:cubicBezTo>
                    <a:pt x="21" y="145"/>
                    <a:pt x="24" y="150"/>
                    <a:pt x="30" y="148"/>
                  </a:cubicBezTo>
                  <a:cubicBezTo>
                    <a:pt x="32" y="147"/>
                    <a:pt x="33" y="142"/>
                    <a:pt x="35" y="142"/>
                  </a:cubicBezTo>
                  <a:cubicBezTo>
                    <a:pt x="38" y="142"/>
                    <a:pt x="37" y="146"/>
                    <a:pt x="37" y="148"/>
                  </a:cubicBezTo>
                  <a:cubicBezTo>
                    <a:pt x="37" y="149"/>
                    <a:pt x="37" y="150"/>
                    <a:pt x="37" y="151"/>
                  </a:cubicBezTo>
                  <a:cubicBezTo>
                    <a:pt x="38" y="152"/>
                    <a:pt x="40" y="153"/>
                    <a:pt x="41" y="153"/>
                  </a:cubicBezTo>
                  <a:cubicBezTo>
                    <a:pt x="42" y="153"/>
                    <a:pt x="43" y="153"/>
                    <a:pt x="44" y="154"/>
                  </a:cubicBezTo>
                  <a:cubicBezTo>
                    <a:pt x="45" y="154"/>
                    <a:pt x="47" y="154"/>
                    <a:pt x="48" y="155"/>
                  </a:cubicBezTo>
                  <a:cubicBezTo>
                    <a:pt x="47" y="152"/>
                    <a:pt x="51" y="154"/>
                    <a:pt x="53" y="154"/>
                  </a:cubicBezTo>
                  <a:cubicBezTo>
                    <a:pt x="54" y="155"/>
                    <a:pt x="56" y="156"/>
                    <a:pt x="57" y="156"/>
                  </a:cubicBezTo>
                  <a:cubicBezTo>
                    <a:pt x="58" y="156"/>
                    <a:pt x="58" y="155"/>
                    <a:pt x="59" y="154"/>
                  </a:cubicBezTo>
                  <a:cubicBezTo>
                    <a:pt x="60" y="153"/>
                    <a:pt x="61" y="152"/>
                    <a:pt x="62" y="152"/>
                  </a:cubicBezTo>
                  <a:cubicBezTo>
                    <a:pt x="64" y="152"/>
                    <a:pt x="67" y="153"/>
                    <a:pt x="69" y="152"/>
                  </a:cubicBezTo>
                  <a:cubicBezTo>
                    <a:pt x="70" y="151"/>
                    <a:pt x="69" y="149"/>
                    <a:pt x="71" y="148"/>
                  </a:cubicBezTo>
                  <a:cubicBezTo>
                    <a:pt x="72" y="147"/>
                    <a:pt x="74" y="146"/>
                    <a:pt x="76" y="146"/>
                  </a:cubicBezTo>
                  <a:cubicBezTo>
                    <a:pt x="78" y="146"/>
                    <a:pt x="79" y="145"/>
                    <a:pt x="81" y="147"/>
                  </a:cubicBezTo>
                  <a:cubicBezTo>
                    <a:pt x="84" y="150"/>
                    <a:pt x="81" y="150"/>
                    <a:pt x="81" y="152"/>
                  </a:cubicBezTo>
                  <a:cubicBezTo>
                    <a:pt x="82" y="156"/>
                    <a:pt x="84" y="160"/>
                    <a:pt x="87" y="163"/>
                  </a:cubicBezTo>
                  <a:cubicBezTo>
                    <a:pt x="88" y="164"/>
                    <a:pt x="90" y="166"/>
                    <a:pt x="91" y="168"/>
                  </a:cubicBezTo>
                  <a:cubicBezTo>
                    <a:pt x="92" y="169"/>
                    <a:pt x="93" y="172"/>
                    <a:pt x="94" y="172"/>
                  </a:cubicBezTo>
                  <a:cubicBezTo>
                    <a:pt x="96" y="172"/>
                    <a:pt x="97" y="170"/>
                    <a:pt x="98" y="169"/>
                  </a:cubicBezTo>
                  <a:cubicBezTo>
                    <a:pt x="101" y="169"/>
                    <a:pt x="104" y="171"/>
                    <a:pt x="106" y="172"/>
                  </a:cubicBezTo>
                  <a:cubicBezTo>
                    <a:pt x="108" y="174"/>
                    <a:pt x="110" y="177"/>
                    <a:pt x="112" y="178"/>
                  </a:cubicBezTo>
                  <a:cubicBezTo>
                    <a:pt x="114" y="179"/>
                    <a:pt x="117" y="178"/>
                    <a:pt x="119" y="179"/>
                  </a:cubicBezTo>
                  <a:cubicBezTo>
                    <a:pt x="125" y="182"/>
                    <a:pt x="120" y="191"/>
                    <a:pt x="123" y="196"/>
                  </a:cubicBezTo>
                  <a:cubicBezTo>
                    <a:pt x="124" y="199"/>
                    <a:pt x="126" y="200"/>
                    <a:pt x="129" y="201"/>
                  </a:cubicBezTo>
                  <a:cubicBezTo>
                    <a:pt x="132" y="201"/>
                    <a:pt x="136" y="200"/>
                    <a:pt x="137" y="203"/>
                  </a:cubicBezTo>
                  <a:cubicBezTo>
                    <a:pt x="138" y="205"/>
                    <a:pt x="138" y="208"/>
                    <a:pt x="138" y="211"/>
                  </a:cubicBezTo>
                  <a:cubicBezTo>
                    <a:pt x="139" y="214"/>
                    <a:pt x="139" y="214"/>
                    <a:pt x="141" y="216"/>
                  </a:cubicBezTo>
                  <a:cubicBezTo>
                    <a:pt x="142" y="217"/>
                    <a:pt x="143" y="218"/>
                    <a:pt x="143" y="219"/>
                  </a:cubicBezTo>
                  <a:cubicBezTo>
                    <a:pt x="143" y="222"/>
                    <a:pt x="143" y="224"/>
                    <a:pt x="142" y="227"/>
                  </a:cubicBezTo>
                  <a:cubicBezTo>
                    <a:pt x="141" y="231"/>
                    <a:pt x="141" y="237"/>
                    <a:pt x="141" y="241"/>
                  </a:cubicBezTo>
                  <a:cubicBezTo>
                    <a:pt x="141" y="242"/>
                    <a:pt x="142" y="242"/>
                    <a:pt x="142" y="242"/>
                  </a:cubicBezTo>
                  <a:cubicBezTo>
                    <a:pt x="143" y="244"/>
                    <a:pt x="146" y="244"/>
                    <a:pt x="147" y="246"/>
                  </a:cubicBezTo>
                  <a:cubicBezTo>
                    <a:pt x="150" y="249"/>
                    <a:pt x="154" y="252"/>
                    <a:pt x="157" y="255"/>
                  </a:cubicBezTo>
                  <a:cubicBezTo>
                    <a:pt x="161" y="260"/>
                    <a:pt x="162" y="261"/>
                    <a:pt x="163" y="268"/>
                  </a:cubicBezTo>
                  <a:cubicBezTo>
                    <a:pt x="164" y="272"/>
                    <a:pt x="164" y="281"/>
                    <a:pt x="167" y="283"/>
                  </a:cubicBezTo>
                  <a:cubicBezTo>
                    <a:pt x="170" y="285"/>
                    <a:pt x="176" y="283"/>
                    <a:pt x="179" y="284"/>
                  </a:cubicBezTo>
                  <a:cubicBezTo>
                    <a:pt x="181" y="285"/>
                    <a:pt x="183" y="286"/>
                    <a:pt x="184" y="288"/>
                  </a:cubicBezTo>
                  <a:cubicBezTo>
                    <a:pt x="185" y="289"/>
                    <a:pt x="186" y="292"/>
                    <a:pt x="186" y="294"/>
                  </a:cubicBezTo>
                  <a:cubicBezTo>
                    <a:pt x="187" y="298"/>
                    <a:pt x="186" y="305"/>
                    <a:pt x="189" y="308"/>
                  </a:cubicBezTo>
                  <a:cubicBezTo>
                    <a:pt x="191" y="308"/>
                    <a:pt x="193" y="310"/>
                    <a:pt x="195" y="312"/>
                  </a:cubicBezTo>
                  <a:cubicBezTo>
                    <a:pt x="197" y="315"/>
                    <a:pt x="203" y="320"/>
                    <a:pt x="204" y="323"/>
                  </a:cubicBezTo>
                  <a:cubicBezTo>
                    <a:pt x="206" y="330"/>
                    <a:pt x="200" y="332"/>
                    <a:pt x="196" y="336"/>
                  </a:cubicBezTo>
                  <a:cubicBezTo>
                    <a:pt x="193" y="340"/>
                    <a:pt x="191" y="344"/>
                    <a:pt x="187" y="348"/>
                  </a:cubicBezTo>
                  <a:cubicBezTo>
                    <a:pt x="183" y="352"/>
                    <a:pt x="178" y="354"/>
                    <a:pt x="175" y="358"/>
                  </a:cubicBezTo>
                  <a:cubicBezTo>
                    <a:pt x="175" y="358"/>
                    <a:pt x="175" y="359"/>
                    <a:pt x="174" y="359"/>
                  </a:cubicBezTo>
                  <a:cubicBezTo>
                    <a:pt x="176" y="359"/>
                    <a:pt x="180" y="359"/>
                    <a:pt x="181" y="360"/>
                  </a:cubicBezTo>
                  <a:cubicBezTo>
                    <a:pt x="182" y="361"/>
                    <a:pt x="182" y="363"/>
                    <a:pt x="183" y="365"/>
                  </a:cubicBezTo>
                  <a:cubicBezTo>
                    <a:pt x="184" y="366"/>
                    <a:pt x="187" y="366"/>
                    <a:pt x="188" y="368"/>
                  </a:cubicBezTo>
                  <a:cubicBezTo>
                    <a:pt x="189" y="369"/>
                    <a:pt x="188" y="371"/>
                    <a:pt x="191" y="372"/>
                  </a:cubicBezTo>
                  <a:cubicBezTo>
                    <a:pt x="192" y="374"/>
                    <a:pt x="194" y="374"/>
                    <a:pt x="196" y="375"/>
                  </a:cubicBezTo>
                  <a:cubicBezTo>
                    <a:pt x="199" y="376"/>
                    <a:pt x="198" y="377"/>
                    <a:pt x="199" y="379"/>
                  </a:cubicBezTo>
                  <a:cubicBezTo>
                    <a:pt x="200" y="382"/>
                    <a:pt x="202" y="382"/>
                    <a:pt x="203" y="384"/>
                  </a:cubicBezTo>
                  <a:cubicBezTo>
                    <a:pt x="203" y="384"/>
                    <a:pt x="203" y="385"/>
                    <a:pt x="204" y="386"/>
                  </a:cubicBezTo>
                  <a:cubicBezTo>
                    <a:pt x="204" y="387"/>
                    <a:pt x="205" y="387"/>
                    <a:pt x="205" y="388"/>
                  </a:cubicBezTo>
                  <a:cubicBezTo>
                    <a:pt x="206" y="388"/>
                    <a:pt x="206" y="388"/>
                    <a:pt x="206" y="389"/>
                  </a:cubicBezTo>
                  <a:cubicBezTo>
                    <a:pt x="206" y="390"/>
                    <a:pt x="206" y="390"/>
                    <a:pt x="206" y="391"/>
                  </a:cubicBezTo>
                  <a:cubicBezTo>
                    <a:pt x="206" y="392"/>
                    <a:pt x="208" y="392"/>
                    <a:pt x="209" y="392"/>
                  </a:cubicBezTo>
                  <a:cubicBezTo>
                    <a:pt x="210" y="390"/>
                    <a:pt x="211" y="389"/>
                    <a:pt x="213" y="388"/>
                  </a:cubicBezTo>
                  <a:cubicBezTo>
                    <a:pt x="217" y="384"/>
                    <a:pt x="209" y="396"/>
                    <a:pt x="209" y="396"/>
                  </a:cubicBezTo>
                  <a:cubicBezTo>
                    <a:pt x="210" y="402"/>
                    <a:pt x="210" y="402"/>
                    <a:pt x="210" y="402"/>
                  </a:cubicBezTo>
                  <a:cubicBezTo>
                    <a:pt x="210" y="402"/>
                    <a:pt x="214" y="397"/>
                    <a:pt x="216" y="391"/>
                  </a:cubicBezTo>
                  <a:cubicBezTo>
                    <a:pt x="218" y="386"/>
                    <a:pt x="223" y="373"/>
                    <a:pt x="228" y="366"/>
                  </a:cubicBezTo>
                  <a:cubicBezTo>
                    <a:pt x="232" y="359"/>
                    <a:pt x="231" y="363"/>
                    <a:pt x="233" y="365"/>
                  </a:cubicBezTo>
                  <a:cubicBezTo>
                    <a:pt x="235" y="368"/>
                    <a:pt x="231" y="373"/>
                    <a:pt x="227" y="377"/>
                  </a:cubicBezTo>
                  <a:cubicBezTo>
                    <a:pt x="222" y="381"/>
                    <a:pt x="223" y="384"/>
                    <a:pt x="221" y="387"/>
                  </a:cubicBezTo>
                  <a:cubicBezTo>
                    <a:pt x="220" y="389"/>
                    <a:pt x="224" y="383"/>
                    <a:pt x="229" y="380"/>
                  </a:cubicBezTo>
                  <a:cubicBezTo>
                    <a:pt x="235" y="376"/>
                    <a:pt x="238" y="367"/>
                    <a:pt x="242" y="361"/>
                  </a:cubicBezTo>
                  <a:cubicBezTo>
                    <a:pt x="245" y="355"/>
                    <a:pt x="251" y="352"/>
                    <a:pt x="254" y="345"/>
                  </a:cubicBezTo>
                  <a:cubicBezTo>
                    <a:pt x="258" y="338"/>
                    <a:pt x="253" y="334"/>
                    <a:pt x="253" y="322"/>
                  </a:cubicBezTo>
                  <a:cubicBezTo>
                    <a:pt x="253" y="309"/>
                    <a:pt x="272" y="301"/>
                    <a:pt x="279" y="298"/>
                  </a:cubicBezTo>
                  <a:cubicBezTo>
                    <a:pt x="286" y="295"/>
                    <a:pt x="290" y="298"/>
                    <a:pt x="291" y="295"/>
                  </a:cubicBezTo>
                  <a:cubicBezTo>
                    <a:pt x="292" y="293"/>
                    <a:pt x="294" y="288"/>
                    <a:pt x="297" y="288"/>
                  </a:cubicBezTo>
                  <a:cubicBezTo>
                    <a:pt x="300" y="288"/>
                    <a:pt x="306" y="289"/>
                    <a:pt x="314" y="287"/>
                  </a:cubicBezTo>
                  <a:cubicBezTo>
                    <a:pt x="322" y="285"/>
                    <a:pt x="325" y="284"/>
                    <a:pt x="327" y="277"/>
                  </a:cubicBezTo>
                  <a:cubicBezTo>
                    <a:pt x="329" y="271"/>
                    <a:pt x="330" y="269"/>
                    <a:pt x="332" y="263"/>
                  </a:cubicBezTo>
                  <a:cubicBezTo>
                    <a:pt x="333" y="257"/>
                    <a:pt x="340" y="253"/>
                    <a:pt x="343" y="240"/>
                  </a:cubicBezTo>
                  <a:cubicBezTo>
                    <a:pt x="347" y="228"/>
                    <a:pt x="350" y="211"/>
                    <a:pt x="349" y="201"/>
                  </a:cubicBezTo>
                  <a:cubicBezTo>
                    <a:pt x="349" y="191"/>
                    <a:pt x="353" y="179"/>
                    <a:pt x="353" y="179"/>
                  </a:cubicBezTo>
                  <a:cubicBezTo>
                    <a:pt x="353" y="179"/>
                    <a:pt x="361" y="175"/>
                    <a:pt x="364" y="171"/>
                  </a:cubicBezTo>
                  <a:cubicBezTo>
                    <a:pt x="366" y="166"/>
                    <a:pt x="370" y="165"/>
                    <a:pt x="373" y="157"/>
                  </a:cubicBezTo>
                  <a:cubicBezTo>
                    <a:pt x="375" y="148"/>
                    <a:pt x="386" y="138"/>
                    <a:pt x="389" y="127"/>
                  </a:cubicBezTo>
                  <a:cubicBezTo>
                    <a:pt x="393" y="117"/>
                    <a:pt x="390" y="120"/>
                    <a:pt x="388" y="11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8" name="Freeform 340"/>
            <p:cNvSpPr>
              <a:spLocks/>
            </p:cNvSpPr>
            <p:nvPr/>
          </p:nvSpPr>
          <p:spPr bwMode="auto">
            <a:xfrm>
              <a:off x="7319450" y="4166415"/>
              <a:ext cx="256806" cy="400618"/>
            </a:xfrm>
            <a:custGeom>
              <a:avLst/>
              <a:gdLst>
                <a:gd name="T0" fmla="*/ 106 w 113"/>
                <a:gd name="T1" fmla="*/ 93 h 177"/>
                <a:gd name="T2" fmla="*/ 106 w 113"/>
                <a:gd name="T3" fmla="*/ 68 h 177"/>
                <a:gd name="T4" fmla="*/ 90 w 113"/>
                <a:gd name="T5" fmla="*/ 62 h 177"/>
                <a:gd name="T6" fmla="*/ 70 w 113"/>
                <a:gd name="T7" fmla="*/ 54 h 177"/>
                <a:gd name="T8" fmla="*/ 60 w 113"/>
                <a:gd name="T9" fmla="*/ 47 h 177"/>
                <a:gd name="T10" fmla="*/ 55 w 113"/>
                <a:gd name="T11" fmla="*/ 39 h 177"/>
                <a:gd name="T12" fmla="*/ 54 w 113"/>
                <a:gd name="T13" fmla="*/ 35 h 177"/>
                <a:gd name="T14" fmla="*/ 51 w 113"/>
                <a:gd name="T15" fmla="*/ 31 h 177"/>
                <a:gd name="T16" fmla="*/ 53 w 113"/>
                <a:gd name="T17" fmla="*/ 21 h 177"/>
                <a:gd name="T18" fmla="*/ 57 w 113"/>
                <a:gd name="T19" fmla="*/ 12 h 177"/>
                <a:gd name="T20" fmla="*/ 62 w 113"/>
                <a:gd name="T21" fmla="*/ 6 h 177"/>
                <a:gd name="T22" fmla="*/ 66 w 113"/>
                <a:gd name="T23" fmla="*/ 4 h 177"/>
                <a:gd name="T24" fmla="*/ 70 w 113"/>
                <a:gd name="T25" fmla="*/ 0 h 177"/>
                <a:gd name="T26" fmla="*/ 53 w 113"/>
                <a:gd name="T27" fmla="*/ 7 h 177"/>
                <a:gd name="T28" fmla="*/ 36 w 113"/>
                <a:gd name="T29" fmla="*/ 28 h 177"/>
                <a:gd name="T30" fmla="*/ 11 w 113"/>
                <a:gd name="T31" fmla="*/ 33 h 177"/>
                <a:gd name="T32" fmla="*/ 13 w 113"/>
                <a:gd name="T33" fmla="*/ 55 h 177"/>
                <a:gd name="T34" fmla="*/ 13 w 113"/>
                <a:gd name="T35" fmla="*/ 94 h 177"/>
                <a:gd name="T36" fmla="*/ 2 w 113"/>
                <a:gd name="T37" fmla="*/ 110 h 177"/>
                <a:gd name="T38" fmla="*/ 1 w 113"/>
                <a:gd name="T39" fmla="*/ 112 h 177"/>
                <a:gd name="T40" fmla="*/ 4 w 113"/>
                <a:gd name="T41" fmla="*/ 114 h 177"/>
                <a:gd name="T42" fmla="*/ 19 w 113"/>
                <a:gd name="T43" fmla="*/ 122 h 177"/>
                <a:gd name="T44" fmla="*/ 30 w 113"/>
                <a:gd name="T45" fmla="*/ 126 h 177"/>
                <a:gd name="T46" fmla="*/ 38 w 113"/>
                <a:gd name="T47" fmla="*/ 132 h 177"/>
                <a:gd name="T48" fmla="*/ 51 w 113"/>
                <a:gd name="T49" fmla="*/ 139 h 177"/>
                <a:gd name="T50" fmla="*/ 73 w 113"/>
                <a:gd name="T51" fmla="*/ 153 h 177"/>
                <a:gd name="T52" fmla="*/ 86 w 113"/>
                <a:gd name="T53" fmla="*/ 161 h 177"/>
                <a:gd name="T54" fmla="*/ 82 w 113"/>
                <a:gd name="T55" fmla="*/ 167 h 177"/>
                <a:gd name="T56" fmla="*/ 84 w 113"/>
                <a:gd name="T57" fmla="*/ 172 h 177"/>
                <a:gd name="T58" fmla="*/ 90 w 113"/>
                <a:gd name="T59" fmla="*/ 170 h 177"/>
                <a:gd name="T60" fmla="*/ 93 w 113"/>
                <a:gd name="T61" fmla="*/ 146 h 177"/>
                <a:gd name="T62" fmla="*/ 86 w 113"/>
                <a:gd name="T63" fmla="*/ 127 h 177"/>
                <a:gd name="T64" fmla="*/ 93 w 113"/>
                <a:gd name="T65" fmla="*/ 122 h 177"/>
                <a:gd name="T66" fmla="*/ 87 w 113"/>
                <a:gd name="T67" fmla="*/ 114 h 177"/>
                <a:gd name="T68" fmla="*/ 107 w 113"/>
                <a:gd name="T69" fmla="*/ 107 h 177"/>
                <a:gd name="T70" fmla="*/ 105 w 113"/>
                <a:gd name="T71" fmla="*/ 9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3" h="177">
                  <a:moveTo>
                    <a:pt x="105" y="98"/>
                  </a:moveTo>
                  <a:cubicBezTo>
                    <a:pt x="102" y="95"/>
                    <a:pt x="105" y="96"/>
                    <a:pt x="106" y="93"/>
                  </a:cubicBezTo>
                  <a:cubicBezTo>
                    <a:pt x="107" y="90"/>
                    <a:pt x="105" y="88"/>
                    <a:pt x="104" y="86"/>
                  </a:cubicBezTo>
                  <a:cubicBezTo>
                    <a:pt x="101" y="79"/>
                    <a:pt x="105" y="75"/>
                    <a:pt x="106" y="68"/>
                  </a:cubicBezTo>
                  <a:cubicBezTo>
                    <a:pt x="107" y="60"/>
                    <a:pt x="101" y="62"/>
                    <a:pt x="96" y="62"/>
                  </a:cubicBezTo>
                  <a:cubicBezTo>
                    <a:pt x="94" y="62"/>
                    <a:pt x="92" y="63"/>
                    <a:pt x="90" y="62"/>
                  </a:cubicBezTo>
                  <a:cubicBezTo>
                    <a:pt x="86" y="62"/>
                    <a:pt x="87" y="59"/>
                    <a:pt x="86" y="57"/>
                  </a:cubicBezTo>
                  <a:cubicBezTo>
                    <a:pt x="82" y="52"/>
                    <a:pt x="75" y="55"/>
                    <a:pt x="70" y="54"/>
                  </a:cubicBezTo>
                  <a:cubicBezTo>
                    <a:pt x="68" y="54"/>
                    <a:pt x="65" y="53"/>
                    <a:pt x="63" y="53"/>
                  </a:cubicBezTo>
                  <a:cubicBezTo>
                    <a:pt x="60" y="51"/>
                    <a:pt x="60" y="50"/>
                    <a:pt x="60" y="47"/>
                  </a:cubicBezTo>
                  <a:cubicBezTo>
                    <a:pt x="60" y="44"/>
                    <a:pt x="60" y="43"/>
                    <a:pt x="58" y="41"/>
                  </a:cubicBezTo>
                  <a:cubicBezTo>
                    <a:pt x="57" y="40"/>
                    <a:pt x="56" y="40"/>
                    <a:pt x="55" y="39"/>
                  </a:cubicBezTo>
                  <a:cubicBezTo>
                    <a:pt x="55" y="38"/>
                    <a:pt x="55" y="38"/>
                    <a:pt x="55" y="37"/>
                  </a:cubicBezTo>
                  <a:cubicBezTo>
                    <a:pt x="55" y="36"/>
                    <a:pt x="56" y="36"/>
                    <a:pt x="54" y="35"/>
                  </a:cubicBezTo>
                  <a:cubicBezTo>
                    <a:pt x="53" y="35"/>
                    <a:pt x="52" y="35"/>
                    <a:pt x="51" y="35"/>
                  </a:cubicBezTo>
                  <a:cubicBezTo>
                    <a:pt x="47" y="33"/>
                    <a:pt x="50" y="32"/>
                    <a:pt x="51" y="31"/>
                  </a:cubicBezTo>
                  <a:cubicBezTo>
                    <a:pt x="53" y="29"/>
                    <a:pt x="52" y="30"/>
                    <a:pt x="52" y="27"/>
                  </a:cubicBezTo>
                  <a:cubicBezTo>
                    <a:pt x="51" y="24"/>
                    <a:pt x="52" y="22"/>
                    <a:pt x="53" y="21"/>
                  </a:cubicBezTo>
                  <a:cubicBezTo>
                    <a:pt x="54" y="20"/>
                    <a:pt x="56" y="20"/>
                    <a:pt x="57" y="18"/>
                  </a:cubicBezTo>
                  <a:cubicBezTo>
                    <a:pt x="58" y="16"/>
                    <a:pt x="57" y="14"/>
                    <a:pt x="57" y="12"/>
                  </a:cubicBezTo>
                  <a:cubicBezTo>
                    <a:pt x="58" y="11"/>
                    <a:pt x="59" y="9"/>
                    <a:pt x="60" y="8"/>
                  </a:cubicBezTo>
                  <a:cubicBezTo>
                    <a:pt x="60" y="7"/>
                    <a:pt x="61" y="7"/>
                    <a:pt x="62" y="6"/>
                  </a:cubicBezTo>
                  <a:cubicBezTo>
                    <a:pt x="63" y="6"/>
                    <a:pt x="63" y="6"/>
                    <a:pt x="64" y="5"/>
                  </a:cubicBezTo>
                  <a:cubicBezTo>
                    <a:pt x="65" y="5"/>
                    <a:pt x="65" y="5"/>
                    <a:pt x="66" y="4"/>
                  </a:cubicBezTo>
                  <a:cubicBezTo>
                    <a:pt x="67" y="4"/>
                    <a:pt x="67" y="4"/>
                    <a:pt x="68" y="3"/>
                  </a:cubicBezTo>
                  <a:cubicBezTo>
                    <a:pt x="69" y="2"/>
                    <a:pt x="70" y="1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66" y="0"/>
                    <a:pt x="59" y="3"/>
                    <a:pt x="53" y="7"/>
                  </a:cubicBezTo>
                  <a:cubicBezTo>
                    <a:pt x="46" y="12"/>
                    <a:pt x="45" y="12"/>
                    <a:pt x="40" y="12"/>
                  </a:cubicBezTo>
                  <a:cubicBezTo>
                    <a:pt x="35" y="12"/>
                    <a:pt x="38" y="25"/>
                    <a:pt x="36" y="28"/>
                  </a:cubicBezTo>
                  <a:cubicBezTo>
                    <a:pt x="33" y="31"/>
                    <a:pt x="24" y="36"/>
                    <a:pt x="18" y="38"/>
                  </a:cubicBezTo>
                  <a:cubicBezTo>
                    <a:pt x="12" y="39"/>
                    <a:pt x="14" y="36"/>
                    <a:pt x="11" y="33"/>
                  </a:cubicBezTo>
                  <a:cubicBezTo>
                    <a:pt x="10" y="37"/>
                    <a:pt x="8" y="41"/>
                    <a:pt x="6" y="45"/>
                  </a:cubicBezTo>
                  <a:cubicBezTo>
                    <a:pt x="9" y="46"/>
                    <a:pt x="10" y="49"/>
                    <a:pt x="13" y="55"/>
                  </a:cubicBezTo>
                  <a:cubicBezTo>
                    <a:pt x="18" y="63"/>
                    <a:pt x="16" y="65"/>
                    <a:pt x="17" y="76"/>
                  </a:cubicBezTo>
                  <a:cubicBezTo>
                    <a:pt x="18" y="87"/>
                    <a:pt x="16" y="87"/>
                    <a:pt x="13" y="94"/>
                  </a:cubicBezTo>
                  <a:cubicBezTo>
                    <a:pt x="11" y="100"/>
                    <a:pt x="9" y="96"/>
                    <a:pt x="8" y="100"/>
                  </a:cubicBezTo>
                  <a:cubicBezTo>
                    <a:pt x="7" y="103"/>
                    <a:pt x="5" y="106"/>
                    <a:pt x="2" y="110"/>
                  </a:cubicBezTo>
                  <a:cubicBezTo>
                    <a:pt x="1" y="110"/>
                    <a:pt x="1" y="111"/>
                    <a:pt x="0" y="111"/>
                  </a:cubicBezTo>
                  <a:cubicBezTo>
                    <a:pt x="0" y="111"/>
                    <a:pt x="1" y="111"/>
                    <a:pt x="1" y="112"/>
                  </a:cubicBezTo>
                  <a:cubicBezTo>
                    <a:pt x="2" y="112"/>
                    <a:pt x="2" y="113"/>
                    <a:pt x="2" y="113"/>
                  </a:cubicBezTo>
                  <a:cubicBezTo>
                    <a:pt x="3" y="114"/>
                    <a:pt x="3" y="114"/>
                    <a:pt x="4" y="114"/>
                  </a:cubicBezTo>
                  <a:cubicBezTo>
                    <a:pt x="6" y="114"/>
                    <a:pt x="7" y="114"/>
                    <a:pt x="9" y="115"/>
                  </a:cubicBezTo>
                  <a:cubicBezTo>
                    <a:pt x="13" y="117"/>
                    <a:pt x="16" y="120"/>
                    <a:pt x="19" y="122"/>
                  </a:cubicBezTo>
                  <a:cubicBezTo>
                    <a:pt x="21" y="123"/>
                    <a:pt x="23" y="124"/>
                    <a:pt x="25" y="125"/>
                  </a:cubicBezTo>
                  <a:cubicBezTo>
                    <a:pt x="27" y="126"/>
                    <a:pt x="29" y="125"/>
                    <a:pt x="30" y="126"/>
                  </a:cubicBezTo>
                  <a:cubicBezTo>
                    <a:pt x="32" y="126"/>
                    <a:pt x="33" y="127"/>
                    <a:pt x="34" y="128"/>
                  </a:cubicBezTo>
                  <a:cubicBezTo>
                    <a:pt x="35" y="130"/>
                    <a:pt x="37" y="131"/>
                    <a:pt x="38" y="132"/>
                  </a:cubicBezTo>
                  <a:cubicBezTo>
                    <a:pt x="39" y="132"/>
                    <a:pt x="39" y="132"/>
                    <a:pt x="41" y="132"/>
                  </a:cubicBezTo>
                  <a:cubicBezTo>
                    <a:pt x="44" y="132"/>
                    <a:pt x="49" y="137"/>
                    <a:pt x="51" y="139"/>
                  </a:cubicBezTo>
                  <a:cubicBezTo>
                    <a:pt x="56" y="144"/>
                    <a:pt x="60" y="151"/>
                    <a:pt x="67" y="152"/>
                  </a:cubicBezTo>
                  <a:cubicBezTo>
                    <a:pt x="69" y="153"/>
                    <a:pt x="71" y="153"/>
                    <a:pt x="73" y="153"/>
                  </a:cubicBezTo>
                  <a:cubicBezTo>
                    <a:pt x="76" y="153"/>
                    <a:pt x="79" y="153"/>
                    <a:pt x="82" y="154"/>
                  </a:cubicBezTo>
                  <a:cubicBezTo>
                    <a:pt x="84" y="155"/>
                    <a:pt x="90" y="160"/>
                    <a:pt x="86" y="161"/>
                  </a:cubicBezTo>
                  <a:cubicBezTo>
                    <a:pt x="85" y="161"/>
                    <a:pt x="84" y="162"/>
                    <a:pt x="84" y="163"/>
                  </a:cubicBezTo>
                  <a:cubicBezTo>
                    <a:pt x="83" y="164"/>
                    <a:pt x="83" y="165"/>
                    <a:pt x="82" y="167"/>
                  </a:cubicBezTo>
                  <a:cubicBezTo>
                    <a:pt x="80" y="169"/>
                    <a:pt x="81" y="171"/>
                    <a:pt x="79" y="171"/>
                  </a:cubicBezTo>
                  <a:cubicBezTo>
                    <a:pt x="80" y="172"/>
                    <a:pt x="83" y="172"/>
                    <a:pt x="84" y="172"/>
                  </a:cubicBezTo>
                  <a:cubicBezTo>
                    <a:pt x="87" y="173"/>
                    <a:pt x="87" y="177"/>
                    <a:pt x="90" y="173"/>
                  </a:cubicBezTo>
                  <a:cubicBezTo>
                    <a:pt x="90" y="172"/>
                    <a:pt x="90" y="171"/>
                    <a:pt x="90" y="170"/>
                  </a:cubicBezTo>
                  <a:cubicBezTo>
                    <a:pt x="91" y="167"/>
                    <a:pt x="90" y="165"/>
                    <a:pt x="90" y="162"/>
                  </a:cubicBezTo>
                  <a:cubicBezTo>
                    <a:pt x="89" y="156"/>
                    <a:pt x="93" y="151"/>
                    <a:pt x="93" y="146"/>
                  </a:cubicBezTo>
                  <a:cubicBezTo>
                    <a:pt x="93" y="144"/>
                    <a:pt x="89" y="136"/>
                    <a:pt x="89" y="132"/>
                  </a:cubicBezTo>
                  <a:cubicBezTo>
                    <a:pt x="88" y="130"/>
                    <a:pt x="86" y="129"/>
                    <a:pt x="86" y="127"/>
                  </a:cubicBezTo>
                  <a:cubicBezTo>
                    <a:pt x="86" y="126"/>
                    <a:pt x="87" y="123"/>
                    <a:pt x="88" y="122"/>
                  </a:cubicBezTo>
                  <a:cubicBezTo>
                    <a:pt x="89" y="121"/>
                    <a:pt x="91" y="123"/>
                    <a:pt x="93" y="122"/>
                  </a:cubicBezTo>
                  <a:cubicBezTo>
                    <a:pt x="95" y="121"/>
                    <a:pt x="94" y="117"/>
                    <a:pt x="94" y="115"/>
                  </a:cubicBezTo>
                  <a:cubicBezTo>
                    <a:pt x="93" y="114"/>
                    <a:pt x="88" y="115"/>
                    <a:pt x="87" y="114"/>
                  </a:cubicBezTo>
                  <a:cubicBezTo>
                    <a:pt x="86" y="112"/>
                    <a:pt x="90" y="110"/>
                    <a:pt x="91" y="109"/>
                  </a:cubicBezTo>
                  <a:cubicBezTo>
                    <a:pt x="96" y="107"/>
                    <a:pt x="102" y="105"/>
                    <a:pt x="107" y="107"/>
                  </a:cubicBezTo>
                  <a:cubicBezTo>
                    <a:pt x="107" y="107"/>
                    <a:pt x="108" y="108"/>
                    <a:pt x="108" y="108"/>
                  </a:cubicBezTo>
                  <a:cubicBezTo>
                    <a:pt x="113" y="104"/>
                    <a:pt x="107" y="101"/>
                    <a:pt x="105" y="9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9" name="Freeform 341"/>
            <p:cNvSpPr>
              <a:spLocks/>
            </p:cNvSpPr>
            <p:nvPr/>
          </p:nvSpPr>
          <p:spPr bwMode="auto">
            <a:xfrm>
              <a:off x="7426575" y="4154675"/>
              <a:ext cx="305232" cy="283221"/>
            </a:xfrm>
            <a:custGeom>
              <a:avLst/>
              <a:gdLst>
                <a:gd name="T0" fmla="*/ 130 w 135"/>
                <a:gd name="T1" fmla="*/ 56 h 125"/>
                <a:gd name="T2" fmla="*/ 131 w 135"/>
                <a:gd name="T3" fmla="*/ 50 h 125"/>
                <a:gd name="T4" fmla="*/ 132 w 135"/>
                <a:gd name="T5" fmla="*/ 43 h 125"/>
                <a:gd name="T6" fmla="*/ 133 w 135"/>
                <a:gd name="T7" fmla="*/ 29 h 125"/>
                <a:gd name="T8" fmla="*/ 107 w 135"/>
                <a:gd name="T9" fmla="*/ 17 h 125"/>
                <a:gd name="T10" fmla="*/ 79 w 135"/>
                <a:gd name="T11" fmla="*/ 23 h 125"/>
                <a:gd name="T12" fmla="*/ 40 w 135"/>
                <a:gd name="T13" fmla="*/ 12 h 125"/>
                <a:gd name="T14" fmla="*/ 33 w 135"/>
                <a:gd name="T15" fmla="*/ 30 h 125"/>
                <a:gd name="T16" fmla="*/ 27 w 135"/>
                <a:gd name="T17" fmla="*/ 33 h 125"/>
                <a:gd name="T18" fmla="*/ 29 w 135"/>
                <a:gd name="T19" fmla="*/ 19 h 125"/>
                <a:gd name="T20" fmla="*/ 23 w 135"/>
                <a:gd name="T21" fmla="*/ 5 h 125"/>
                <a:gd name="T22" fmla="*/ 19 w 135"/>
                <a:gd name="T23" fmla="*/ 9 h 125"/>
                <a:gd name="T24" fmla="*/ 15 w 135"/>
                <a:gd name="T25" fmla="*/ 11 h 125"/>
                <a:gd name="T26" fmla="*/ 10 w 135"/>
                <a:gd name="T27" fmla="*/ 17 h 125"/>
                <a:gd name="T28" fmla="*/ 6 w 135"/>
                <a:gd name="T29" fmla="*/ 26 h 125"/>
                <a:gd name="T30" fmla="*/ 4 w 135"/>
                <a:gd name="T31" fmla="*/ 36 h 125"/>
                <a:gd name="T32" fmla="*/ 7 w 135"/>
                <a:gd name="T33" fmla="*/ 40 h 125"/>
                <a:gd name="T34" fmla="*/ 8 w 135"/>
                <a:gd name="T35" fmla="*/ 44 h 125"/>
                <a:gd name="T36" fmla="*/ 13 w 135"/>
                <a:gd name="T37" fmla="*/ 52 h 125"/>
                <a:gd name="T38" fmla="*/ 23 w 135"/>
                <a:gd name="T39" fmla="*/ 59 h 125"/>
                <a:gd name="T40" fmla="*/ 43 w 135"/>
                <a:gd name="T41" fmla="*/ 67 h 125"/>
                <a:gd name="T42" fmla="*/ 59 w 135"/>
                <a:gd name="T43" fmla="*/ 73 h 125"/>
                <a:gd name="T44" fmla="*/ 59 w 135"/>
                <a:gd name="T45" fmla="*/ 98 h 125"/>
                <a:gd name="T46" fmla="*/ 61 w 135"/>
                <a:gd name="T47" fmla="*/ 113 h 125"/>
                <a:gd name="T48" fmla="*/ 68 w 135"/>
                <a:gd name="T49" fmla="*/ 115 h 125"/>
                <a:gd name="T50" fmla="*/ 76 w 135"/>
                <a:gd name="T51" fmla="*/ 124 h 125"/>
                <a:gd name="T52" fmla="*/ 87 w 135"/>
                <a:gd name="T53" fmla="*/ 116 h 125"/>
                <a:gd name="T54" fmla="*/ 101 w 135"/>
                <a:gd name="T55" fmla="*/ 115 h 125"/>
                <a:gd name="T56" fmla="*/ 100 w 135"/>
                <a:gd name="T57" fmla="*/ 108 h 125"/>
                <a:gd name="T58" fmla="*/ 98 w 135"/>
                <a:gd name="T59" fmla="*/ 96 h 125"/>
                <a:gd name="T60" fmla="*/ 113 w 135"/>
                <a:gd name="T61" fmla="*/ 89 h 125"/>
                <a:gd name="T62" fmla="*/ 117 w 135"/>
                <a:gd name="T63" fmla="*/ 86 h 125"/>
                <a:gd name="T64" fmla="*/ 128 w 135"/>
                <a:gd name="T65" fmla="*/ 85 h 125"/>
                <a:gd name="T66" fmla="*/ 129 w 135"/>
                <a:gd name="T67" fmla="*/ 80 h 125"/>
                <a:gd name="T68" fmla="*/ 122 w 135"/>
                <a:gd name="T69" fmla="*/ 68 h 125"/>
                <a:gd name="T70" fmla="*/ 124 w 135"/>
                <a:gd name="T71" fmla="*/ 62 h 125"/>
                <a:gd name="T72" fmla="*/ 132 w 135"/>
                <a:gd name="T73" fmla="*/ 5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5" h="125">
                  <a:moveTo>
                    <a:pt x="130" y="57"/>
                  </a:moveTo>
                  <a:cubicBezTo>
                    <a:pt x="130" y="57"/>
                    <a:pt x="130" y="57"/>
                    <a:pt x="130" y="56"/>
                  </a:cubicBezTo>
                  <a:cubicBezTo>
                    <a:pt x="130" y="55"/>
                    <a:pt x="130" y="54"/>
                    <a:pt x="130" y="53"/>
                  </a:cubicBezTo>
                  <a:cubicBezTo>
                    <a:pt x="130" y="51"/>
                    <a:pt x="130" y="51"/>
                    <a:pt x="131" y="50"/>
                  </a:cubicBezTo>
                  <a:cubicBezTo>
                    <a:pt x="133" y="48"/>
                    <a:pt x="134" y="45"/>
                    <a:pt x="135" y="43"/>
                  </a:cubicBezTo>
                  <a:cubicBezTo>
                    <a:pt x="133" y="43"/>
                    <a:pt x="132" y="43"/>
                    <a:pt x="132" y="43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8"/>
                    <a:pt x="133" y="33"/>
                    <a:pt x="133" y="29"/>
                  </a:cubicBezTo>
                  <a:cubicBezTo>
                    <a:pt x="132" y="26"/>
                    <a:pt x="123" y="25"/>
                    <a:pt x="120" y="23"/>
                  </a:cubicBezTo>
                  <a:cubicBezTo>
                    <a:pt x="117" y="21"/>
                    <a:pt x="114" y="18"/>
                    <a:pt x="107" y="17"/>
                  </a:cubicBezTo>
                  <a:cubicBezTo>
                    <a:pt x="100" y="16"/>
                    <a:pt x="104" y="23"/>
                    <a:pt x="104" y="23"/>
                  </a:cubicBezTo>
                  <a:cubicBezTo>
                    <a:pt x="104" y="23"/>
                    <a:pt x="89" y="23"/>
                    <a:pt x="79" y="23"/>
                  </a:cubicBezTo>
                  <a:cubicBezTo>
                    <a:pt x="70" y="23"/>
                    <a:pt x="62" y="16"/>
                    <a:pt x="55" y="14"/>
                  </a:cubicBezTo>
                  <a:cubicBezTo>
                    <a:pt x="48" y="12"/>
                    <a:pt x="46" y="12"/>
                    <a:pt x="40" y="12"/>
                  </a:cubicBezTo>
                  <a:cubicBezTo>
                    <a:pt x="34" y="12"/>
                    <a:pt x="34" y="17"/>
                    <a:pt x="32" y="20"/>
                  </a:cubicBezTo>
                  <a:cubicBezTo>
                    <a:pt x="30" y="22"/>
                    <a:pt x="34" y="27"/>
                    <a:pt x="33" y="30"/>
                  </a:cubicBezTo>
                  <a:cubicBezTo>
                    <a:pt x="32" y="34"/>
                    <a:pt x="32" y="37"/>
                    <a:pt x="30" y="38"/>
                  </a:cubicBezTo>
                  <a:cubicBezTo>
                    <a:pt x="28" y="39"/>
                    <a:pt x="27" y="36"/>
                    <a:pt x="27" y="33"/>
                  </a:cubicBezTo>
                  <a:cubicBezTo>
                    <a:pt x="26" y="32"/>
                    <a:pt x="26" y="30"/>
                    <a:pt x="26" y="28"/>
                  </a:cubicBezTo>
                  <a:cubicBezTo>
                    <a:pt x="25" y="23"/>
                    <a:pt x="27" y="23"/>
                    <a:pt x="29" y="19"/>
                  </a:cubicBezTo>
                  <a:cubicBezTo>
                    <a:pt x="30" y="14"/>
                    <a:pt x="30" y="12"/>
                    <a:pt x="30" y="5"/>
                  </a:cubicBezTo>
                  <a:cubicBezTo>
                    <a:pt x="29" y="0"/>
                    <a:pt x="26" y="3"/>
                    <a:pt x="23" y="5"/>
                  </a:cubicBezTo>
                  <a:cubicBezTo>
                    <a:pt x="23" y="6"/>
                    <a:pt x="22" y="7"/>
                    <a:pt x="21" y="8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10"/>
                    <a:pt x="18" y="10"/>
                    <a:pt x="17" y="10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4" y="12"/>
                    <a:pt x="13" y="12"/>
                    <a:pt x="13" y="13"/>
                  </a:cubicBezTo>
                  <a:cubicBezTo>
                    <a:pt x="12" y="14"/>
                    <a:pt x="11" y="16"/>
                    <a:pt x="10" y="17"/>
                  </a:cubicBezTo>
                  <a:cubicBezTo>
                    <a:pt x="10" y="19"/>
                    <a:pt x="11" y="21"/>
                    <a:pt x="10" y="23"/>
                  </a:cubicBezTo>
                  <a:cubicBezTo>
                    <a:pt x="9" y="25"/>
                    <a:pt x="7" y="25"/>
                    <a:pt x="6" y="26"/>
                  </a:cubicBezTo>
                  <a:cubicBezTo>
                    <a:pt x="5" y="27"/>
                    <a:pt x="4" y="29"/>
                    <a:pt x="5" y="32"/>
                  </a:cubicBezTo>
                  <a:cubicBezTo>
                    <a:pt x="5" y="35"/>
                    <a:pt x="6" y="34"/>
                    <a:pt x="4" y="36"/>
                  </a:cubicBezTo>
                  <a:cubicBezTo>
                    <a:pt x="3" y="37"/>
                    <a:pt x="0" y="38"/>
                    <a:pt x="4" y="40"/>
                  </a:cubicBezTo>
                  <a:cubicBezTo>
                    <a:pt x="5" y="40"/>
                    <a:pt x="6" y="40"/>
                    <a:pt x="7" y="40"/>
                  </a:cubicBezTo>
                  <a:cubicBezTo>
                    <a:pt x="9" y="41"/>
                    <a:pt x="8" y="41"/>
                    <a:pt x="8" y="42"/>
                  </a:cubicBezTo>
                  <a:cubicBezTo>
                    <a:pt x="8" y="43"/>
                    <a:pt x="8" y="43"/>
                    <a:pt x="8" y="44"/>
                  </a:cubicBezTo>
                  <a:cubicBezTo>
                    <a:pt x="9" y="45"/>
                    <a:pt x="10" y="45"/>
                    <a:pt x="11" y="46"/>
                  </a:cubicBezTo>
                  <a:cubicBezTo>
                    <a:pt x="13" y="48"/>
                    <a:pt x="13" y="49"/>
                    <a:pt x="13" y="52"/>
                  </a:cubicBezTo>
                  <a:cubicBezTo>
                    <a:pt x="13" y="55"/>
                    <a:pt x="13" y="56"/>
                    <a:pt x="16" y="58"/>
                  </a:cubicBezTo>
                  <a:cubicBezTo>
                    <a:pt x="18" y="58"/>
                    <a:pt x="21" y="59"/>
                    <a:pt x="23" y="59"/>
                  </a:cubicBezTo>
                  <a:cubicBezTo>
                    <a:pt x="28" y="60"/>
                    <a:pt x="35" y="57"/>
                    <a:pt x="39" y="62"/>
                  </a:cubicBezTo>
                  <a:cubicBezTo>
                    <a:pt x="40" y="64"/>
                    <a:pt x="39" y="67"/>
                    <a:pt x="43" y="67"/>
                  </a:cubicBezTo>
                  <a:cubicBezTo>
                    <a:pt x="45" y="68"/>
                    <a:pt x="47" y="67"/>
                    <a:pt x="49" y="67"/>
                  </a:cubicBezTo>
                  <a:cubicBezTo>
                    <a:pt x="54" y="67"/>
                    <a:pt x="60" y="65"/>
                    <a:pt x="59" y="73"/>
                  </a:cubicBezTo>
                  <a:cubicBezTo>
                    <a:pt x="58" y="80"/>
                    <a:pt x="54" y="84"/>
                    <a:pt x="57" y="91"/>
                  </a:cubicBezTo>
                  <a:cubicBezTo>
                    <a:pt x="58" y="93"/>
                    <a:pt x="60" y="95"/>
                    <a:pt x="59" y="98"/>
                  </a:cubicBezTo>
                  <a:cubicBezTo>
                    <a:pt x="58" y="101"/>
                    <a:pt x="55" y="100"/>
                    <a:pt x="58" y="103"/>
                  </a:cubicBezTo>
                  <a:cubicBezTo>
                    <a:pt x="60" y="106"/>
                    <a:pt x="66" y="109"/>
                    <a:pt x="61" y="113"/>
                  </a:cubicBezTo>
                  <a:cubicBezTo>
                    <a:pt x="61" y="114"/>
                    <a:pt x="62" y="115"/>
                    <a:pt x="63" y="116"/>
                  </a:cubicBezTo>
                  <a:cubicBezTo>
                    <a:pt x="64" y="117"/>
                    <a:pt x="66" y="115"/>
                    <a:pt x="68" y="115"/>
                  </a:cubicBezTo>
                  <a:cubicBezTo>
                    <a:pt x="70" y="114"/>
                    <a:pt x="73" y="115"/>
                    <a:pt x="72" y="118"/>
                  </a:cubicBezTo>
                  <a:cubicBezTo>
                    <a:pt x="72" y="121"/>
                    <a:pt x="73" y="122"/>
                    <a:pt x="76" y="124"/>
                  </a:cubicBezTo>
                  <a:cubicBezTo>
                    <a:pt x="79" y="125"/>
                    <a:pt x="81" y="124"/>
                    <a:pt x="83" y="122"/>
                  </a:cubicBezTo>
                  <a:cubicBezTo>
                    <a:pt x="85" y="121"/>
                    <a:pt x="85" y="118"/>
                    <a:pt x="87" y="116"/>
                  </a:cubicBezTo>
                  <a:cubicBezTo>
                    <a:pt x="89" y="116"/>
                    <a:pt x="92" y="117"/>
                    <a:pt x="93" y="116"/>
                  </a:cubicBezTo>
                  <a:cubicBezTo>
                    <a:pt x="96" y="116"/>
                    <a:pt x="98" y="116"/>
                    <a:pt x="101" y="115"/>
                  </a:cubicBezTo>
                  <a:cubicBezTo>
                    <a:pt x="102" y="114"/>
                    <a:pt x="105" y="114"/>
                    <a:pt x="104" y="112"/>
                  </a:cubicBezTo>
                  <a:cubicBezTo>
                    <a:pt x="103" y="110"/>
                    <a:pt x="101" y="110"/>
                    <a:pt x="100" y="108"/>
                  </a:cubicBezTo>
                  <a:cubicBezTo>
                    <a:pt x="98" y="107"/>
                    <a:pt x="99" y="105"/>
                    <a:pt x="99" y="102"/>
                  </a:cubicBezTo>
                  <a:cubicBezTo>
                    <a:pt x="99" y="100"/>
                    <a:pt x="99" y="98"/>
                    <a:pt x="98" y="96"/>
                  </a:cubicBezTo>
                  <a:cubicBezTo>
                    <a:pt x="97" y="92"/>
                    <a:pt x="90" y="92"/>
                    <a:pt x="96" y="88"/>
                  </a:cubicBezTo>
                  <a:cubicBezTo>
                    <a:pt x="101" y="85"/>
                    <a:pt x="108" y="92"/>
                    <a:pt x="113" y="89"/>
                  </a:cubicBezTo>
                  <a:cubicBezTo>
                    <a:pt x="114" y="89"/>
                    <a:pt x="114" y="88"/>
                    <a:pt x="114" y="87"/>
                  </a:cubicBezTo>
                  <a:cubicBezTo>
                    <a:pt x="115" y="86"/>
                    <a:pt x="116" y="86"/>
                    <a:pt x="117" y="86"/>
                  </a:cubicBezTo>
                  <a:cubicBezTo>
                    <a:pt x="119" y="86"/>
                    <a:pt x="121" y="86"/>
                    <a:pt x="123" y="86"/>
                  </a:cubicBezTo>
                  <a:cubicBezTo>
                    <a:pt x="125" y="87"/>
                    <a:pt x="127" y="87"/>
                    <a:pt x="128" y="85"/>
                  </a:cubicBezTo>
                  <a:cubicBezTo>
                    <a:pt x="128" y="84"/>
                    <a:pt x="127" y="82"/>
                    <a:pt x="129" y="80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27" y="79"/>
                    <a:pt x="123" y="78"/>
                    <a:pt x="122" y="76"/>
                  </a:cubicBezTo>
                  <a:cubicBezTo>
                    <a:pt x="120" y="74"/>
                    <a:pt x="122" y="71"/>
                    <a:pt x="122" y="68"/>
                  </a:cubicBezTo>
                  <a:cubicBezTo>
                    <a:pt x="122" y="67"/>
                    <a:pt x="120" y="67"/>
                    <a:pt x="121" y="65"/>
                  </a:cubicBezTo>
                  <a:cubicBezTo>
                    <a:pt x="121" y="64"/>
                    <a:pt x="123" y="62"/>
                    <a:pt x="124" y="62"/>
                  </a:cubicBezTo>
                  <a:cubicBezTo>
                    <a:pt x="125" y="61"/>
                    <a:pt x="127" y="62"/>
                    <a:pt x="129" y="61"/>
                  </a:cubicBezTo>
                  <a:cubicBezTo>
                    <a:pt x="131" y="61"/>
                    <a:pt x="133" y="61"/>
                    <a:pt x="132" y="58"/>
                  </a:cubicBezTo>
                  <a:cubicBezTo>
                    <a:pt x="132" y="58"/>
                    <a:pt x="131" y="57"/>
                    <a:pt x="130" y="5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0" name="Freeform 342"/>
            <p:cNvSpPr>
              <a:spLocks/>
            </p:cNvSpPr>
            <p:nvPr/>
          </p:nvSpPr>
          <p:spPr bwMode="auto">
            <a:xfrm>
              <a:off x="7700990" y="4251527"/>
              <a:ext cx="108592" cy="173161"/>
            </a:xfrm>
            <a:custGeom>
              <a:avLst/>
              <a:gdLst>
                <a:gd name="T0" fmla="*/ 46 w 48"/>
                <a:gd name="T1" fmla="*/ 67 h 76"/>
                <a:gd name="T2" fmla="*/ 44 w 48"/>
                <a:gd name="T3" fmla="*/ 66 h 76"/>
                <a:gd name="T4" fmla="*/ 43 w 48"/>
                <a:gd name="T5" fmla="*/ 64 h 76"/>
                <a:gd name="T6" fmla="*/ 42 w 48"/>
                <a:gd name="T7" fmla="*/ 60 h 76"/>
                <a:gd name="T8" fmla="*/ 41 w 48"/>
                <a:gd name="T9" fmla="*/ 53 h 76"/>
                <a:gd name="T10" fmla="*/ 35 w 48"/>
                <a:gd name="T11" fmla="*/ 43 h 76"/>
                <a:gd name="T12" fmla="*/ 39 w 48"/>
                <a:gd name="T13" fmla="*/ 31 h 76"/>
                <a:gd name="T14" fmla="*/ 42 w 48"/>
                <a:gd name="T15" fmla="*/ 17 h 76"/>
                <a:gd name="T16" fmla="*/ 36 w 48"/>
                <a:gd name="T17" fmla="*/ 16 h 76"/>
                <a:gd name="T18" fmla="*/ 35 w 48"/>
                <a:gd name="T19" fmla="*/ 16 h 76"/>
                <a:gd name="T20" fmla="*/ 30 w 48"/>
                <a:gd name="T21" fmla="*/ 5 h 76"/>
                <a:gd name="T22" fmla="*/ 15 w 48"/>
                <a:gd name="T23" fmla="*/ 0 h 76"/>
                <a:gd name="T24" fmla="*/ 11 w 48"/>
                <a:gd name="T25" fmla="*/ 7 h 76"/>
                <a:gd name="T26" fmla="*/ 9 w 48"/>
                <a:gd name="T27" fmla="*/ 10 h 76"/>
                <a:gd name="T28" fmla="*/ 9 w 48"/>
                <a:gd name="T29" fmla="*/ 13 h 76"/>
                <a:gd name="T30" fmla="*/ 10 w 48"/>
                <a:gd name="T31" fmla="*/ 14 h 76"/>
                <a:gd name="T32" fmla="*/ 11 w 48"/>
                <a:gd name="T33" fmla="*/ 15 h 76"/>
                <a:gd name="T34" fmla="*/ 8 w 48"/>
                <a:gd name="T35" fmla="*/ 18 h 76"/>
                <a:gd name="T36" fmla="*/ 3 w 48"/>
                <a:gd name="T37" fmla="*/ 19 h 76"/>
                <a:gd name="T38" fmla="*/ 0 w 48"/>
                <a:gd name="T39" fmla="*/ 22 h 76"/>
                <a:gd name="T40" fmla="*/ 1 w 48"/>
                <a:gd name="T41" fmla="*/ 25 h 76"/>
                <a:gd name="T42" fmla="*/ 2 w 48"/>
                <a:gd name="T43" fmla="*/ 33 h 76"/>
                <a:gd name="T44" fmla="*/ 8 w 48"/>
                <a:gd name="T45" fmla="*/ 37 h 76"/>
                <a:gd name="T46" fmla="*/ 11 w 48"/>
                <a:gd name="T47" fmla="*/ 37 h 76"/>
                <a:gd name="T48" fmla="*/ 16 w 48"/>
                <a:gd name="T49" fmla="*/ 37 h 76"/>
                <a:gd name="T50" fmla="*/ 20 w 48"/>
                <a:gd name="T51" fmla="*/ 46 h 76"/>
                <a:gd name="T52" fmla="*/ 27 w 48"/>
                <a:gd name="T53" fmla="*/ 72 h 76"/>
                <a:gd name="T54" fmla="*/ 47 w 48"/>
                <a:gd name="T55" fmla="*/ 70 h 76"/>
                <a:gd name="T56" fmla="*/ 48 w 48"/>
                <a:gd name="T57" fmla="*/ 70 h 76"/>
                <a:gd name="T58" fmla="*/ 46 w 48"/>
                <a:gd name="T5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76">
                  <a:moveTo>
                    <a:pt x="46" y="67"/>
                  </a:moveTo>
                  <a:cubicBezTo>
                    <a:pt x="46" y="66"/>
                    <a:pt x="45" y="66"/>
                    <a:pt x="44" y="66"/>
                  </a:cubicBezTo>
                  <a:cubicBezTo>
                    <a:pt x="43" y="66"/>
                    <a:pt x="43" y="65"/>
                    <a:pt x="43" y="64"/>
                  </a:cubicBezTo>
                  <a:cubicBezTo>
                    <a:pt x="43" y="63"/>
                    <a:pt x="42" y="61"/>
                    <a:pt x="42" y="60"/>
                  </a:cubicBezTo>
                  <a:cubicBezTo>
                    <a:pt x="42" y="58"/>
                    <a:pt x="42" y="55"/>
                    <a:pt x="41" y="53"/>
                  </a:cubicBezTo>
                  <a:cubicBezTo>
                    <a:pt x="39" y="49"/>
                    <a:pt x="36" y="49"/>
                    <a:pt x="35" y="43"/>
                  </a:cubicBezTo>
                  <a:cubicBezTo>
                    <a:pt x="35" y="37"/>
                    <a:pt x="37" y="35"/>
                    <a:pt x="39" y="31"/>
                  </a:cubicBezTo>
                  <a:cubicBezTo>
                    <a:pt x="41" y="26"/>
                    <a:pt x="41" y="22"/>
                    <a:pt x="42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4" y="9"/>
                    <a:pt x="30" y="5"/>
                  </a:cubicBezTo>
                  <a:cubicBezTo>
                    <a:pt x="28" y="3"/>
                    <a:pt x="19" y="1"/>
                    <a:pt x="15" y="0"/>
                  </a:cubicBezTo>
                  <a:cubicBezTo>
                    <a:pt x="13" y="2"/>
                    <a:pt x="12" y="5"/>
                    <a:pt x="11" y="7"/>
                  </a:cubicBezTo>
                  <a:cubicBezTo>
                    <a:pt x="10" y="8"/>
                    <a:pt x="9" y="8"/>
                    <a:pt x="9" y="10"/>
                  </a:cubicBezTo>
                  <a:cubicBezTo>
                    <a:pt x="9" y="11"/>
                    <a:pt x="9" y="12"/>
                    <a:pt x="9" y="13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0" y="14"/>
                    <a:pt x="11" y="15"/>
                    <a:pt x="11" y="15"/>
                  </a:cubicBezTo>
                  <a:cubicBezTo>
                    <a:pt x="12" y="18"/>
                    <a:pt x="10" y="18"/>
                    <a:pt x="8" y="18"/>
                  </a:cubicBezTo>
                  <a:cubicBezTo>
                    <a:pt x="6" y="19"/>
                    <a:pt x="4" y="18"/>
                    <a:pt x="3" y="19"/>
                  </a:cubicBezTo>
                  <a:cubicBezTo>
                    <a:pt x="2" y="19"/>
                    <a:pt x="0" y="21"/>
                    <a:pt x="0" y="22"/>
                  </a:cubicBezTo>
                  <a:cubicBezTo>
                    <a:pt x="0" y="24"/>
                    <a:pt x="1" y="24"/>
                    <a:pt x="1" y="25"/>
                  </a:cubicBezTo>
                  <a:cubicBezTo>
                    <a:pt x="2" y="28"/>
                    <a:pt x="0" y="31"/>
                    <a:pt x="2" y="33"/>
                  </a:cubicBezTo>
                  <a:cubicBezTo>
                    <a:pt x="3" y="35"/>
                    <a:pt x="6" y="36"/>
                    <a:pt x="8" y="37"/>
                  </a:cubicBezTo>
                  <a:cubicBezTo>
                    <a:pt x="9" y="37"/>
                    <a:pt x="9" y="37"/>
                    <a:pt x="11" y="37"/>
                  </a:cubicBezTo>
                  <a:cubicBezTo>
                    <a:pt x="12" y="37"/>
                    <a:pt x="14" y="37"/>
                    <a:pt x="16" y="37"/>
                  </a:cubicBezTo>
                  <a:cubicBezTo>
                    <a:pt x="20" y="38"/>
                    <a:pt x="20" y="43"/>
                    <a:pt x="20" y="46"/>
                  </a:cubicBezTo>
                  <a:cubicBezTo>
                    <a:pt x="21" y="54"/>
                    <a:pt x="20" y="67"/>
                    <a:pt x="27" y="72"/>
                  </a:cubicBezTo>
                  <a:cubicBezTo>
                    <a:pt x="34" y="76"/>
                    <a:pt x="40" y="70"/>
                    <a:pt x="47" y="70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8" y="69"/>
                    <a:pt x="47" y="68"/>
                    <a:pt x="46" y="67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1" name="Freeform 343"/>
            <p:cNvSpPr>
              <a:spLocks/>
            </p:cNvSpPr>
            <p:nvPr/>
          </p:nvSpPr>
          <p:spPr bwMode="auto">
            <a:xfrm>
              <a:off x="7780233" y="4291148"/>
              <a:ext cx="101255" cy="124735"/>
            </a:xfrm>
            <a:custGeom>
              <a:avLst/>
              <a:gdLst>
                <a:gd name="T0" fmla="*/ 35 w 45"/>
                <a:gd name="T1" fmla="*/ 8 h 55"/>
                <a:gd name="T2" fmla="*/ 33 w 45"/>
                <a:gd name="T3" fmla="*/ 8 h 55"/>
                <a:gd name="T4" fmla="*/ 16 w 45"/>
                <a:gd name="T5" fmla="*/ 7 h 55"/>
                <a:gd name="T6" fmla="*/ 14 w 45"/>
                <a:gd name="T7" fmla="*/ 6 h 55"/>
                <a:gd name="T8" fmla="*/ 9 w 45"/>
                <a:gd name="T9" fmla="*/ 0 h 55"/>
                <a:gd name="T10" fmla="*/ 7 w 45"/>
                <a:gd name="T11" fmla="*/ 0 h 55"/>
                <a:gd name="T12" fmla="*/ 4 w 45"/>
                <a:gd name="T13" fmla="*/ 14 h 55"/>
                <a:gd name="T14" fmla="*/ 0 w 45"/>
                <a:gd name="T15" fmla="*/ 26 h 55"/>
                <a:gd name="T16" fmla="*/ 6 w 45"/>
                <a:gd name="T17" fmla="*/ 36 h 55"/>
                <a:gd name="T18" fmla="*/ 7 w 45"/>
                <a:gd name="T19" fmla="*/ 43 h 55"/>
                <a:gd name="T20" fmla="*/ 8 w 45"/>
                <a:gd name="T21" fmla="*/ 47 h 55"/>
                <a:gd name="T22" fmla="*/ 9 w 45"/>
                <a:gd name="T23" fmla="*/ 49 h 55"/>
                <a:gd name="T24" fmla="*/ 11 w 45"/>
                <a:gd name="T25" fmla="*/ 50 h 55"/>
                <a:gd name="T26" fmla="*/ 13 w 45"/>
                <a:gd name="T27" fmla="*/ 53 h 55"/>
                <a:gd name="T28" fmla="*/ 18 w 45"/>
                <a:gd name="T29" fmla="*/ 55 h 55"/>
                <a:gd name="T30" fmla="*/ 23 w 45"/>
                <a:gd name="T31" fmla="*/ 50 h 55"/>
                <a:gd name="T32" fmla="*/ 30 w 45"/>
                <a:gd name="T33" fmla="*/ 47 h 55"/>
                <a:gd name="T34" fmla="*/ 35 w 45"/>
                <a:gd name="T35" fmla="*/ 46 h 55"/>
                <a:gd name="T36" fmla="*/ 37 w 45"/>
                <a:gd name="T37" fmla="*/ 42 h 55"/>
                <a:gd name="T38" fmla="*/ 41 w 45"/>
                <a:gd name="T39" fmla="*/ 41 h 55"/>
                <a:gd name="T40" fmla="*/ 41 w 45"/>
                <a:gd name="T41" fmla="*/ 39 h 55"/>
                <a:gd name="T42" fmla="*/ 39 w 45"/>
                <a:gd name="T43" fmla="*/ 37 h 55"/>
                <a:gd name="T44" fmla="*/ 43 w 45"/>
                <a:gd name="T45" fmla="*/ 34 h 55"/>
                <a:gd name="T46" fmla="*/ 37 w 45"/>
                <a:gd name="T47" fmla="*/ 25 h 55"/>
                <a:gd name="T48" fmla="*/ 38 w 45"/>
                <a:gd name="T49" fmla="*/ 14 h 55"/>
                <a:gd name="T50" fmla="*/ 42 w 45"/>
                <a:gd name="T51" fmla="*/ 14 h 55"/>
                <a:gd name="T52" fmla="*/ 42 w 45"/>
                <a:gd name="T53" fmla="*/ 11 h 55"/>
                <a:gd name="T54" fmla="*/ 45 w 45"/>
                <a:gd name="T55" fmla="*/ 7 h 55"/>
                <a:gd name="T56" fmla="*/ 35 w 45"/>
                <a:gd name="T57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55">
                  <a:moveTo>
                    <a:pt x="35" y="8"/>
                  </a:moveTo>
                  <a:cubicBezTo>
                    <a:pt x="34" y="8"/>
                    <a:pt x="33" y="8"/>
                    <a:pt x="33" y="8"/>
                  </a:cubicBezTo>
                  <a:cubicBezTo>
                    <a:pt x="26" y="7"/>
                    <a:pt x="18" y="7"/>
                    <a:pt x="16" y="7"/>
                  </a:cubicBezTo>
                  <a:cubicBezTo>
                    <a:pt x="15" y="7"/>
                    <a:pt x="15" y="6"/>
                    <a:pt x="14" y="6"/>
                  </a:cubicBezTo>
                  <a:cubicBezTo>
                    <a:pt x="11" y="4"/>
                    <a:pt x="9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5"/>
                    <a:pt x="6" y="9"/>
                    <a:pt x="4" y="14"/>
                  </a:cubicBezTo>
                  <a:cubicBezTo>
                    <a:pt x="2" y="18"/>
                    <a:pt x="0" y="20"/>
                    <a:pt x="0" y="26"/>
                  </a:cubicBezTo>
                  <a:cubicBezTo>
                    <a:pt x="1" y="32"/>
                    <a:pt x="4" y="32"/>
                    <a:pt x="6" y="36"/>
                  </a:cubicBezTo>
                  <a:cubicBezTo>
                    <a:pt x="7" y="38"/>
                    <a:pt x="7" y="41"/>
                    <a:pt x="7" y="43"/>
                  </a:cubicBezTo>
                  <a:cubicBezTo>
                    <a:pt x="7" y="44"/>
                    <a:pt x="8" y="46"/>
                    <a:pt x="8" y="47"/>
                  </a:cubicBezTo>
                  <a:cubicBezTo>
                    <a:pt x="8" y="48"/>
                    <a:pt x="8" y="49"/>
                    <a:pt x="9" y="49"/>
                  </a:cubicBezTo>
                  <a:cubicBezTo>
                    <a:pt x="10" y="49"/>
                    <a:pt x="11" y="49"/>
                    <a:pt x="11" y="50"/>
                  </a:cubicBezTo>
                  <a:cubicBezTo>
                    <a:pt x="12" y="51"/>
                    <a:pt x="13" y="52"/>
                    <a:pt x="13" y="53"/>
                  </a:cubicBezTo>
                  <a:cubicBezTo>
                    <a:pt x="15" y="54"/>
                    <a:pt x="16" y="55"/>
                    <a:pt x="18" y="55"/>
                  </a:cubicBezTo>
                  <a:cubicBezTo>
                    <a:pt x="23" y="53"/>
                    <a:pt x="21" y="52"/>
                    <a:pt x="23" y="50"/>
                  </a:cubicBezTo>
                  <a:cubicBezTo>
                    <a:pt x="25" y="49"/>
                    <a:pt x="27" y="48"/>
                    <a:pt x="30" y="47"/>
                  </a:cubicBezTo>
                  <a:cubicBezTo>
                    <a:pt x="32" y="47"/>
                    <a:pt x="33" y="46"/>
                    <a:pt x="35" y="46"/>
                  </a:cubicBezTo>
                  <a:cubicBezTo>
                    <a:pt x="35" y="44"/>
                    <a:pt x="35" y="42"/>
                    <a:pt x="37" y="42"/>
                  </a:cubicBezTo>
                  <a:cubicBezTo>
                    <a:pt x="39" y="42"/>
                    <a:pt x="40" y="42"/>
                    <a:pt x="41" y="41"/>
                  </a:cubicBezTo>
                  <a:cubicBezTo>
                    <a:pt x="44" y="41"/>
                    <a:pt x="42" y="40"/>
                    <a:pt x="41" y="39"/>
                  </a:cubicBezTo>
                  <a:cubicBezTo>
                    <a:pt x="40" y="38"/>
                    <a:pt x="39" y="38"/>
                    <a:pt x="39" y="37"/>
                  </a:cubicBezTo>
                  <a:cubicBezTo>
                    <a:pt x="39" y="35"/>
                    <a:pt x="43" y="35"/>
                    <a:pt x="43" y="34"/>
                  </a:cubicBezTo>
                  <a:cubicBezTo>
                    <a:pt x="44" y="31"/>
                    <a:pt x="38" y="28"/>
                    <a:pt x="37" y="25"/>
                  </a:cubicBezTo>
                  <a:cubicBezTo>
                    <a:pt x="37" y="21"/>
                    <a:pt x="36" y="16"/>
                    <a:pt x="38" y="14"/>
                  </a:cubicBezTo>
                  <a:cubicBezTo>
                    <a:pt x="39" y="14"/>
                    <a:pt x="41" y="14"/>
                    <a:pt x="42" y="14"/>
                  </a:cubicBezTo>
                  <a:cubicBezTo>
                    <a:pt x="42" y="13"/>
                    <a:pt x="42" y="12"/>
                    <a:pt x="42" y="11"/>
                  </a:cubicBezTo>
                  <a:cubicBezTo>
                    <a:pt x="43" y="10"/>
                    <a:pt x="45" y="9"/>
                    <a:pt x="45" y="7"/>
                  </a:cubicBezTo>
                  <a:cubicBezTo>
                    <a:pt x="42" y="7"/>
                    <a:pt x="38" y="8"/>
                    <a:pt x="35" y="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2" name="Freeform 344"/>
            <p:cNvSpPr>
              <a:spLocks/>
            </p:cNvSpPr>
            <p:nvPr/>
          </p:nvSpPr>
          <p:spPr bwMode="auto">
            <a:xfrm>
              <a:off x="7859476" y="4305823"/>
              <a:ext cx="67503" cy="110060"/>
            </a:xfrm>
            <a:custGeom>
              <a:avLst/>
              <a:gdLst>
                <a:gd name="T0" fmla="*/ 27 w 30"/>
                <a:gd name="T1" fmla="*/ 9 h 48"/>
                <a:gd name="T2" fmla="*/ 25 w 30"/>
                <a:gd name="T3" fmla="*/ 8 h 48"/>
                <a:gd name="T4" fmla="*/ 16 w 30"/>
                <a:gd name="T5" fmla="*/ 2 h 48"/>
                <a:gd name="T6" fmla="*/ 10 w 30"/>
                <a:gd name="T7" fmla="*/ 0 h 48"/>
                <a:gd name="T8" fmla="*/ 7 w 30"/>
                <a:gd name="T9" fmla="*/ 4 h 48"/>
                <a:gd name="T10" fmla="*/ 7 w 30"/>
                <a:gd name="T11" fmla="*/ 7 h 48"/>
                <a:gd name="T12" fmla="*/ 3 w 30"/>
                <a:gd name="T13" fmla="*/ 7 h 48"/>
                <a:gd name="T14" fmla="*/ 2 w 30"/>
                <a:gd name="T15" fmla="*/ 18 h 48"/>
                <a:gd name="T16" fmla="*/ 8 w 30"/>
                <a:gd name="T17" fmla="*/ 27 h 48"/>
                <a:gd name="T18" fmla="*/ 4 w 30"/>
                <a:gd name="T19" fmla="*/ 30 h 48"/>
                <a:gd name="T20" fmla="*/ 6 w 30"/>
                <a:gd name="T21" fmla="*/ 32 h 48"/>
                <a:gd name="T22" fmla="*/ 6 w 30"/>
                <a:gd name="T23" fmla="*/ 34 h 48"/>
                <a:gd name="T24" fmla="*/ 2 w 30"/>
                <a:gd name="T25" fmla="*/ 35 h 48"/>
                <a:gd name="T26" fmla="*/ 0 w 30"/>
                <a:gd name="T27" fmla="*/ 39 h 48"/>
                <a:gd name="T28" fmla="*/ 1 w 30"/>
                <a:gd name="T29" fmla="*/ 39 h 48"/>
                <a:gd name="T30" fmla="*/ 5 w 30"/>
                <a:gd name="T31" fmla="*/ 42 h 48"/>
                <a:gd name="T32" fmla="*/ 8 w 30"/>
                <a:gd name="T33" fmla="*/ 47 h 48"/>
                <a:gd name="T34" fmla="*/ 11 w 30"/>
                <a:gd name="T35" fmla="*/ 48 h 48"/>
                <a:gd name="T36" fmla="*/ 13 w 30"/>
                <a:gd name="T37" fmla="*/ 45 h 48"/>
                <a:gd name="T38" fmla="*/ 19 w 30"/>
                <a:gd name="T39" fmla="*/ 41 h 48"/>
                <a:gd name="T40" fmla="*/ 24 w 30"/>
                <a:gd name="T41" fmla="*/ 33 h 48"/>
                <a:gd name="T42" fmla="*/ 29 w 30"/>
                <a:gd name="T43" fmla="*/ 23 h 48"/>
                <a:gd name="T44" fmla="*/ 30 w 30"/>
                <a:gd name="T45" fmla="*/ 11 h 48"/>
                <a:gd name="T46" fmla="*/ 27 w 30"/>
                <a:gd name="T47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48">
                  <a:moveTo>
                    <a:pt x="27" y="9"/>
                  </a:moveTo>
                  <a:cubicBezTo>
                    <a:pt x="26" y="8"/>
                    <a:pt x="26" y="8"/>
                    <a:pt x="25" y="8"/>
                  </a:cubicBezTo>
                  <a:cubicBezTo>
                    <a:pt x="23" y="6"/>
                    <a:pt x="19" y="5"/>
                    <a:pt x="16" y="2"/>
                  </a:cubicBezTo>
                  <a:cubicBezTo>
                    <a:pt x="15" y="1"/>
                    <a:pt x="13" y="1"/>
                    <a:pt x="10" y="0"/>
                  </a:cubicBezTo>
                  <a:cubicBezTo>
                    <a:pt x="10" y="2"/>
                    <a:pt x="8" y="3"/>
                    <a:pt x="7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7"/>
                    <a:pt x="4" y="7"/>
                    <a:pt x="3" y="7"/>
                  </a:cubicBezTo>
                  <a:cubicBezTo>
                    <a:pt x="1" y="9"/>
                    <a:pt x="2" y="14"/>
                    <a:pt x="2" y="18"/>
                  </a:cubicBezTo>
                  <a:cubicBezTo>
                    <a:pt x="3" y="21"/>
                    <a:pt x="9" y="24"/>
                    <a:pt x="8" y="27"/>
                  </a:cubicBezTo>
                  <a:cubicBezTo>
                    <a:pt x="8" y="28"/>
                    <a:pt x="4" y="28"/>
                    <a:pt x="4" y="30"/>
                  </a:cubicBezTo>
                  <a:cubicBezTo>
                    <a:pt x="4" y="31"/>
                    <a:pt x="5" y="31"/>
                    <a:pt x="6" y="32"/>
                  </a:cubicBezTo>
                  <a:cubicBezTo>
                    <a:pt x="7" y="33"/>
                    <a:pt x="9" y="34"/>
                    <a:pt x="6" y="34"/>
                  </a:cubicBezTo>
                  <a:cubicBezTo>
                    <a:pt x="5" y="35"/>
                    <a:pt x="4" y="35"/>
                    <a:pt x="2" y="35"/>
                  </a:cubicBezTo>
                  <a:cubicBezTo>
                    <a:pt x="0" y="35"/>
                    <a:pt x="0" y="37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3" y="39"/>
                    <a:pt x="4" y="41"/>
                    <a:pt x="5" y="42"/>
                  </a:cubicBezTo>
                  <a:cubicBezTo>
                    <a:pt x="6" y="44"/>
                    <a:pt x="7" y="46"/>
                    <a:pt x="8" y="47"/>
                  </a:cubicBezTo>
                  <a:cubicBezTo>
                    <a:pt x="9" y="47"/>
                    <a:pt x="11" y="48"/>
                    <a:pt x="11" y="48"/>
                  </a:cubicBezTo>
                  <a:cubicBezTo>
                    <a:pt x="13" y="48"/>
                    <a:pt x="13" y="47"/>
                    <a:pt x="13" y="45"/>
                  </a:cubicBezTo>
                  <a:cubicBezTo>
                    <a:pt x="15" y="43"/>
                    <a:pt x="17" y="43"/>
                    <a:pt x="19" y="41"/>
                  </a:cubicBezTo>
                  <a:cubicBezTo>
                    <a:pt x="21" y="39"/>
                    <a:pt x="22" y="36"/>
                    <a:pt x="24" y="33"/>
                  </a:cubicBezTo>
                  <a:cubicBezTo>
                    <a:pt x="26" y="29"/>
                    <a:pt x="28" y="27"/>
                    <a:pt x="29" y="23"/>
                  </a:cubicBezTo>
                  <a:cubicBezTo>
                    <a:pt x="30" y="19"/>
                    <a:pt x="29" y="15"/>
                    <a:pt x="30" y="11"/>
                  </a:cubicBezTo>
                  <a:cubicBezTo>
                    <a:pt x="29" y="10"/>
                    <a:pt x="28" y="9"/>
                    <a:pt x="27" y="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3" name="Freeform 345"/>
            <p:cNvSpPr>
              <a:spLocks/>
            </p:cNvSpPr>
            <p:nvPr/>
          </p:nvSpPr>
          <p:spPr bwMode="auto">
            <a:xfrm>
              <a:off x="7278361" y="4417350"/>
              <a:ext cx="127670" cy="152616"/>
            </a:xfrm>
            <a:custGeom>
              <a:avLst/>
              <a:gdLst>
                <a:gd name="T0" fmla="*/ 48 w 56"/>
                <a:gd name="T1" fmla="*/ 15 h 67"/>
                <a:gd name="T2" fmla="*/ 43 w 56"/>
                <a:gd name="T3" fmla="*/ 14 h 67"/>
                <a:gd name="T4" fmla="*/ 38 w 56"/>
                <a:gd name="T5" fmla="*/ 11 h 67"/>
                <a:gd name="T6" fmla="*/ 27 w 56"/>
                <a:gd name="T7" fmla="*/ 4 h 67"/>
                <a:gd name="T8" fmla="*/ 22 w 56"/>
                <a:gd name="T9" fmla="*/ 3 h 67"/>
                <a:gd name="T10" fmla="*/ 20 w 56"/>
                <a:gd name="T11" fmla="*/ 2 h 67"/>
                <a:gd name="T12" fmla="*/ 19 w 56"/>
                <a:gd name="T13" fmla="*/ 1 h 67"/>
                <a:gd name="T14" fmla="*/ 18 w 56"/>
                <a:gd name="T15" fmla="*/ 0 h 67"/>
                <a:gd name="T16" fmla="*/ 17 w 56"/>
                <a:gd name="T17" fmla="*/ 1 h 67"/>
                <a:gd name="T18" fmla="*/ 4 w 56"/>
                <a:gd name="T19" fmla="*/ 13 h 67"/>
                <a:gd name="T20" fmla="*/ 2 w 56"/>
                <a:gd name="T21" fmla="*/ 30 h 67"/>
                <a:gd name="T22" fmla="*/ 3 w 56"/>
                <a:gd name="T23" fmla="*/ 36 h 67"/>
                <a:gd name="T24" fmla="*/ 3 w 56"/>
                <a:gd name="T25" fmla="*/ 53 h 67"/>
                <a:gd name="T26" fmla="*/ 0 w 56"/>
                <a:gd name="T27" fmla="*/ 62 h 67"/>
                <a:gd name="T28" fmla="*/ 10 w 56"/>
                <a:gd name="T29" fmla="*/ 58 h 67"/>
                <a:gd name="T30" fmla="*/ 19 w 56"/>
                <a:gd name="T31" fmla="*/ 65 h 67"/>
                <a:gd name="T32" fmla="*/ 28 w 56"/>
                <a:gd name="T33" fmla="*/ 58 h 67"/>
                <a:gd name="T34" fmla="*/ 36 w 56"/>
                <a:gd name="T35" fmla="*/ 54 h 67"/>
                <a:gd name="T36" fmla="*/ 39 w 56"/>
                <a:gd name="T37" fmla="*/ 53 h 67"/>
                <a:gd name="T38" fmla="*/ 38 w 56"/>
                <a:gd name="T39" fmla="*/ 50 h 67"/>
                <a:gd name="T40" fmla="*/ 36 w 56"/>
                <a:gd name="T41" fmla="*/ 41 h 67"/>
                <a:gd name="T42" fmla="*/ 37 w 56"/>
                <a:gd name="T43" fmla="*/ 38 h 67"/>
                <a:gd name="T44" fmla="*/ 39 w 56"/>
                <a:gd name="T45" fmla="*/ 35 h 67"/>
                <a:gd name="T46" fmla="*/ 47 w 56"/>
                <a:gd name="T47" fmla="*/ 34 h 67"/>
                <a:gd name="T48" fmla="*/ 54 w 56"/>
                <a:gd name="T49" fmla="*/ 30 h 67"/>
                <a:gd name="T50" fmla="*/ 56 w 56"/>
                <a:gd name="T51" fmla="*/ 21 h 67"/>
                <a:gd name="T52" fmla="*/ 52 w 56"/>
                <a:gd name="T53" fmla="*/ 17 h 67"/>
                <a:gd name="T54" fmla="*/ 48 w 56"/>
                <a:gd name="T55" fmla="*/ 1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67">
                  <a:moveTo>
                    <a:pt x="48" y="15"/>
                  </a:moveTo>
                  <a:cubicBezTo>
                    <a:pt x="47" y="14"/>
                    <a:pt x="45" y="15"/>
                    <a:pt x="43" y="14"/>
                  </a:cubicBezTo>
                  <a:cubicBezTo>
                    <a:pt x="41" y="13"/>
                    <a:pt x="39" y="12"/>
                    <a:pt x="38" y="11"/>
                  </a:cubicBezTo>
                  <a:cubicBezTo>
                    <a:pt x="34" y="9"/>
                    <a:pt x="31" y="6"/>
                    <a:pt x="27" y="4"/>
                  </a:cubicBezTo>
                  <a:cubicBezTo>
                    <a:pt x="25" y="3"/>
                    <a:pt x="24" y="3"/>
                    <a:pt x="22" y="3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20" y="2"/>
                    <a:pt x="20" y="1"/>
                    <a:pt x="19" y="1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3" y="6"/>
                    <a:pt x="9" y="8"/>
                    <a:pt x="4" y="13"/>
                  </a:cubicBezTo>
                  <a:cubicBezTo>
                    <a:pt x="1" y="17"/>
                    <a:pt x="1" y="23"/>
                    <a:pt x="2" y="30"/>
                  </a:cubicBezTo>
                  <a:cubicBezTo>
                    <a:pt x="3" y="32"/>
                    <a:pt x="3" y="34"/>
                    <a:pt x="3" y="36"/>
                  </a:cubicBezTo>
                  <a:cubicBezTo>
                    <a:pt x="5" y="47"/>
                    <a:pt x="6" y="43"/>
                    <a:pt x="3" y="53"/>
                  </a:cubicBezTo>
                  <a:cubicBezTo>
                    <a:pt x="1" y="61"/>
                    <a:pt x="1" y="58"/>
                    <a:pt x="0" y="62"/>
                  </a:cubicBezTo>
                  <a:cubicBezTo>
                    <a:pt x="3" y="61"/>
                    <a:pt x="6" y="57"/>
                    <a:pt x="10" y="58"/>
                  </a:cubicBezTo>
                  <a:cubicBezTo>
                    <a:pt x="14" y="58"/>
                    <a:pt x="15" y="64"/>
                    <a:pt x="19" y="65"/>
                  </a:cubicBezTo>
                  <a:cubicBezTo>
                    <a:pt x="26" y="67"/>
                    <a:pt x="25" y="61"/>
                    <a:pt x="28" y="58"/>
                  </a:cubicBezTo>
                  <a:cubicBezTo>
                    <a:pt x="30" y="56"/>
                    <a:pt x="33" y="55"/>
                    <a:pt x="36" y="54"/>
                  </a:cubicBezTo>
                  <a:cubicBezTo>
                    <a:pt x="37" y="54"/>
                    <a:pt x="38" y="54"/>
                    <a:pt x="39" y="53"/>
                  </a:cubicBezTo>
                  <a:cubicBezTo>
                    <a:pt x="39" y="52"/>
                    <a:pt x="38" y="51"/>
                    <a:pt x="38" y="50"/>
                  </a:cubicBezTo>
                  <a:cubicBezTo>
                    <a:pt x="37" y="47"/>
                    <a:pt x="36" y="44"/>
                    <a:pt x="36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8" y="37"/>
                    <a:pt x="38" y="35"/>
                    <a:pt x="39" y="35"/>
                  </a:cubicBezTo>
                  <a:cubicBezTo>
                    <a:pt x="41" y="33"/>
                    <a:pt x="44" y="34"/>
                    <a:pt x="47" y="34"/>
                  </a:cubicBezTo>
                  <a:cubicBezTo>
                    <a:pt x="50" y="34"/>
                    <a:pt x="52" y="33"/>
                    <a:pt x="54" y="30"/>
                  </a:cubicBezTo>
                  <a:cubicBezTo>
                    <a:pt x="55" y="26"/>
                    <a:pt x="53" y="22"/>
                    <a:pt x="56" y="21"/>
                  </a:cubicBezTo>
                  <a:cubicBezTo>
                    <a:pt x="55" y="20"/>
                    <a:pt x="53" y="19"/>
                    <a:pt x="52" y="17"/>
                  </a:cubicBezTo>
                  <a:cubicBezTo>
                    <a:pt x="51" y="16"/>
                    <a:pt x="50" y="15"/>
                    <a:pt x="48" y="1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4" name="Freeform 346"/>
            <p:cNvSpPr>
              <a:spLocks/>
            </p:cNvSpPr>
            <p:nvPr/>
          </p:nvSpPr>
          <p:spPr bwMode="auto">
            <a:xfrm>
              <a:off x="7276894" y="4462842"/>
              <a:ext cx="290558" cy="399150"/>
            </a:xfrm>
            <a:custGeom>
              <a:avLst/>
              <a:gdLst>
                <a:gd name="T0" fmla="*/ 115 w 128"/>
                <a:gd name="T1" fmla="*/ 154 h 176"/>
                <a:gd name="T2" fmla="*/ 119 w 128"/>
                <a:gd name="T3" fmla="*/ 151 h 176"/>
                <a:gd name="T4" fmla="*/ 122 w 128"/>
                <a:gd name="T5" fmla="*/ 147 h 176"/>
                <a:gd name="T6" fmla="*/ 115 w 128"/>
                <a:gd name="T7" fmla="*/ 140 h 176"/>
                <a:gd name="T8" fmla="*/ 114 w 128"/>
                <a:gd name="T9" fmla="*/ 134 h 176"/>
                <a:gd name="T10" fmla="*/ 120 w 128"/>
                <a:gd name="T11" fmla="*/ 128 h 176"/>
                <a:gd name="T12" fmla="*/ 118 w 128"/>
                <a:gd name="T13" fmla="*/ 120 h 176"/>
                <a:gd name="T14" fmla="*/ 124 w 128"/>
                <a:gd name="T15" fmla="*/ 103 h 176"/>
                <a:gd name="T16" fmla="*/ 116 w 128"/>
                <a:gd name="T17" fmla="*/ 97 h 176"/>
                <a:gd name="T18" fmla="*/ 112 w 128"/>
                <a:gd name="T19" fmla="*/ 96 h 176"/>
                <a:gd name="T20" fmla="*/ 109 w 128"/>
                <a:gd name="T21" fmla="*/ 95 h 176"/>
                <a:gd name="T22" fmla="*/ 105 w 128"/>
                <a:gd name="T23" fmla="*/ 93 h 176"/>
                <a:gd name="T24" fmla="*/ 105 w 128"/>
                <a:gd name="T25" fmla="*/ 90 h 176"/>
                <a:gd name="T26" fmla="*/ 103 w 128"/>
                <a:gd name="T27" fmla="*/ 84 h 176"/>
                <a:gd name="T28" fmla="*/ 98 w 128"/>
                <a:gd name="T29" fmla="*/ 90 h 176"/>
                <a:gd name="T30" fmla="*/ 84 w 128"/>
                <a:gd name="T31" fmla="*/ 86 h 176"/>
                <a:gd name="T32" fmla="*/ 81 w 128"/>
                <a:gd name="T33" fmla="*/ 84 h 176"/>
                <a:gd name="T34" fmla="*/ 81 w 128"/>
                <a:gd name="T35" fmla="*/ 80 h 176"/>
                <a:gd name="T36" fmla="*/ 78 w 128"/>
                <a:gd name="T37" fmla="*/ 78 h 176"/>
                <a:gd name="T38" fmla="*/ 77 w 128"/>
                <a:gd name="T39" fmla="*/ 78 h 176"/>
                <a:gd name="T40" fmla="*/ 74 w 128"/>
                <a:gd name="T41" fmla="*/ 76 h 176"/>
                <a:gd name="T42" fmla="*/ 71 w 128"/>
                <a:gd name="T43" fmla="*/ 72 h 176"/>
                <a:gd name="T44" fmla="*/ 70 w 128"/>
                <a:gd name="T45" fmla="*/ 63 h 176"/>
                <a:gd name="T46" fmla="*/ 77 w 128"/>
                <a:gd name="T47" fmla="*/ 59 h 176"/>
                <a:gd name="T48" fmla="*/ 78 w 128"/>
                <a:gd name="T49" fmla="*/ 49 h 176"/>
                <a:gd name="T50" fmla="*/ 95 w 128"/>
                <a:gd name="T51" fmla="*/ 41 h 176"/>
                <a:gd name="T52" fmla="*/ 101 w 128"/>
                <a:gd name="T53" fmla="*/ 36 h 176"/>
                <a:gd name="T54" fmla="*/ 103 w 128"/>
                <a:gd name="T55" fmla="*/ 32 h 176"/>
                <a:gd name="T56" fmla="*/ 105 w 128"/>
                <a:gd name="T57" fmla="*/ 30 h 176"/>
                <a:gd name="T58" fmla="*/ 101 w 128"/>
                <a:gd name="T59" fmla="*/ 23 h 176"/>
                <a:gd name="T60" fmla="*/ 92 w 128"/>
                <a:gd name="T61" fmla="*/ 22 h 176"/>
                <a:gd name="T62" fmla="*/ 87 w 128"/>
                <a:gd name="T63" fmla="*/ 21 h 176"/>
                <a:gd name="T64" fmla="*/ 70 w 128"/>
                <a:gd name="T65" fmla="*/ 8 h 176"/>
                <a:gd name="T66" fmla="*/ 60 w 128"/>
                <a:gd name="T67" fmla="*/ 1 h 176"/>
                <a:gd name="T68" fmla="*/ 55 w 128"/>
                <a:gd name="T69" fmla="*/ 10 h 176"/>
                <a:gd name="T70" fmla="*/ 48 w 128"/>
                <a:gd name="T71" fmla="*/ 14 h 176"/>
                <a:gd name="T72" fmla="*/ 40 w 128"/>
                <a:gd name="T73" fmla="*/ 15 h 176"/>
                <a:gd name="T74" fmla="*/ 38 w 128"/>
                <a:gd name="T75" fmla="*/ 18 h 176"/>
                <a:gd name="T76" fmla="*/ 37 w 128"/>
                <a:gd name="T77" fmla="*/ 21 h 176"/>
                <a:gd name="T78" fmla="*/ 39 w 128"/>
                <a:gd name="T79" fmla="*/ 30 h 176"/>
                <a:gd name="T80" fmla="*/ 40 w 128"/>
                <a:gd name="T81" fmla="*/ 33 h 176"/>
                <a:gd name="T82" fmla="*/ 37 w 128"/>
                <a:gd name="T83" fmla="*/ 34 h 176"/>
                <a:gd name="T84" fmla="*/ 29 w 128"/>
                <a:gd name="T85" fmla="*/ 38 h 176"/>
                <a:gd name="T86" fmla="*/ 20 w 128"/>
                <a:gd name="T87" fmla="*/ 45 h 176"/>
                <a:gd name="T88" fmla="*/ 11 w 128"/>
                <a:gd name="T89" fmla="*/ 38 h 176"/>
                <a:gd name="T90" fmla="*/ 1 w 128"/>
                <a:gd name="T91" fmla="*/ 42 h 176"/>
                <a:gd name="T92" fmla="*/ 1 w 128"/>
                <a:gd name="T93" fmla="*/ 47 h 176"/>
                <a:gd name="T94" fmla="*/ 7 w 128"/>
                <a:gd name="T95" fmla="*/ 59 h 176"/>
                <a:gd name="T96" fmla="*/ 17 w 128"/>
                <a:gd name="T97" fmla="*/ 68 h 176"/>
                <a:gd name="T98" fmla="*/ 28 w 128"/>
                <a:gd name="T99" fmla="*/ 91 h 176"/>
                <a:gd name="T100" fmla="*/ 40 w 128"/>
                <a:gd name="T101" fmla="*/ 120 h 176"/>
                <a:gd name="T102" fmla="*/ 46 w 128"/>
                <a:gd name="T103" fmla="*/ 132 h 176"/>
                <a:gd name="T104" fmla="*/ 60 w 128"/>
                <a:gd name="T105" fmla="*/ 152 h 176"/>
                <a:gd name="T106" fmla="*/ 76 w 128"/>
                <a:gd name="T107" fmla="*/ 164 h 176"/>
                <a:gd name="T108" fmla="*/ 94 w 128"/>
                <a:gd name="T109" fmla="*/ 172 h 176"/>
                <a:gd name="T110" fmla="*/ 97 w 128"/>
                <a:gd name="T111" fmla="*/ 176 h 176"/>
                <a:gd name="T112" fmla="*/ 105 w 128"/>
                <a:gd name="T113" fmla="*/ 175 h 176"/>
                <a:gd name="T114" fmla="*/ 110 w 128"/>
                <a:gd name="T115" fmla="*/ 172 h 176"/>
                <a:gd name="T116" fmla="*/ 112 w 128"/>
                <a:gd name="T117" fmla="*/ 169 h 176"/>
                <a:gd name="T118" fmla="*/ 112 w 128"/>
                <a:gd name="T119" fmla="*/ 169 h 176"/>
                <a:gd name="T120" fmla="*/ 112 w 128"/>
                <a:gd name="T121" fmla="*/ 161 h 176"/>
                <a:gd name="T122" fmla="*/ 115 w 128"/>
                <a:gd name="T123" fmla="*/ 1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" h="176">
                  <a:moveTo>
                    <a:pt x="115" y="154"/>
                  </a:moveTo>
                  <a:cubicBezTo>
                    <a:pt x="116" y="153"/>
                    <a:pt x="117" y="152"/>
                    <a:pt x="119" y="151"/>
                  </a:cubicBezTo>
                  <a:cubicBezTo>
                    <a:pt x="120" y="150"/>
                    <a:pt x="122" y="148"/>
                    <a:pt x="122" y="147"/>
                  </a:cubicBezTo>
                  <a:cubicBezTo>
                    <a:pt x="123" y="144"/>
                    <a:pt x="117" y="142"/>
                    <a:pt x="115" y="140"/>
                  </a:cubicBezTo>
                  <a:cubicBezTo>
                    <a:pt x="114" y="139"/>
                    <a:pt x="114" y="136"/>
                    <a:pt x="114" y="134"/>
                  </a:cubicBezTo>
                  <a:cubicBezTo>
                    <a:pt x="116" y="132"/>
                    <a:pt x="119" y="130"/>
                    <a:pt x="120" y="128"/>
                  </a:cubicBezTo>
                  <a:cubicBezTo>
                    <a:pt x="121" y="123"/>
                    <a:pt x="118" y="124"/>
                    <a:pt x="118" y="120"/>
                  </a:cubicBezTo>
                  <a:cubicBezTo>
                    <a:pt x="117" y="114"/>
                    <a:pt x="128" y="110"/>
                    <a:pt x="124" y="103"/>
                  </a:cubicBezTo>
                  <a:cubicBezTo>
                    <a:pt x="123" y="102"/>
                    <a:pt x="118" y="98"/>
                    <a:pt x="116" y="97"/>
                  </a:cubicBezTo>
                  <a:cubicBezTo>
                    <a:pt x="115" y="96"/>
                    <a:pt x="113" y="96"/>
                    <a:pt x="112" y="96"/>
                  </a:cubicBezTo>
                  <a:cubicBezTo>
                    <a:pt x="111" y="95"/>
                    <a:pt x="110" y="95"/>
                    <a:pt x="109" y="95"/>
                  </a:cubicBezTo>
                  <a:cubicBezTo>
                    <a:pt x="108" y="95"/>
                    <a:pt x="106" y="94"/>
                    <a:pt x="105" y="93"/>
                  </a:cubicBezTo>
                  <a:cubicBezTo>
                    <a:pt x="105" y="92"/>
                    <a:pt x="105" y="91"/>
                    <a:pt x="105" y="90"/>
                  </a:cubicBezTo>
                  <a:cubicBezTo>
                    <a:pt x="105" y="88"/>
                    <a:pt x="106" y="84"/>
                    <a:pt x="103" y="84"/>
                  </a:cubicBezTo>
                  <a:cubicBezTo>
                    <a:pt x="101" y="84"/>
                    <a:pt x="100" y="89"/>
                    <a:pt x="98" y="90"/>
                  </a:cubicBezTo>
                  <a:cubicBezTo>
                    <a:pt x="92" y="92"/>
                    <a:pt x="89" y="87"/>
                    <a:pt x="84" y="86"/>
                  </a:cubicBezTo>
                  <a:cubicBezTo>
                    <a:pt x="83" y="85"/>
                    <a:pt x="81" y="86"/>
                    <a:pt x="81" y="84"/>
                  </a:cubicBezTo>
                  <a:cubicBezTo>
                    <a:pt x="81" y="83"/>
                    <a:pt x="81" y="82"/>
                    <a:pt x="81" y="80"/>
                  </a:cubicBezTo>
                  <a:cubicBezTo>
                    <a:pt x="80" y="79"/>
                    <a:pt x="80" y="78"/>
                    <a:pt x="78" y="78"/>
                  </a:cubicBezTo>
                  <a:cubicBezTo>
                    <a:pt x="78" y="78"/>
                    <a:pt x="77" y="78"/>
                    <a:pt x="77" y="78"/>
                  </a:cubicBezTo>
                  <a:cubicBezTo>
                    <a:pt x="75" y="78"/>
                    <a:pt x="75" y="77"/>
                    <a:pt x="74" y="76"/>
                  </a:cubicBezTo>
                  <a:cubicBezTo>
                    <a:pt x="73" y="75"/>
                    <a:pt x="72" y="74"/>
                    <a:pt x="71" y="72"/>
                  </a:cubicBezTo>
                  <a:cubicBezTo>
                    <a:pt x="69" y="69"/>
                    <a:pt x="68" y="66"/>
                    <a:pt x="70" y="63"/>
                  </a:cubicBezTo>
                  <a:cubicBezTo>
                    <a:pt x="72" y="59"/>
                    <a:pt x="74" y="62"/>
                    <a:pt x="77" y="59"/>
                  </a:cubicBezTo>
                  <a:cubicBezTo>
                    <a:pt x="80" y="56"/>
                    <a:pt x="78" y="52"/>
                    <a:pt x="78" y="49"/>
                  </a:cubicBezTo>
                  <a:cubicBezTo>
                    <a:pt x="79" y="38"/>
                    <a:pt x="86" y="41"/>
                    <a:pt x="95" y="41"/>
                  </a:cubicBezTo>
                  <a:cubicBezTo>
                    <a:pt x="101" y="40"/>
                    <a:pt x="99" y="39"/>
                    <a:pt x="101" y="36"/>
                  </a:cubicBezTo>
                  <a:cubicBezTo>
                    <a:pt x="102" y="34"/>
                    <a:pt x="102" y="33"/>
                    <a:pt x="103" y="32"/>
                  </a:cubicBezTo>
                  <a:cubicBezTo>
                    <a:pt x="103" y="31"/>
                    <a:pt x="104" y="30"/>
                    <a:pt x="105" y="30"/>
                  </a:cubicBezTo>
                  <a:cubicBezTo>
                    <a:pt x="110" y="29"/>
                    <a:pt x="103" y="24"/>
                    <a:pt x="101" y="23"/>
                  </a:cubicBezTo>
                  <a:cubicBezTo>
                    <a:pt x="98" y="22"/>
                    <a:pt x="95" y="22"/>
                    <a:pt x="92" y="22"/>
                  </a:cubicBezTo>
                  <a:cubicBezTo>
                    <a:pt x="90" y="22"/>
                    <a:pt x="88" y="22"/>
                    <a:pt x="87" y="21"/>
                  </a:cubicBezTo>
                  <a:cubicBezTo>
                    <a:pt x="79" y="20"/>
                    <a:pt x="76" y="13"/>
                    <a:pt x="70" y="8"/>
                  </a:cubicBezTo>
                  <a:cubicBezTo>
                    <a:pt x="68" y="6"/>
                    <a:pt x="63" y="1"/>
                    <a:pt x="60" y="1"/>
                  </a:cubicBezTo>
                  <a:cubicBezTo>
                    <a:pt x="53" y="0"/>
                    <a:pt x="56" y="6"/>
                    <a:pt x="55" y="10"/>
                  </a:cubicBezTo>
                  <a:cubicBezTo>
                    <a:pt x="53" y="13"/>
                    <a:pt x="51" y="14"/>
                    <a:pt x="48" y="14"/>
                  </a:cubicBezTo>
                  <a:cubicBezTo>
                    <a:pt x="45" y="14"/>
                    <a:pt x="42" y="13"/>
                    <a:pt x="40" y="15"/>
                  </a:cubicBezTo>
                  <a:cubicBezTo>
                    <a:pt x="39" y="15"/>
                    <a:pt x="39" y="17"/>
                    <a:pt x="38" y="18"/>
                  </a:cubicBezTo>
                  <a:cubicBezTo>
                    <a:pt x="37" y="19"/>
                    <a:pt x="37" y="20"/>
                    <a:pt x="37" y="21"/>
                  </a:cubicBezTo>
                  <a:cubicBezTo>
                    <a:pt x="37" y="24"/>
                    <a:pt x="38" y="27"/>
                    <a:pt x="39" y="30"/>
                  </a:cubicBezTo>
                  <a:cubicBezTo>
                    <a:pt x="39" y="31"/>
                    <a:pt x="40" y="32"/>
                    <a:pt x="40" y="33"/>
                  </a:cubicBezTo>
                  <a:cubicBezTo>
                    <a:pt x="39" y="34"/>
                    <a:pt x="38" y="34"/>
                    <a:pt x="37" y="34"/>
                  </a:cubicBezTo>
                  <a:cubicBezTo>
                    <a:pt x="34" y="35"/>
                    <a:pt x="31" y="36"/>
                    <a:pt x="29" y="38"/>
                  </a:cubicBezTo>
                  <a:cubicBezTo>
                    <a:pt x="26" y="41"/>
                    <a:pt x="27" y="47"/>
                    <a:pt x="20" y="45"/>
                  </a:cubicBezTo>
                  <a:cubicBezTo>
                    <a:pt x="16" y="44"/>
                    <a:pt x="15" y="38"/>
                    <a:pt x="11" y="38"/>
                  </a:cubicBezTo>
                  <a:cubicBezTo>
                    <a:pt x="7" y="37"/>
                    <a:pt x="4" y="41"/>
                    <a:pt x="1" y="42"/>
                  </a:cubicBezTo>
                  <a:cubicBezTo>
                    <a:pt x="1" y="43"/>
                    <a:pt x="1" y="45"/>
                    <a:pt x="1" y="47"/>
                  </a:cubicBezTo>
                  <a:cubicBezTo>
                    <a:pt x="0" y="58"/>
                    <a:pt x="1" y="57"/>
                    <a:pt x="7" y="59"/>
                  </a:cubicBezTo>
                  <a:cubicBezTo>
                    <a:pt x="13" y="60"/>
                    <a:pt x="13" y="63"/>
                    <a:pt x="17" y="68"/>
                  </a:cubicBezTo>
                  <a:cubicBezTo>
                    <a:pt x="20" y="74"/>
                    <a:pt x="24" y="81"/>
                    <a:pt x="28" y="91"/>
                  </a:cubicBezTo>
                  <a:cubicBezTo>
                    <a:pt x="33" y="100"/>
                    <a:pt x="35" y="116"/>
                    <a:pt x="40" y="120"/>
                  </a:cubicBezTo>
                  <a:cubicBezTo>
                    <a:pt x="44" y="123"/>
                    <a:pt x="44" y="125"/>
                    <a:pt x="46" y="132"/>
                  </a:cubicBezTo>
                  <a:cubicBezTo>
                    <a:pt x="48" y="139"/>
                    <a:pt x="52" y="145"/>
                    <a:pt x="60" y="152"/>
                  </a:cubicBezTo>
                  <a:cubicBezTo>
                    <a:pt x="68" y="159"/>
                    <a:pt x="68" y="161"/>
                    <a:pt x="76" y="164"/>
                  </a:cubicBezTo>
                  <a:cubicBezTo>
                    <a:pt x="84" y="168"/>
                    <a:pt x="89" y="169"/>
                    <a:pt x="94" y="172"/>
                  </a:cubicBezTo>
                  <a:cubicBezTo>
                    <a:pt x="95" y="173"/>
                    <a:pt x="96" y="174"/>
                    <a:pt x="97" y="176"/>
                  </a:cubicBezTo>
                  <a:cubicBezTo>
                    <a:pt x="100" y="176"/>
                    <a:pt x="103" y="176"/>
                    <a:pt x="105" y="175"/>
                  </a:cubicBezTo>
                  <a:cubicBezTo>
                    <a:pt x="108" y="175"/>
                    <a:pt x="110" y="175"/>
                    <a:pt x="110" y="172"/>
                  </a:cubicBezTo>
                  <a:cubicBezTo>
                    <a:pt x="110" y="171"/>
                    <a:pt x="110" y="170"/>
                    <a:pt x="112" y="169"/>
                  </a:cubicBezTo>
                  <a:cubicBezTo>
                    <a:pt x="112" y="169"/>
                    <a:pt x="112" y="169"/>
                    <a:pt x="112" y="169"/>
                  </a:cubicBezTo>
                  <a:cubicBezTo>
                    <a:pt x="112" y="167"/>
                    <a:pt x="112" y="164"/>
                    <a:pt x="112" y="161"/>
                  </a:cubicBezTo>
                  <a:cubicBezTo>
                    <a:pt x="112" y="158"/>
                    <a:pt x="112" y="156"/>
                    <a:pt x="115" y="154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5" name="Freeform 347"/>
            <p:cNvSpPr>
              <a:spLocks/>
            </p:cNvSpPr>
            <p:nvPr/>
          </p:nvSpPr>
          <p:spPr bwMode="auto">
            <a:xfrm>
              <a:off x="7696588" y="4867862"/>
              <a:ext cx="165824" cy="237729"/>
            </a:xfrm>
            <a:custGeom>
              <a:avLst/>
              <a:gdLst>
                <a:gd name="T0" fmla="*/ 67 w 73"/>
                <a:gd name="T1" fmla="*/ 52 h 105"/>
                <a:gd name="T2" fmla="*/ 62 w 73"/>
                <a:gd name="T3" fmla="*/ 48 h 105"/>
                <a:gd name="T4" fmla="*/ 50 w 73"/>
                <a:gd name="T5" fmla="*/ 47 h 105"/>
                <a:gd name="T6" fmla="*/ 46 w 73"/>
                <a:gd name="T7" fmla="*/ 32 h 105"/>
                <a:gd name="T8" fmla="*/ 40 w 73"/>
                <a:gd name="T9" fmla="*/ 19 h 105"/>
                <a:gd name="T10" fmla="*/ 30 w 73"/>
                <a:gd name="T11" fmla="*/ 10 h 105"/>
                <a:gd name="T12" fmla="*/ 25 w 73"/>
                <a:gd name="T13" fmla="*/ 6 h 105"/>
                <a:gd name="T14" fmla="*/ 21 w 73"/>
                <a:gd name="T15" fmla="*/ 1 h 105"/>
                <a:gd name="T16" fmla="*/ 15 w 73"/>
                <a:gd name="T17" fmla="*/ 3 h 105"/>
                <a:gd name="T18" fmla="*/ 12 w 73"/>
                <a:gd name="T19" fmla="*/ 5 h 105"/>
                <a:gd name="T20" fmla="*/ 10 w 73"/>
                <a:gd name="T21" fmla="*/ 8 h 105"/>
                <a:gd name="T22" fmla="*/ 11 w 73"/>
                <a:gd name="T23" fmla="*/ 13 h 105"/>
                <a:gd name="T24" fmla="*/ 11 w 73"/>
                <a:gd name="T25" fmla="*/ 18 h 105"/>
                <a:gd name="T26" fmla="*/ 6 w 73"/>
                <a:gd name="T27" fmla="*/ 24 h 105"/>
                <a:gd name="T28" fmla="*/ 3 w 73"/>
                <a:gd name="T29" fmla="*/ 25 h 105"/>
                <a:gd name="T30" fmla="*/ 3 w 73"/>
                <a:gd name="T31" fmla="*/ 28 h 105"/>
                <a:gd name="T32" fmla="*/ 5 w 73"/>
                <a:gd name="T33" fmla="*/ 31 h 105"/>
                <a:gd name="T34" fmla="*/ 5 w 73"/>
                <a:gd name="T35" fmla="*/ 40 h 105"/>
                <a:gd name="T36" fmla="*/ 5 w 73"/>
                <a:gd name="T37" fmla="*/ 44 h 105"/>
                <a:gd name="T38" fmla="*/ 2 w 73"/>
                <a:gd name="T39" fmla="*/ 48 h 105"/>
                <a:gd name="T40" fmla="*/ 0 w 73"/>
                <a:gd name="T41" fmla="*/ 51 h 105"/>
                <a:gd name="T42" fmla="*/ 0 w 73"/>
                <a:gd name="T43" fmla="*/ 51 h 105"/>
                <a:gd name="T44" fmla="*/ 5 w 73"/>
                <a:gd name="T45" fmla="*/ 55 h 105"/>
                <a:gd name="T46" fmla="*/ 11 w 73"/>
                <a:gd name="T47" fmla="*/ 61 h 105"/>
                <a:gd name="T48" fmla="*/ 15 w 73"/>
                <a:gd name="T49" fmla="*/ 70 h 105"/>
                <a:gd name="T50" fmla="*/ 30 w 73"/>
                <a:gd name="T51" fmla="*/ 83 h 105"/>
                <a:gd name="T52" fmla="*/ 40 w 73"/>
                <a:gd name="T53" fmla="*/ 92 h 105"/>
                <a:gd name="T54" fmla="*/ 37 w 73"/>
                <a:gd name="T55" fmla="*/ 97 h 105"/>
                <a:gd name="T56" fmla="*/ 45 w 73"/>
                <a:gd name="T57" fmla="*/ 99 h 105"/>
                <a:gd name="T58" fmla="*/ 58 w 73"/>
                <a:gd name="T59" fmla="*/ 101 h 105"/>
                <a:gd name="T60" fmla="*/ 68 w 73"/>
                <a:gd name="T61" fmla="*/ 100 h 105"/>
                <a:gd name="T62" fmla="*/ 73 w 73"/>
                <a:gd name="T63" fmla="*/ 86 h 105"/>
                <a:gd name="T64" fmla="*/ 71 w 73"/>
                <a:gd name="T65" fmla="*/ 80 h 105"/>
                <a:gd name="T66" fmla="*/ 67 w 73"/>
                <a:gd name="T67" fmla="*/ 78 h 105"/>
                <a:gd name="T68" fmla="*/ 70 w 73"/>
                <a:gd name="T69" fmla="*/ 72 h 105"/>
                <a:gd name="T70" fmla="*/ 72 w 73"/>
                <a:gd name="T71" fmla="*/ 72 h 105"/>
                <a:gd name="T72" fmla="*/ 69 w 73"/>
                <a:gd name="T73" fmla="*/ 58 h 105"/>
                <a:gd name="T74" fmla="*/ 67 w 73"/>
                <a:gd name="T75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105">
                  <a:moveTo>
                    <a:pt x="67" y="52"/>
                  </a:moveTo>
                  <a:cubicBezTo>
                    <a:pt x="66" y="50"/>
                    <a:pt x="64" y="49"/>
                    <a:pt x="62" y="48"/>
                  </a:cubicBezTo>
                  <a:cubicBezTo>
                    <a:pt x="59" y="47"/>
                    <a:pt x="53" y="49"/>
                    <a:pt x="50" y="47"/>
                  </a:cubicBezTo>
                  <a:cubicBezTo>
                    <a:pt x="47" y="45"/>
                    <a:pt x="47" y="36"/>
                    <a:pt x="46" y="32"/>
                  </a:cubicBezTo>
                  <a:cubicBezTo>
                    <a:pt x="45" y="25"/>
                    <a:pt x="44" y="24"/>
                    <a:pt x="40" y="19"/>
                  </a:cubicBezTo>
                  <a:cubicBezTo>
                    <a:pt x="37" y="16"/>
                    <a:pt x="33" y="13"/>
                    <a:pt x="30" y="10"/>
                  </a:cubicBezTo>
                  <a:cubicBezTo>
                    <a:pt x="29" y="8"/>
                    <a:pt x="26" y="8"/>
                    <a:pt x="25" y="6"/>
                  </a:cubicBezTo>
                  <a:cubicBezTo>
                    <a:pt x="24" y="5"/>
                    <a:pt x="23" y="2"/>
                    <a:pt x="21" y="1"/>
                  </a:cubicBezTo>
                  <a:cubicBezTo>
                    <a:pt x="19" y="0"/>
                    <a:pt x="17" y="1"/>
                    <a:pt x="15" y="3"/>
                  </a:cubicBezTo>
                  <a:cubicBezTo>
                    <a:pt x="14" y="3"/>
                    <a:pt x="13" y="4"/>
                    <a:pt x="12" y="5"/>
                  </a:cubicBezTo>
                  <a:cubicBezTo>
                    <a:pt x="11" y="6"/>
                    <a:pt x="10" y="7"/>
                    <a:pt x="10" y="8"/>
                  </a:cubicBezTo>
                  <a:cubicBezTo>
                    <a:pt x="10" y="10"/>
                    <a:pt x="11" y="11"/>
                    <a:pt x="11" y="13"/>
                  </a:cubicBezTo>
                  <a:cubicBezTo>
                    <a:pt x="11" y="14"/>
                    <a:pt x="11" y="16"/>
                    <a:pt x="11" y="18"/>
                  </a:cubicBezTo>
                  <a:cubicBezTo>
                    <a:pt x="10" y="21"/>
                    <a:pt x="8" y="23"/>
                    <a:pt x="6" y="24"/>
                  </a:cubicBezTo>
                  <a:cubicBezTo>
                    <a:pt x="5" y="25"/>
                    <a:pt x="4" y="25"/>
                    <a:pt x="3" y="25"/>
                  </a:cubicBezTo>
                  <a:cubicBezTo>
                    <a:pt x="2" y="26"/>
                    <a:pt x="2" y="27"/>
                    <a:pt x="3" y="28"/>
                  </a:cubicBezTo>
                  <a:cubicBezTo>
                    <a:pt x="4" y="29"/>
                    <a:pt x="5" y="30"/>
                    <a:pt x="5" y="31"/>
                  </a:cubicBezTo>
                  <a:cubicBezTo>
                    <a:pt x="5" y="34"/>
                    <a:pt x="5" y="37"/>
                    <a:pt x="5" y="40"/>
                  </a:cubicBezTo>
                  <a:cubicBezTo>
                    <a:pt x="5" y="41"/>
                    <a:pt x="5" y="42"/>
                    <a:pt x="5" y="44"/>
                  </a:cubicBezTo>
                  <a:cubicBezTo>
                    <a:pt x="4" y="46"/>
                    <a:pt x="3" y="47"/>
                    <a:pt x="2" y="48"/>
                  </a:cubicBezTo>
                  <a:cubicBezTo>
                    <a:pt x="1" y="49"/>
                    <a:pt x="1" y="50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52"/>
                    <a:pt x="3" y="54"/>
                    <a:pt x="5" y="55"/>
                  </a:cubicBezTo>
                  <a:cubicBezTo>
                    <a:pt x="7" y="56"/>
                    <a:pt x="9" y="59"/>
                    <a:pt x="11" y="61"/>
                  </a:cubicBezTo>
                  <a:cubicBezTo>
                    <a:pt x="14" y="65"/>
                    <a:pt x="13" y="66"/>
                    <a:pt x="15" y="70"/>
                  </a:cubicBezTo>
                  <a:cubicBezTo>
                    <a:pt x="18" y="76"/>
                    <a:pt x="25" y="82"/>
                    <a:pt x="30" y="83"/>
                  </a:cubicBezTo>
                  <a:cubicBezTo>
                    <a:pt x="34" y="84"/>
                    <a:pt x="41" y="84"/>
                    <a:pt x="40" y="92"/>
                  </a:cubicBezTo>
                  <a:cubicBezTo>
                    <a:pt x="40" y="95"/>
                    <a:pt x="38" y="96"/>
                    <a:pt x="37" y="97"/>
                  </a:cubicBezTo>
                  <a:cubicBezTo>
                    <a:pt x="32" y="105"/>
                    <a:pt x="43" y="99"/>
                    <a:pt x="45" y="99"/>
                  </a:cubicBezTo>
                  <a:cubicBezTo>
                    <a:pt x="49" y="99"/>
                    <a:pt x="53" y="100"/>
                    <a:pt x="58" y="101"/>
                  </a:cubicBezTo>
                  <a:cubicBezTo>
                    <a:pt x="61" y="101"/>
                    <a:pt x="65" y="101"/>
                    <a:pt x="68" y="100"/>
                  </a:cubicBezTo>
                  <a:cubicBezTo>
                    <a:pt x="72" y="98"/>
                    <a:pt x="73" y="92"/>
                    <a:pt x="73" y="86"/>
                  </a:cubicBezTo>
                  <a:cubicBezTo>
                    <a:pt x="73" y="83"/>
                    <a:pt x="73" y="82"/>
                    <a:pt x="71" y="80"/>
                  </a:cubicBezTo>
                  <a:cubicBezTo>
                    <a:pt x="70" y="79"/>
                    <a:pt x="68" y="82"/>
                    <a:pt x="67" y="78"/>
                  </a:cubicBezTo>
                  <a:cubicBezTo>
                    <a:pt x="67" y="76"/>
                    <a:pt x="68" y="73"/>
                    <a:pt x="70" y="72"/>
                  </a:cubicBezTo>
                  <a:cubicBezTo>
                    <a:pt x="70" y="72"/>
                    <a:pt x="71" y="72"/>
                    <a:pt x="72" y="72"/>
                  </a:cubicBezTo>
                  <a:cubicBezTo>
                    <a:pt x="69" y="69"/>
                    <a:pt x="70" y="62"/>
                    <a:pt x="69" y="58"/>
                  </a:cubicBezTo>
                  <a:cubicBezTo>
                    <a:pt x="69" y="56"/>
                    <a:pt x="68" y="53"/>
                    <a:pt x="67" y="5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6" name="Freeform 348"/>
            <p:cNvSpPr>
              <a:spLocks/>
            </p:cNvSpPr>
            <p:nvPr/>
          </p:nvSpPr>
          <p:spPr bwMode="auto">
            <a:xfrm>
              <a:off x="7777298" y="5146680"/>
              <a:ext cx="127670" cy="145279"/>
            </a:xfrm>
            <a:custGeom>
              <a:avLst/>
              <a:gdLst>
                <a:gd name="T0" fmla="*/ 53 w 56"/>
                <a:gd name="T1" fmla="*/ 32 h 64"/>
                <a:gd name="T2" fmla="*/ 53 w 56"/>
                <a:gd name="T3" fmla="*/ 30 h 64"/>
                <a:gd name="T4" fmla="*/ 52 w 56"/>
                <a:gd name="T5" fmla="*/ 29 h 64"/>
                <a:gd name="T6" fmla="*/ 51 w 56"/>
                <a:gd name="T7" fmla="*/ 27 h 64"/>
                <a:gd name="T8" fmla="*/ 50 w 56"/>
                <a:gd name="T9" fmla="*/ 25 h 64"/>
                <a:gd name="T10" fmla="*/ 46 w 56"/>
                <a:gd name="T11" fmla="*/ 20 h 64"/>
                <a:gd name="T12" fmla="*/ 43 w 56"/>
                <a:gd name="T13" fmla="*/ 16 h 64"/>
                <a:gd name="T14" fmla="*/ 38 w 56"/>
                <a:gd name="T15" fmla="*/ 13 h 64"/>
                <a:gd name="T16" fmla="*/ 35 w 56"/>
                <a:gd name="T17" fmla="*/ 9 h 64"/>
                <a:gd name="T18" fmla="*/ 30 w 56"/>
                <a:gd name="T19" fmla="*/ 6 h 64"/>
                <a:gd name="T20" fmla="*/ 28 w 56"/>
                <a:gd name="T21" fmla="*/ 1 h 64"/>
                <a:gd name="T22" fmla="*/ 21 w 56"/>
                <a:gd name="T23" fmla="*/ 0 h 64"/>
                <a:gd name="T24" fmla="*/ 12 w 56"/>
                <a:gd name="T25" fmla="*/ 13 h 64"/>
                <a:gd name="T26" fmla="*/ 4 w 56"/>
                <a:gd name="T27" fmla="*/ 26 h 64"/>
                <a:gd name="T28" fmla="*/ 0 w 56"/>
                <a:gd name="T29" fmla="*/ 45 h 64"/>
                <a:gd name="T30" fmla="*/ 2 w 56"/>
                <a:gd name="T31" fmla="*/ 50 h 64"/>
                <a:gd name="T32" fmla="*/ 3 w 56"/>
                <a:gd name="T33" fmla="*/ 50 h 64"/>
                <a:gd name="T34" fmla="*/ 7 w 56"/>
                <a:gd name="T35" fmla="*/ 54 h 64"/>
                <a:gd name="T36" fmla="*/ 14 w 56"/>
                <a:gd name="T37" fmla="*/ 56 h 64"/>
                <a:gd name="T38" fmla="*/ 25 w 56"/>
                <a:gd name="T39" fmla="*/ 61 h 64"/>
                <a:gd name="T40" fmla="*/ 36 w 56"/>
                <a:gd name="T41" fmla="*/ 59 h 64"/>
                <a:gd name="T42" fmla="*/ 47 w 56"/>
                <a:gd name="T43" fmla="*/ 54 h 64"/>
                <a:gd name="T44" fmla="*/ 52 w 56"/>
                <a:gd name="T45" fmla="*/ 44 h 64"/>
                <a:gd name="T46" fmla="*/ 53 w 56"/>
                <a:gd name="T47" fmla="*/ 42 h 64"/>
                <a:gd name="T48" fmla="*/ 56 w 56"/>
                <a:gd name="T49" fmla="*/ 33 h 64"/>
                <a:gd name="T50" fmla="*/ 53 w 56"/>
                <a:gd name="T5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64">
                  <a:moveTo>
                    <a:pt x="53" y="32"/>
                  </a:moveTo>
                  <a:cubicBezTo>
                    <a:pt x="53" y="31"/>
                    <a:pt x="53" y="31"/>
                    <a:pt x="53" y="30"/>
                  </a:cubicBezTo>
                  <a:cubicBezTo>
                    <a:pt x="53" y="29"/>
                    <a:pt x="53" y="29"/>
                    <a:pt x="52" y="29"/>
                  </a:cubicBezTo>
                  <a:cubicBezTo>
                    <a:pt x="52" y="28"/>
                    <a:pt x="51" y="28"/>
                    <a:pt x="51" y="27"/>
                  </a:cubicBezTo>
                  <a:cubicBezTo>
                    <a:pt x="50" y="26"/>
                    <a:pt x="50" y="25"/>
                    <a:pt x="50" y="25"/>
                  </a:cubicBezTo>
                  <a:cubicBezTo>
                    <a:pt x="49" y="23"/>
                    <a:pt x="47" y="23"/>
                    <a:pt x="46" y="20"/>
                  </a:cubicBezTo>
                  <a:cubicBezTo>
                    <a:pt x="45" y="18"/>
                    <a:pt x="46" y="17"/>
                    <a:pt x="43" y="16"/>
                  </a:cubicBezTo>
                  <a:cubicBezTo>
                    <a:pt x="41" y="15"/>
                    <a:pt x="39" y="15"/>
                    <a:pt x="38" y="13"/>
                  </a:cubicBezTo>
                  <a:cubicBezTo>
                    <a:pt x="35" y="12"/>
                    <a:pt x="36" y="10"/>
                    <a:pt x="35" y="9"/>
                  </a:cubicBezTo>
                  <a:cubicBezTo>
                    <a:pt x="34" y="7"/>
                    <a:pt x="31" y="7"/>
                    <a:pt x="30" y="6"/>
                  </a:cubicBezTo>
                  <a:cubicBezTo>
                    <a:pt x="29" y="4"/>
                    <a:pt x="29" y="2"/>
                    <a:pt x="28" y="1"/>
                  </a:cubicBezTo>
                  <a:cubicBezTo>
                    <a:pt x="27" y="0"/>
                    <a:pt x="23" y="0"/>
                    <a:pt x="21" y="0"/>
                  </a:cubicBezTo>
                  <a:cubicBezTo>
                    <a:pt x="18" y="4"/>
                    <a:pt x="15" y="9"/>
                    <a:pt x="12" y="13"/>
                  </a:cubicBezTo>
                  <a:cubicBezTo>
                    <a:pt x="8" y="17"/>
                    <a:pt x="6" y="22"/>
                    <a:pt x="4" y="26"/>
                  </a:cubicBezTo>
                  <a:cubicBezTo>
                    <a:pt x="2" y="30"/>
                    <a:pt x="0" y="39"/>
                    <a:pt x="0" y="45"/>
                  </a:cubicBezTo>
                  <a:cubicBezTo>
                    <a:pt x="0" y="47"/>
                    <a:pt x="1" y="49"/>
                    <a:pt x="2" y="50"/>
                  </a:cubicBezTo>
                  <a:cubicBezTo>
                    <a:pt x="2" y="49"/>
                    <a:pt x="2" y="49"/>
                    <a:pt x="3" y="50"/>
                  </a:cubicBezTo>
                  <a:cubicBezTo>
                    <a:pt x="3" y="51"/>
                    <a:pt x="5" y="52"/>
                    <a:pt x="7" y="54"/>
                  </a:cubicBezTo>
                  <a:cubicBezTo>
                    <a:pt x="12" y="56"/>
                    <a:pt x="12" y="54"/>
                    <a:pt x="14" y="56"/>
                  </a:cubicBezTo>
                  <a:cubicBezTo>
                    <a:pt x="17" y="58"/>
                    <a:pt x="19" y="57"/>
                    <a:pt x="25" y="61"/>
                  </a:cubicBezTo>
                  <a:cubicBezTo>
                    <a:pt x="31" y="64"/>
                    <a:pt x="33" y="62"/>
                    <a:pt x="36" y="59"/>
                  </a:cubicBezTo>
                  <a:cubicBezTo>
                    <a:pt x="38" y="56"/>
                    <a:pt x="42" y="59"/>
                    <a:pt x="47" y="54"/>
                  </a:cubicBezTo>
                  <a:cubicBezTo>
                    <a:pt x="52" y="50"/>
                    <a:pt x="51" y="48"/>
                    <a:pt x="52" y="44"/>
                  </a:cubicBezTo>
                  <a:cubicBezTo>
                    <a:pt x="53" y="43"/>
                    <a:pt x="53" y="42"/>
                    <a:pt x="53" y="42"/>
                  </a:cubicBezTo>
                  <a:cubicBezTo>
                    <a:pt x="54" y="39"/>
                    <a:pt x="55" y="36"/>
                    <a:pt x="56" y="33"/>
                  </a:cubicBezTo>
                  <a:cubicBezTo>
                    <a:pt x="55" y="33"/>
                    <a:pt x="53" y="33"/>
                    <a:pt x="53" y="32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7" name="Freeform 349"/>
            <p:cNvSpPr>
              <a:spLocks/>
            </p:cNvSpPr>
            <p:nvPr/>
          </p:nvSpPr>
          <p:spPr bwMode="auto">
            <a:xfrm>
              <a:off x="7442717" y="4957376"/>
              <a:ext cx="454913" cy="826182"/>
            </a:xfrm>
            <a:custGeom>
              <a:avLst/>
              <a:gdLst>
                <a:gd name="T0" fmla="*/ 160 w 201"/>
                <a:gd name="T1" fmla="*/ 96 h 364"/>
                <a:gd name="T2" fmla="*/ 182 w 201"/>
                <a:gd name="T3" fmla="*/ 72 h 364"/>
                <a:gd name="T4" fmla="*/ 199 w 201"/>
                <a:gd name="T5" fmla="*/ 47 h 364"/>
                <a:gd name="T6" fmla="*/ 182 w 201"/>
                <a:gd name="T7" fmla="*/ 32 h 364"/>
                <a:gd name="T8" fmla="*/ 183 w 201"/>
                <a:gd name="T9" fmla="*/ 40 h 364"/>
                <a:gd name="T10" fmla="*/ 180 w 201"/>
                <a:gd name="T11" fmla="*/ 60 h 364"/>
                <a:gd name="T12" fmla="*/ 157 w 201"/>
                <a:gd name="T13" fmla="*/ 59 h 364"/>
                <a:gd name="T14" fmla="*/ 152 w 201"/>
                <a:gd name="T15" fmla="*/ 52 h 364"/>
                <a:gd name="T16" fmla="*/ 127 w 201"/>
                <a:gd name="T17" fmla="*/ 30 h 364"/>
                <a:gd name="T18" fmla="*/ 117 w 201"/>
                <a:gd name="T19" fmla="*/ 15 h 364"/>
                <a:gd name="T20" fmla="*/ 91 w 201"/>
                <a:gd name="T21" fmla="*/ 3 h 364"/>
                <a:gd name="T22" fmla="*/ 78 w 201"/>
                <a:gd name="T23" fmla="*/ 5 h 364"/>
                <a:gd name="T24" fmla="*/ 59 w 201"/>
                <a:gd name="T25" fmla="*/ 10 h 364"/>
                <a:gd name="T26" fmla="*/ 52 w 201"/>
                <a:gd name="T27" fmla="*/ 26 h 364"/>
                <a:gd name="T28" fmla="*/ 45 w 201"/>
                <a:gd name="T29" fmla="*/ 49 h 364"/>
                <a:gd name="T30" fmla="*/ 31 w 201"/>
                <a:gd name="T31" fmla="*/ 88 h 364"/>
                <a:gd name="T32" fmla="*/ 28 w 201"/>
                <a:gd name="T33" fmla="*/ 140 h 364"/>
                <a:gd name="T34" fmla="*/ 22 w 201"/>
                <a:gd name="T35" fmla="*/ 185 h 364"/>
                <a:gd name="T36" fmla="*/ 14 w 201"/>
                <a:gd name="T37" fmla="*/ 222 h 364"/>
                <a:gd name="T38" fmla="*/ 13 w 201"/>
                <a:gd name="T39" fmla="*/ 248 h 364"/>
                <a:gd name="T40" fmla="*/ 21 w 201"/>
                <a:gd name="T41" fmla="*/ 259 h 364"/>
                <a:gd name="T42" fmla="*/ 17 w 201"/>
                <a:gd name="T43" fmla="*/ 263 h 364"/>
                <a:gd name="T44" fmla="*/ 18 w 201"/>
                <a:gd name="T45" fmla="*/ 282 h 364"/>
                <a:gd name="T46" fmla="*/ 14 w 201"/>
                <a:gd name="T47" fmla="*/ 285 h 364"/>
                <a:gd name="T48" fmla="*/ 9 w 201"/>
                <a:gd name="T49" fmla="*/ 295 h 364"/>
                <a:gd name="T50" fmla="*/ 9 w 201"/>
                <a:gd name="T51" fmla="*/ 303 h 364"/>
                <a:gd name="T52" fmla="*/ 7 w 201"/>
                <a:gd name="T53" fmla="*/ 306 h 364"/>
                <a:gd name="T54" fmla="*/ 1 w 201"/>
                <a:gd name="T55" fmla="*/ 324 h 364"/>
                <a:gd name="T56" fmla="*/ 7 w 201"/>
                <a:gd name="T57" fmla="*/ 336 h 364"/>
                <a:gd name="T58" fmla="*/ 12 w 201"/>
                <a:gd name="T59" fmla="*/ 341 h 364"/>
                <a:gd name="T60" fmla="*/ 24 w 201"/>
                <a:gd name="T61" fmla="*/ 354 h 364"/>
                <a:gd name="T62" fmla="*/ 48 w 201"/>
                <a:gd name="T63" fmla="*/ 362 h 364"/>
                <a:gd name="T64" fmla="*/ 51 w 201"/>
                <a:gd name="T65" fmla="*/ 358 h 364"/>
                <a:gd name="T66" fmla="*/ 43 w 201"/>
                <a:gd name="T67" fmla="*/ 339 h 364"/>
                <a:gd name="T68" fmla="*/ 56 w 201"/>
                <a:gd name="T69" fmla="*/ 333 h 364"/>
                <a:gd name="T70" fmla="*/ 58 w 201"/>
                <a:gd name="T71" fmla="*/ 324 h 364"/>
                <a:gd name="T72" fmla="*/ 79 w 201"/>
                <a:gd name="T73" fmla="*/ 305 h 364"/>
                <a:gd name="T74" fmla="*/ 75 w 201"/>
                <a:gd name="T75" fmla="*/ 294 h 364"/>
                <a:gd name="T76" fmla="*/ 72 w 201"/>
                <a:gd name="T77" fmla="*/ 269 h 364"/>
                <a:gd name="T78" fmla="*/ 83 w 201"/>
                <a:gd name="T79" fmla="*/ 252 h 364"/>
                <a:gd name="T80" fmla="*/ 91 w 201"/>
                <a:gd name="T81" fmla="*/ 241 h 364"/>
                <a:gd name="T82" fmla="*/ 96 w 201"/>
                <a:gd name="T83" fmla="*/ 232 h 364"/>
                <a:gd name="T84" fmla="*/ 82 w 201"/>
                <a:gd name="T85" fmla="*/ 223 h 364"/>
                <a:gd name="T86" fmla="*/ 103 w 201"/>
                <a:gd name="T87" fmla="*/ 219 h 364"/>
                <a:gd name="T88" fmla="*/ 112 w 201"/>
                <a:gd name="T89" fmla="*/ 202 h 364"/>
                <a:gd name="T90" fmla="*/ 128 w 201"/>
                <a:gd name="T91" fmla="*/ 191 h 364"/>
                <a:gd name="T92" fmla="*/ 154 w 201"/>
                <a:gd name="T93" fmla="*/ 184 h 364"/>
                <a:gd name="T94" fmla="*/ 165 w 201"/>
                <a:gd name="T95" fmla="*/ 151 h 364"/>
                <a:gd name="T96" fmla="*/ 151 w 201"/>
                <a:gd name="T97" fmla="*/ 134 h 364"/>
                <a:gd name="T98" fmla="*/ 148 w 201"/>
                <a:gd name="T99" fmla="*/ 12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1" h="364">
                  <a:moveTo>
                    <a:pt x="152" y="109"/>
                  </a:moveTo>
                  <a:cubicBezTo>
                    <a:pt x="154" y="105"/>
                    <a:pt x="156" y="100"/>
                    <a:pt x="160" y="96"/>
                  </a:cubicBezTo>
                  <a:cubicBezTo>
                    <a:pt x="163" y="92"/>
                    <a:pt x="166" y="86"/>
                    <a:pt x="170" y="82"/>
                  </a:cubicBezTo>
                  <a:cubicBezTo>
                    <a:pt x="173" y="78"/>
                    <a:pt x="178" y="76"/>
                    <a:pt x="182" y="72"/>
                  </a:cubicBezTo>
                  <a:cubicBezTo>
                    <a:pt x="186" y="68"/>
                    <a:pt x="188" y="64"/>
                    <a:pt x="191" y="60"/>
                  </a:cubicBezTo>
                  <a:cubicBezTo>
                    <a:pt x="195" y="56"/>
                    <a:pt x="201" y="54"/>
                    <a:pt x="199" y="47"/>
                  </a:cubicBezTo>
                  <a:cubicBezTo>
                    <a:pt x="198" y="44"/>
                    <a:pt x="192" y="39"/>
                    <a:pt x="190" y="36"/>
                  </a:cubicBezTo>
                  <a:cubicBezTo>
                    <a:pt x="188" y="33"/>
                    <a:pt x="184" y="31"/>
                    <a:pt x="182" y="32"/>
                  </a:cubicBezTo>
                  <a:cubicBezTo>
                    <a:pt x="180" y="33"/>
                    <a:pt x="179" y="36"/>
                    <a:pt x="179" y="38"/>
                  </a:cubicBezTo>
                  <a:cubicBezTo>
                    <a:pt x="180" y="42"/>
                    <a:pt x="182" y="39"/>
                    <a:pt x="183" y="40"/>
                  </a:cubicBezTo>
                  <a:cubicBezTo>
                    <a:pt x="185" y="42"/>
                    <a:pt x="185" y="43"/>
                    <a:pt x="185" y="46"/>
                  </a:cubicBezTo>
                  <a:cubicBezTo>
                    <a:pt x="185" y="52"/>
                    <a:pt x="184" y="58"/>
                    <a:pt x="180" y="60"/>
                  </a:cubicBezTo>
                  <a:cubicBezTo>
                    <a:pt x="177" y="61"/>
                    <a:pt x="173" y="61"/>
                    <a:pt x="170" y="61"/>
                  </a:cubicBezTo>
                  <a:cubicBezTo>
                    <a:pt x="165" y="60"/>
                    <a:pt x="161" y="59"/>
                    <a:pt x="157" y="59"/>
                  </a:cubicBezTo>
                  <a:cubicBezTo>
                    <a:pt x="155" y="59"/>
                    <a:pt x="144" y="65"/>
                    <a:pt x="149" y="57"/>
                  </a:cubicBezTo>
                  <a:cubicBezTo>
                    <a:pt x="150" y="56"/>
                    <a:pt x="152" y="55"/>
                    <a:pt x="152" y="52"/>
                  </a:cubicBezTo>
                  <a:cubicBezTo>
                    <a:pt x="153" y="44"/>
                    <a:pt x="146" y="44"/>
                    <a:pt x="142" y="43"/>
                  </a:cubicBezTo>
                  <a:cubicBezTo>
                    <a:pt x="137" y="42"/>
                    <a:pt x="130" y="36"/>
                    <a:pt x="127" y="30"/>
                  </a:cubicBezTo>
                  <a:cubicBezTo>
                    <a:pt x="125" y="26"/>
                    <a:pt x="126" y="25"/>
                    <a:pt x="123" y="21"/>
                  </a:cubicBezTo>
                  <a:cubicBezTo>
                    <a:pt x="121" y="19"/>
                    <a:pt x="119" y="16"/>
                    <a:pt x="117" y="15"/>
                  </a:cubicBezTo>
                  <a:cubicBezTo>
                    <a:pt x="113" y="11"/>
                    <a:pt x="107" y="6"/>
                    <a:pt x="102" y="4"/>
                  </a:cubicBezTo>
                  <a:cubicBezTo>
                    <a:pt x="98" y="3"/>
                    <a:pt x="94" y="0"/>
                    <a:pt x="91" y="3"/>
                  </a:cubicBezTo>
                  <a:cubicBezTo>
                    <a:pt x="90" y="5"/>
                    <a:pt x="91" y="7"/>
                    <a:pt x="91" y="9"/>
                  </a:cubicBezTo>
                  <a:cubicBezTo>
                    <a:pt x="88" y="14"/>
                    <a:pt x="81" y="7"/>
                    <a:pt x="78" y="5"/>
                  </a:cubicBezTo>
                  <a:cubicBezTo>
                    <a:pt x="73" y="4"/>
                    <a:pt x="72" y="6"/>
                    <a:pt x="68" y="8"/>
                  </a:cubicBezTo>
                  <a:cubicBezTo>
                    <a:pt x="65" y="9"/>
                    <a:pt x="61" y="8"/>
                    <a:pt x="59" y="10"/>
                  </a:cubicBezTo>
                  <a:cubicBezTo>
                    <a:pt x="58" y="11"/>
                    <a:pt x="58" y="12"/>
                    <a:pt x="57" y="14"/>
                  </a:cubicBezTo>
                  <a:cubicBezTo>
                    <a:pt x="55" y="17"/>
                    <a:pt x="54" y="22"/>
                    <a:pt x="52" y="26"/>
                  </a:cubicBezTo>
                  <a:cubicBezTo>
                    <a:pt x="48" y="30"/>
                    <a:pt x="46" y="30"/>
                    <a:pt x="45" y="35"/>
                  </a:cubicBezTo>
                  <a:cubicBezTo>
                    <a:pt x="44" y="39"/>
                    <a:pt x="46" y="45"/>
                    <a:pt x="45" y="49"/>
                  </a:cubicBezTo>
                  <a:cubicBezTo>
                    <a:pt x="43" y="53"/>
                    <a:pt x="38" y="54"/>
                    <a:pt x="36" y="59"/>
                  </a:cubicBezTo>
                  <a:cubicBezTo>
                    <a:pt x="33" y="67"/>
                    <a:pt x="32" y="79"/>
                    <a:pt x="31" y="88"/>
                  </a:cubicBezTo>
                  <a:cubicBezTo>
                    <a:pt x="30" y="100"/>
                    <a:pt x="32" y="111"/>
                    <a:pt x="30" y="123"/>
                  </a:cubicBezTo>
                  <a:cubicBezTo>
                    <a:pt x="29" y="128"/>
                    <a:pt x="31" y="136"/>
                    <a:pt x="28" y="140"/>
                  </a:cubicBezTo>
                  <a:cubicBezTo>
                    <a:pt x="24" y="145"/>
                    <a:pt x="19" y="144"/>
                    <a:pt x="17" y="151"/>
                  </a:cubicBezTo>
                  <a:cubicBezTo>
                    <a:pt x="14" y="165"/>
                    <a:pt x="29" y="172"/>
                    <a:pt x="22" y="185"/>
                  </a:cubicBezTo>
                  <a:cubicBezTo>
                    <a:pt x="17" y="192"/>
                    <a:pt x="14" y="193"/>
                    <a:pt x="14" y="202"/>
                  </a:cubicBezTo>
                  <a:cubicBezTo>
                    <a:pt x="13" y="209"/>
                    <a:pt x="14" y="216"/>
                    <a:pt x="14" y="222"/>
                  </a:cubicBezTo>
                  <a:cubicBezTo>
                    <a:pt x="13" y="229"/>
                    <a:pt x="11" y="236"/>
                    <a:pt x="11" y="243"/>
                  </a:cubicBezTo>
                  <a:cubicBezTo>
                    <a:pt x="11" y="245"/>
                    <a:pt x="12" y="246"/>
                    <a:pt x="13" y="248"/>
                  </a:cubicBezTo>
                  <a:cubicBezTo>
                    <a:pt x="14" y="251"/>
                    <a:pt x="17" y="253"/>
                    <a:pt x="19" y="255"/>
                  </a:cubicBezTo>
                  <a:cubicBezTo>
                    <a:pt x="19" y="256"/>
                    <a:pt x="21" y="257"/>
                    <a:pt x="21" y="259"/>
                  </a:cubicBezTo>
                  <a:cubicBezTo>
                    <a:pt x="21" y="260"/>
                    <a:pt x="21" y="260"/>
                    <a:pt x="20" y="261"/>
                  </a:cubicBezTo>
                  <a:cubicBezTo>
                    <a:pt x="19" y="262"/>
                    <a:pt x="18" y="262"/>
                    <a:pt x="17" y="263"/>
                  </a:cubicBezTo>
                  <a:cubicBezTo>
                    <a:pt x="15" y="266"/>
                    <a:pt x="16" y="271"/>
                    <a:pt x="17" y="274"/>
                  </a:cubicBezTo>
                  <a:cubicBezTo>
                    <a:pt x="17" y="277"/>
                    <a:pt x="18" y="279"/>
                    <a:pt x="18" y="282"/>
                  </a:cubicBezTo>
                  <a:cubicBezTo>
                    <a:pt x="18" y="283"/>
                    <a:pt x="20" y="285"/>
                    <a:pt x="18" y="285"/>
                  </a:cubicBezTo>
                  <a:cubicBezTo>
                    <a:pt x="17" y="285"/>
                    <a:pt x="15" y="285"/>
                    <a:pt x="14" y="285"/>
                  </a:cubicBezTo>
                  <a:cubicBezTo>
                    <a:pt x="11" y="285"/>
                    <a:pt x="11" y="287"/>
                    <a:pt x="10" y="290"/>
                  </a:cubicBezTo>
                  <a:cubicBezTo>
                    <a:pt x="10" y="291"/>
                    <a:pt x="9" y="293"/>
                    <a:pt x="9" y="295"/>
                  </a:cubicBezTo>
                  <a:cubicBezTo>
                    <a:pt x="8" y="297"/>
                    <a:pt x="8" y="299"/>
                    <a:pt x="8" y="300"/>
                  </a:cubicBezTo>
                  <a:cubicBezTo>
                    <a:pt x="9" y="301"/>
                    <a:pt x="9" y="302"/>
                    <a:pt x="9" y="303"/>
                  </a:cubicBezTo>
                  <a:cubicBezTo>
                    <a:pt x="9" y="304"/>
                    <a:pt x="10" y="304"/>
                    <a:pt x="9" y="305"/>
                  </a:cubicBezTo>
                  <a:cubicBezTo>
                    <a:pt x="9" y="306"/>
                    <a:pt x="8" y="306"/>
                    <a:pt x="7" y="306"/>
                  </a:cubicBezTo>
                  <a:cubicBezTo>
                    <a:pt x="6" y="307"/>
                    <a:pt x="5" y="308"/>
                    <a:pt x="4" y="309"/>
                  </a:cubicBezTo>
                  <a:cubicBezTo>
                    <a:pt x="1" y="313"/>
                    <a:pt x="0" y="319"/>
                    <a:pt x="1" y="324"/>
                  </a:cubicBezTo>
                  <a:cubicBezTo>
                    <a:pt x="1" y="327"/>
                    <a:pt x="1" y="330"/>
                    <a:pt x="2" y="332"/>
                  </a:cubicBezTo>
                  <a:cubicBezTo>
                    <a:pt x="3" y="335"/>
                    <a:pt x="4" y="338"/>
                    <a:pt x="7" y="336"/>
                  </a:cubicBezTo>
                  <a:cubicBezTo>
                    <a:pt x="7" y="336"/>
                    <a:pt x="9" y="335"/>
                    <a:pt x="10" y="336"/>
                  </a:cubicBezTo>
                  <a:cubicBezTo>
                    <a:pt x="11" y="336"/>
                    <a:pt x="11" y="339"/>
                    <a:pt x="12" y="341"/>
                  </a:cubicBezTo>
                  <a:cubicBezTo>
                    <a:pt x="13" y="343"/>
                    <a:pt x="13" y="346"/>
                    <a:pt x="15" y="348"/>
                  </a:cubicBezTo>
                  <a:cubicBezTo>
                    <a:pt x="17" y="351"/>
                    <a:pt x="21" y="353"/>
                    <a:pt x="24" y="354"/>
                  </a:cubicBezTo>
                  <a:cubicBezTo>
                    <a:pt x="28" y="355"/>
                    <a:pt x="33" y="354"/>
                    <a:pt x="38" y="355"/>
                  </a:cubicBezTo>
                  <a:cubicBezTo>
                    <a:pt x="45" y="356"/>
                    <a:pt x="44" y="358"/>
                    <a:pt x="48" y="362"/>
                  </a:cubicBezTo>
                  <a:cubicBezTo>
                    <a:pt x="49" y="362"/>
                    <a:pt x="51" y="363"/>
                    <a:pt x="53" y="363"/>
                  </a:cubicBezTo>
                  <a:cubicBezTo>
                    <a:pt x="57" y="364"/>
                    <a:pt x="53" y="360"/>
                    <a:pt x="51" y="358"/>
                  </a:cubicBezTo>
                  <a:cubicBezTo>
                    <a:pt x="49" y="355"/>
                    <a:pt x="48" y="354"/>
                    <a:pt x="45" y="351"/>
                  </a:cubicBezTo>
                  <a:cubicBezTo>
                    <a:pt x="42" y="347"/>
                    <a:pt x="41" y="344"/>
                    <a:pt x="43" y="339"/>
                  </a:cubicBezTo>
                  <a:cubicBezTo>
                    <a:pt x="46" y="335"/>
                    <a:pt x="45" y="335"/>
                    <a:pt x="49" y="330"/>
                  </a:cubicBezTo>
                  <a:cubicBezTo>
                    <a:pt x="52" y="326"/>
                    <a:pt x="51" y="331"/>
                    <a:pt x="56" y="333"/>
                  </a:cubicBezTo>
                  <a:cubicBezTo>
                    <a:pt x="60" y="335"/>
                    <a:pt x="58" y="330"/>
                    <a:pt x="58" y="326"/>
                  </a:cubicBezTo>
                  <a:cubicBezTo>
                    <a:pt x="58" y="325"/>
                    <a:pt x="58" y="324"/>
                    <a:pt x="58" y="324"/>
                  </a:cubicBezTo>
                  <a:cubicBezTo>
                    <a:pt x="59" y="321"/>
                    <a:pt x="61" y="320"/>
                    <a:pt x="67" y="313"/>
                  </a:cubicBezTo>
                  <a:cubicBezTo>
                    <a:pt x="75" y="305"/>
                    <a:pt x="75" y="307"/>
                    <a:pt x="79" y="305"/>
                  </a:cubicBezTo>
                  <a:cubicBezTo>
                    <a:pt x="82" y="304"/>
                    <a:pt x="81" y="303"/>
                    <a:pt x="81" y="299"/>
                  </a:cubicBezTo>
                  <a:cubicBezTo>
                    <a:pt x="81" y="296"/>
                    <a:pt x="79" y="294"/>
                    <a:pt x="75" y="294"/>
                  </a:cubicBezTo>
                  <a:cubicBezTo>
                    <a:pt x="72" y="294"/>
                    <a:pt x="64" y="287"/>
                    <a:pt x="63" y="282"/>
                  </a:cubicBezTo>
                  <a:cubicBezTo>
                    <a:pt x="62" y="278"/>
                    <a:pt x="65" y="273"/>
                    <a:pt x="72" y="269"/>
                  </a:cubicBezTo>
                  <a:cubicBezTo>
                    <a:pt x="78" y="264"/>
                    <a:pt x="80" y="266"/>
                    <a:pt x="82" y="263"/>
                  </a:cubicBezTo>
                  <a:cubicBezTo>
                    <a:pt x="85" y="259"/>
                    <a:pt x="84" y="257"/>
                    <a:pt x="83" y="252"/>
                  </a:cubicBezTo>
                  <a:cubicBezTo>
                    <a:pt x="82" y="247"/>
                    <a:pt x="85" y="246"/>
                    <a:pt x="85" y="246"/>
                  </a:cubicBezTo>
                  <a:cubicBezTo>
                    <a:pt x="85" y="246"/>
                    <a:pt x="89" y="243"/>
                    <a:pt x="91" y="241"/>
                  </a:cubicBezTo>
                  <a:cubicBezTo>
                    <a:pt x="94" y="238"/>
                    <a:pt x="89" y="237"/>
                    <a:pt x="89" y="234"/>
                  </a:cubicBezTo>
                  <a:cubicBezTo>
                    <a:pt x="89" y="232"/>
                    <a:pt x="92" y="234"/>
                    <a:pt x="96" y="232"/>
                  </a:cubicBezTo>
                  <a:cubicBezTo>
                    <a:pt x="99" y="231"/>
                    <a:pt x="96" y="230"/>
                    <a:pt x="90" y="229"/>
                  </a:cubicBezTo>
                  <a:cubicBezTo>
                    <a:pt x="85" y="228"/>
                    <a:pt x="84" y="225"/>
                    <a:pt x="82" y="223"/>
                  </a:cubicBezTo>
                  <a:cubicBezTo>
                    <a:pt x="81" y="220"/>
                    <a:pt x="81" y="217"/>
                    <a:pt x="86" y="213"/>
                  </a:cubicBezTo>
                  <a:cubicBezTo>
                    <a:pt x="90" y="209"/>
                    <a:pt x="98" y="219"/>
                    <a:pt x="103" y="219"/>
                  </a:cubicBezTo>
                  <a:cubicBezTo>
                    <a:pt x="107" y="219"/>
                    <a:pt x="109" y="218"/>
                    <a:pt x="110" y="213"/>
                  </a:cubicBezTo>
                  <a:cubicBezTo>
                    <a:pt x="111" y="208"/>
                    <a:pt x="111" y="208"/>
                    <a:pt x="112" y="202"/>
                  </a:cubicBezTo>
                  <a:cubicBezTo>
                    <a:pt x="112" y="197"/>
                    <a:pt x="110" y="193"/>
                    <a:pt x="111" y="190"/>
                  </a:cubicBezTo>
                  <a:cubicBezTo>
                    <a:pt x="112" y="186"/>
                    <a:pt x="122" y="192"/>
                    <a:pt x="128" y="191"/>
                  </a:cubicBezTo>
                  <a:cubicBezTo>
                    <a:pt x="133" y="190"/>
                    <a:pt x="134" y="190"/>
                    <a:pt x="142" y="185"/>
                  </a:cubicBezTo>
                  <a:cubicBezTo>
                    <a:pt x="150" y="181"/>
                    <a:pt x="147" y="185"/>
                    <a:pt x="154" y="184"/>
                  </a:cubicBezTo>
                  <a:cubicBezTo>
                    <a:pt x="161" y="183"/>
                    <a:pt x="168" y="173"/>
                    <a:pt x="169" y="169"/>
                  </a:cubicBezTo>
                  <a:cubicBezTo>
                    <a:pt x="170" y="164"/>
                    <a:pt x="169" y="155"/>
                    <a:pt x="165" y="151"/>
                  </a:cubicBezTo>
                  <a:cubicBezTo>
                    <a:pt x="160" y="146"/>
                    <a:pt x="161" y="145"/>
                    <a:pt x="158" y="143"/>
                  </a:cubicBezTo>
                  <a:cubicBezTo>
                    <a:pt x="154" y="140"/>
                    <a:pt x="152" y="137"/>
                    <a:pt x="151" y="134"/>
                  </a:cubicBezTo>
                  <a:cubicBezTo>
                    <a:pt x="151" y="134"/>
                    <a:pt x="150" y="133"/>
                    <a:pt x="150" y="133"/>
                  </a:cubicBezTo>
                  <a:cubicBezTo>
                    <a:pt x="149" y="132"/>
                    <a:pt x="148" y="130"/>
                    <a:pt x="148" y="128"/>
                  </a:cubicBezTo>
                  <a:cubicBezTo>
                    <a:pt x="148" y="122"/>
                    <a:pt x="150" y="113"/>
                    <a:pt x="152" y="109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8" name="Freeform 350"/>
            <p:cNvSpPr>
              <a:spLocks/>
            </p:cNvSpPr>
            <p:nvPr/>
          </p:nvSpPr>
          <p:spPr bwMode="auto">
            <a:xfrm>
              <a:off x="7417770" y="4844382"/>
              <a:ext cx="170226" cy="1034562"/>
            </a:xfrm>
            <a:custGeom>
              <a:avLst/>
              <a:gdLst>
                <a:gd name="T0" fmla="*/ 35 w 75"/>
                <a:gd name="T1" fmla="*/ 404 h 456"/>
                <a:gd name="T2" fmla="*/ 23 w 75"/>
                <a:gd name="T3" fmla="*/ 391 h 456"/>
                <a:gd name="T4" fmla="*/ 18 w 75"/>
                <a:gd name="T5" fmla="*/ 386 h 456"/>
                <a:gd name="T6" fmla="*/ 12 w 75"/>
                <a:gd name="T7" fmla="*/ 374 h 456"/>
                <a:gd name="T8" fmla="*/ 18 w 75"/>
                <a:gd name="T9" fmla="*/ 356 h 456"/>
                <a:gd name="T10" fmla="*/ 20 w 75"/>
                <a:gd name="T11" fmla="*/ 353 h 456"/>
                <a:gd name="T12" fmla="*/ 20 w 75"/>
                <a:gd name="T13" fmla="*/ 345 h 456"/>
                <a:gd name="T14" fmla="*/ 25 w 75"/>
                <a:gd name="T15" fmla="*/ 335 h 456"/>
                <a:gd name="T16" fmla="*/ 29 w 75"/>
                <a:gd name="T17" fmla="*/ 332 h 456"/>
                <a:gd name="T18" fmla="*/ 28 w 75"/>
                <a:gd name="T19" fmla="*/ 313 h 456"/>
                <a:gd name="T20" fmla="*/ 32 w 75"/>
                <a:gd name="T21" fmla="*/ 309 h 456"/>
                <a:gd name="T22" fmla="*/ 24 w 75"/>
                <a:gd name="T23" fmla="*/ 298 h 456"/>
                <a:gd name="T24" fmla="*/ 25 w 75"/>
                <a:gd name="T25" fmla="*/ 272 h 456"/>
                <a:gd name="T26" fmla="*/ 33 w 75"/>
                <a:gd name="T27" fmla="*/ 235 h 456"/>
                <a:gd name="T28" fmla="*/ 39 w 75"/>
                <a:gd name="T29" fmla="*/ 190 h 456"/>
                <a:gd name="T30" fmla="*/ 42 w 75"/>
                <a:gd name="T31" fmla="*/ 138 h 456"/>
                <a:gd name="T32" fmla="*/ 56 w 75"/>
                <a:gd name="T33" fmla="*/ 99 h 456"/>
                <a:gd name="T34" fmla="*/ 63 w 75"/>
                <a:gd name="T35" fmla="*/ 76 h 456"/>
                <a:gd name="T36" fmla="*/ 71 w 75"/>
                <a:gd name="T37" fmla="*/ 53 h 456"/>
                <a:gd name="T38" fmla="*/ 55 w 75"/>
                <a:gd name="T39" fmla="*/ 14 h 456"/>
                <a:gd name="T40" fmla="*/ 54 w 75"/>
                <a:gd name="T41" fmla="*/ 2 h 456"/>
                <a:gd name="T42" fmla="*/ 48 w 75"/>
                <a:gd name="T43" fmla="*/ 4 h 456"/>
                <a:gd name="T44" fmla="*/ 35 w 75"/>
                <a:gd name="T45" fmla="*/ 8 h 456"/>
                <a:gd name="T46" fmla="*/ 43 w 75"/>
                <a:gd name="T47" fmla="*/ 34 h 456"/>
                <a:gd name="T48" fmla="*/ 46 w 75"/>
                <a:gd name="T49" fmla="*/ 83 h 456"/>
                <a:gd name="T50" fmla="*/ 33 w 75"/>
                <a:gd name="T51" fmla="*/ 136 h 456"/>
                <a:gd name="T52" fmla="*/ 34 w 75"/>
                <a:gd name="T53" fmla="*/ 176 h 456"/>
                <a:gd name="T54" fmla="*/ 21 w 75"/>
                <a:gd name="T55" fmla="*/ 211 h 456"/>
                <a:gd name="T56" fmla="*/ 17 w 75"/>
                <a:gd name="T57" fmla="*/ 248 h 456"/>
                <a:gd name="T58" fmla="*/ 10 w 75"/>
                <a:gd name="T59" fmla="*/ 277 h 456"/>
                <a:gd name="T60" fmla="*/ 7 w 75"/>
                <a:gd name="T61" fmla="*/ 290 h 456"/>
                <a:gd name="T62" fmla="*/ 14 w 75"/>
                <a:gd name="T63" fmla="*/ 284 h 456"/>
                <a:gd name="T64" fmla="*/ 19 w 75"/>
                <a:gd name="T65" fmla="*/ 282 h 456"/>
                <a:gd name="T66" fmla="*/ 16 w 75"/>
                <a:gd name="T67" fmla="*/ 306 h 456"/>
                <a:gd name="T68" fmla="*/ 12 w 75"/>
                <a:gd name="T69" fmla="*/ 324 h 456"/>
                <a:gd name="T70" fmla="*/ 4 w 75"/>
                <a:gd name="T71" fmla="*/ 326 h 456"/>
                <a:gd name="T72" fmla="*/ 0 w 75"/>
                <a:gd name="T73" fmla="*/ 338 h 456"/>
                <a:gd name="T74" fmla="*/ 6 w 75"/>
                <a:gd name="T75" fmla="*/ 346 h 456"/>
                <a:gd name="T76" fmla="*/ 12 w 75"/>
                <a:gd name="T77" fmla="*/ 356 h 456"/>
                <a:gd name="T78" fmla="*/ 9 w 75"/>
                <a:gd name="T79" fmla="*/ 373 h 456"/>
                <a:gd name="T80" fmla="*/ 14 w 75"/>
                <a:gd name="T81" fmla="*/ 411 h 456"/>
                <a:gd name="T82" fmla="*/ 22 w 75"/>
                <a:gd name="T83" fmla="*/ 419 h 456"/>
                <a:gd name="T84" fmla="*/ 33 w 75"/>
                <a:gd name="T85" fmla="*/ 422 h 456"/>
                <a:gd name="T86" fmla="*/ 36 w 75"/>
                <a:gd name="T87" fmla="*/ 433 h 456"/>
                <a:gd name="T88" fmla="*/ 49 w 75"/>
                <a:gd name="T89" fmla="*/ 440 h 456"/>
                <a:gd name="T90" fmla="*/ 37 w 75"/>
                <a:gd name="T91" fmla="*/ 450 h 456"/>
                <a:gd name="T92" fmla="*/ 52 w 75"/>
                <a:gd name="T93" fmla="*/ 445 h 456"/>
                <a:gd name="T94" fmla="*/ 54 w 75"/>
                <a:gd name="T95" fmla="*/ 450 h 456"/>
                <a:gd name="T96" fmla="*/ 62 w 75"/>
                <a:gd name="T97" fmla="*/ 453 h 456"/>
                <a:gd name="T98" fmla="*/ 75 w 75"/>
                <a:gd name="T99" fmla="*/ 455 h 456"/>
                <a:gd name="T100" fmla="*/ 69 w 75"/>
                <a:gd name="T101" fmla="*/ 437 h 456"/>
                <a:gd name="T102" fmla="*/ 59 w 75"/>
                <a:gd name="T103" fmla="*/ 419 h 456"/>
                <a:gd name="T104" fmla="*/ 45 w 75"/>
                <a:gd name="T105" fmla="*/ 426 h 456"/>
                <a:gd name="T106" fmla="*/ 44 w 75"/>
                <a:gd name="T107" fmla="*/ 415 h 456"/>
                <a:gd name="T108" fmla="*/ 59 w 75"/>
                <a:gd name="T109" fmla="*/ 412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5" h="456">
                  <a:moveTo>
                    <a:pt x="49" y="405"/>
                  </a:moveTo>
                  <a:cubicBezTo>
                    <a:pt x="44" y="404"/>
                    <a:pt x="39" y="405"/>
                    <a:pt x="35" y="404"/>
                  </a:cubicBezTo>
                  <a:cubicBezTo>
                    <a:pt x="32" y="403"/>
                    <a:pt x="28" y="401"/>
                    <a:pt x="26" y="398"/>
                  </a:cubicBezTo>
                  <a:cubicBezTo>
                    <a:pt x="24" y="396"/>
                    <a:pt x="24" y="393"/>
                    <a:pt x="23" y="391"/>
                  </a:cubicBezTo>
                  <a:cubicBezTo>
                    <a:pt x="22" y="389"/>
                    <a:pt x="22" y="386"/>
                    <a:pt x="21" y="386"/>
                  </a:cubicBezTo>
                  <a:cubicBezTo>
                    <a:pt x="20" y="385"/>
                    <a:pt x="18" y="386"/>
                    <a:pt x="18" y="386"/>
                  </a:cubicBezTo>
                  <a:cubicBezTo>
                    <a:pt x="15" y="388"/>
                    <a:pt x="14" y="385"/>
                    <a:pt x="13" y="382"/>
                  </a:cubicBezTo>
                  <a:cubicBezTo>
                    <a:pt x="12" y="380"/>
                    <a:pt x="12" y="377"/>
                    <a:pt x="12" y="374"/>
                  </a:cubicBezTo>
                  <a:cubicBezTo>
                    <a:pt x="11" y="369"/>
                    <a:pt x="12" y="363"/>
                    <a:pt x="15" y="359"/>
                  </a:cubicBezTo>
                  <a:cubicBezTo>
                    <a:pt x="16" y="358"/>
                    <a:pt x="17" y="357"/>
                    <a:pt x="18" y="356"/>
                  </a:cubicBezTo>
                  <a:cubicBezTo>
                    <a:pt x="19" y="356"/>
                    <a:pt x="20" y="356"/>
                    <a:pt x="20" y="355"/>
                  </a:cubicBezTo>
                  <a:cubicBezTo>
                    <a:pt x="21" y="354"/>
                    <a:pt x="20" y="354"/>
                    <a:pt x="20" y="353"/>
                  </a:cubicBezTo>
                  <a:cubicBezTo>
                    <a:pt x="20" y="352"/>
                    <a:pt x="20" y="351"/>
                    <a:pt x="19" y="350"/>
                  </a:cubicBezTo>
                  <a:cubicBezTo>
                    <a:pt x="19" y="349"/>
                    <a:pt x="19" y="347"/>
                    <a:pt x="20" y="345"/>
                  </a:cubicBezTo>
                  <a:cubicBezTo>
                    <a:pt x="20" y="343"/>
                    <a:pt x="21" y="341"/>
                    <a:pt x="21" y="340"/>
                  </a:cubicBezTo>
                  <a:cubicBezTo>
                    <a:pt x="22" y="337"/>
                    <a:pt x="22" y="335"/>
                    <a:pt x="25" y="335"/>
                  </a:cubicBezTo>
                  <a:cubicBezTo>
                    <a:pt x="26" y="335"/>
                    <a:pt x="28" y="335"/>
                    <a:pt x="29" y="335"/>
                  </a:cubicBezTo>
                  <a:cubicBezTo>
                    <a:pt x="31" y="335"/>
                    <a:pt x="29" y="333"/>
                    <a:pt x="29" y="332"/>
                  </a:cubicBezTo>
                  <a:cubicBezTo>
                    <a:pt x="29" y="329"/>
                    <a:pt x="28" y="327"/>
                    <a:pt x="28" y="324"/>
                  </a:cubicBezTo>
                  <a:cubicBezTo>
                    <a:pt x="27" y="321"/>
                    <a:pt x="26" y="316"/>
                    <a:pt x="28" y="313"/>
                  </a:cubicBezTo>
                  <a:cubicBezTo>
                    <a:pt x="29" y="312"/>
                    <a:pt x="30" y="312"/>
                    <a:pt x="31" y="311"/>
                  </a:cubicBezTo>
                  <a:cubicBezTo>
                    <a:pt x="32" y="310"/>
                    <a:pt x="32" y="310"/>
                    <a:pt x="32" y="309"/>
                  </a:cubicBezTo>
                  <a:cubicBezTo>
                    <a:pt x="32" y="307"/>
                    <a:pt x="30" y="306"/>
                    <a:pt x="30" y="305"/>
                  </a:cubicBezTo>
                  <a:cubicBezTo>
                    <a:pt x="28" y="303"/>
                    <a:pt x="25" y="301"/>
                    <a:pt x="24" y="298"/>
                  </a:cubicBezTo>
                  <a:cubicBezTo>
                    <a:pt x="23" y="296"/>
                    <a:pt x="22" y="295"/>
                    <a:pt x="22" y="293"/>
                  </a:cubicBezTo>
                  <a:cubicBezTo>
                    <a:pt x="22" y="286"/>
                    <a:pt x="24" y="279"/>
                    <a:pt x="25" y="272"/>
                  </a:cubicBezTo>
                  <a:cubicBezTo>
                    <a:pt x="25" y="266"/>
                    <a:pt x="24" y="259"/>
                    <a:pt x="25" y="252"/>
                  </a:cubicBezTo>
                  <a:cubicBezTo>
                    <a:pt x="25" y="243"/>
                    <a:pt x="28" y="242"/>
                    <a:pt x="33" y="235"/>
                  </a:cubicBezTo>
                  <a:cubicBezTo>
                    <a:pt x="40" y="222"/>
                    <a:pt x="25" y="215"/>
                    <a:pt x="28" y="201"/>
                  </a:cubicBezTo>
                  <a:cubicBezTo>
                    <a:pt x="30" y="194"/>
                    <a:pt x="35" y="195"/>
                    <a:pt x="39" y="190"/>
                  </a:cubicBezTo>
                  <a:cubicBezTo>
                    <a:pt x="42" y="186"/>
                    <a:pt x="40" y="178"/>
                    <a:pt x="41" y="173"/>
                  </a:cubicBezTo>
                  <a:cubicBezTo>
                    <a:pt x="43" y="161"/>
                    <a:pt x="41" y="150"/>
                    <a:pt x="42" y="138"/>
                  </a:cubicBezTo>
                  <a:cubicBezTo>
                    <a:pt x="43" y="129"/>
                    <a:pt x="44" y="117"/>
                    <a:pt x="47" y="109"/>
                  </a:cubicBezTo>
                  <a:cubicBezTo>
                    <a:pt x="49" y="104"/>
                    <a:pt x="54" y="103"/>
                    <a:pt x="56" y="99"/>
                  </a:cubicBezTo>
                  <a:cubicBezTo>
                    <a:pt x="57" y="95"/>
                    <a:pt x="55" y="89"/>
                    <a:pt x="56" y="85"/>
                  </a:cubicBezTo>
                  <a:cubicBezTo>
                    <a:pt x="57" y="80"/>
                    <a:pt x="59" y="80"/>
                    <a:pt x="63" y="76"/>
                  </a:cubicBezTo>
                  <a:cubicBezTo>
                    <a:pt x="65" y="72"/>
                    <a:pt x="66" y="67"/>
                    <a:pt x="68" y="64"/>
                  </a:cubicBezTo>
                  <a:cubicBezTo>
                    <a:pt x="70" y="59"/>
                    <a:pt x="71" y="58"/>
                    <a:pt x="71" y="53"/>
                  </a:cubicBezTo>
                  <a:cubicBezTo>
                    <a:pt x="71" y="42"/>
                    <a:pt x="64" y="34"/>
                    <a:pt x="61" y="23"/>
                  </a:cubicBezTo>
                  <a:cubicBezTo>
                    <a:pt x="60" y="19"/>
                    <a:pt x="56" y="17"/>
                    <a:pt x="55" y="14"/>
                  </a:cubicBezTo>
                  <a:cubicBezTo>
                    <a:pt x="54" y="11"/>
                    <a:pt x="54" y="9"/>
                    <a:pt x="54" y="6"/>
                  </a:cubicBezTo>
                  <a:cubicBezTo>
                    <a:pt x="54" y="5"/>
                    <a:pt x="54" y="3"/>
                    <a:pt x="54" y="2"/>
                  </a:cubicBezTo>
                  <a:cubicBezTo>
                    <a:pt x="54" y="0"/>
                    <a:pt x="51" y="1"/>
                    <a:pt x="50" y="1"/>
                  </a:cubicBezTo>
                  <a:cubicBezTo>
                    <a:pt x="48" y="2"/>
                    <a:pt x="48" y="3"/>
                    <a:pt x="48" y="4"/>
                  </a:cubicBezTo>
                  <a:cubicBezTo>
                    <a:pt x="48" y="7"/>
                    <a:pt x="46" y="7"/>
                    <a:pt x="43" y="7"/>
                  </a:cubicBezTo>
                  <a:cubicBezTo>
                    <a:pt x="41" y="8"/>
                    <a:pt x="38" y="8"/>
                    <a:pt x="35" y="8"/>
                  </a:cubicBezTo>
                  <a:cubicBezTo>
                    <a:pt x="38" y="12"/>
                    <a:pt x="39" y="18"/>
                    <a:pt x="41" y="27"/>
                  </a:cubicBezTo>
                  <a:cubicBezTo>
                    <a:pt x="42" y="30"/>
                    <a:pt x="42" y="32"/>
                    <a:pt x="43" y="34"/>
                  </a:cubicBezTo>
                  <a:cubicBezTo>
                    <a:pt x="44" y="41"/>
                    <a:pt x="45" y="46"/>
                    <a:pt x="44" y="51"/>
                  </a:cubicBezTo>
                  <a:cubicBezTo>
                    <a:pt x="44" y="59"/>
                    <a:pt x="44" y="67"/>
                    <a:pt x="46" y="83"/>
                  </a:cubicBezTo>
                  <a:cubicBezTo>
                    <a:pt x="49" y="99"/>
                    <a:pt x="37" y="108"/>
                    <a:pt x="35" y="117"/>
                  </a:cubicBezTo>
                  <a:cubicBezTo>
                    <a:pt x="32" y="126"/>
                    <a:pt x="33" y="126"/>
                    <a:pt x="33" y="136"/>
                  </a:cubicBezTo>
                  <a:cubicBezTo>
                    <a:pt x="33" y="146"/>
                    <a:pt x="33" y="147"/>
                    <a:pt x="35" y="160"/>
                  </a:cubicBezTo>
                  <a:cubicBezTo>
                    <a:pt x="36" y="172"/>
                    <a:pt x="35" y="168"/>
                    <a:pt x="34" y="176"/>
                  </a:cubicBezTo>
                  <a:cubicBezTo>
                    <a:pt x="33" y="184"/>
                    <a:pt x="31" y="187"/>
                    <a:pt x="28" y="193"/>
                  </a:cubicBezTo>
                  <a:cubicBezTo>
                    <a:pt x="26" y="199"/>
                    <a:pt x="25" y="200"/>
                    <a:pt x="21" y="211"/>
                  </a:cubicBezTo>
                  <a:cubicBezTo>
                    <a:pt x="18" y="221"/>
                    <a:pt x="15" y="221"/>
                    <a:pt x="15" y="227"/>
                  </a:cubicBezTo>
                  <a:cubicBezTo>
                    <a:pt x="15" y="234"/>
                    <a:pt x="18" y="243"/>
                    <a:pt x="17" y="248"/>
                  </a:cubicBezTo>
                  <a:cubicBezTo>
                    <a:pt x="16" y="252"/>
                    <a:pt x="11" y="259"/>
                    <a:pt x="9" y="265"/>
                  </a:cubicBezTo>
                  <a:cubicBezTo>
                    <a:pt x="7" y="271"/>
                    <a:pt x="10" y="271"/>
                    <a:pt x="10" y="277"/>
                  </a:cubicBezTo>
                  <a:cubicBezTo>
                    <a:pt x="10" y="283"/>
                    <a:pt x="10" y="277"/>
                    <a:pt x="6" y="280"/>
                  </a:cubicBezTo>
                  <a:cubicBezTo>
                    <a:pt x="3" y="282"/>
                    <a:pt x="6" y="286"/>
                    <a:pt x="7" y="290"/>
                  </a:cubicBezTo>
                  <a:cubicBezTo>
                    <a:pt x="8" y="293"/>
                    <a:pt x="9" y="295"/>
                    <a:pt x="14" y="291"/>
                  </a:cubicBezTo>
                  <a:cubicBezTo>
                    <a:pt x="20" y="288"/>
                    <a:pt x="14" y="288"/>
                    <a:pt x="14" y="284"/>
                  </a:cubicBezTo>
                  <a:cubicBezTo>
                    <a:pt x="14" y="281"/>
                    <a:pt x="13" y="279"/>
                    <a:pt x="15" y="275"/>
                  </a:cubicBezTo>
                  <a:cubicBezTo>
                    <a:pt x="17" y="270"/>
                    <a:pt x="18" y="276"/>
                    <a:pt x="19" y="282"/>
                  </a:cubicBezTo>
                  <a:cubicBezTo>
                    <a:pt x="20" y="289"/>
                    <a:pt x="20" y="289"/>
                    <a:pt x="20" y="298"/>
                  </a:cubicBezTo>
                  <a:cubicBezTo>
                    <a:pt x="21" y="306"/>
                    <a:pt x="20" y="298"/>
                    <a:pt x="16" y="306"/>
                  </a:cubicBezTo>
                  <a:cubicBezTo>
                    <a:pt x="12" y="315"/>
                    <a:pt x="17" y="310"/>
                    <a:pt x="16" y="318"/>
                  </a:cubicBezTo>
                  <a:cubicBezTo>
                    <a:pt x="15" y="326"/>
                    <a:pt x="14" y="321"/>
                    <a:pt x="12" y="324"/>
                  </a:cubicBezTo>
                  <a:cubicBezTo>
                    <a:pt x="9" y="328"/>
                    <a:pt x="10" y="330"/>
                    <a:pt x="10" y="330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4" y="326"/>
                    <a:pt x="1" y="331"/>
                    <a:pt x="1" y="334"/>
                  </a:cubicBezTo>
                  <a:cubicBezTo>
                    <a:pt x="1" y="337"/>
                    <a:pt x="0" y="338"/>
                    <a:pt x="0" y="338"/>
                  </a:cubicBezTo>
                  <a:cubicBezTo>
                    <a:pt x="0" y="338"/>
                    <a:pt x="4" y="340"/>
                    <a:pt x="6" y="342"/>
                  </a:cubicBezTo>
                  <a:cubicBezTo>
                    <a:pt x="8" y="344"/>
                    <a:pt x="6" y="342"/>
                    <a:pt x="6" y="346"/>
                  </a:cubicBezTo>
                  <a:cubicBezTo>
                    <a:pt x="6" y="349"/>
                    <a:pt x="7" y="352"/>
                    <a:pt x="7" y="352"/>
                  </a:cubicBezTo>
                  <a:cubicBezTo>
                    <a:pt x="7" y="352"/>
                    <a:pt x="12" y="354"/>
                    <a:pt x="12" y="356"/>
                  </a:cubicBezTo>
                  <a:cubicBezTo>
                    <a:pt x="12" y="359"/>
                    <a:pt x="8" y="362"/>
                    <a:pt x="8" y="362"/>
                  </a:cubicBezTo>
                  <a:cubicBezTo>
                    <a:pt x="8" y="362"/>
                    <a:pt x="8" y="370"/>
                    <a:pt x="9" y="373"/>
                  </a:cubicBezTo>
                  <a:cubicBezTo>
                    <a:pt x="10" y="377"/>
                    <a:pt x="4" y="380"/>
                    <a:pt x="5" y="386"/>
                  </a:cubicBezTo>
                  <a:cubicBezTo>
                    <a:pt x="6" y="393"/>
                    <a:pt x="12" y="409"/>
                    <a:pt x="14" y="411"/>
                  </a:cubicBezTo>
                  <a:cubicBezTo>
                    <a:pt x="16" y="414"/>
                    <a:pt x="21" y="413"/>
                    <a:pt x="21" y="413"/>
                  </a:cubicBezTo>
                  <a:cubicBezTo>
                    <a:pt x="22" y="419"/>
                    <a:pt x="22" y="419"/>
                    <a:pt x="22" y="419"/>
                  </a:cubicBezTo>
                  <a:cubicBezTo>
                    <a:pt x="22" y="419"/>
                    <a:pt x="27" y="422"/>
                    <a:pt x="32" y="421"/>
                  </a:cubicBezTo>
                  <a:cubicBezTo>
                    <a:pt x="37" y="420"/>
                    <a:pt x="32" y="421"/>
                    <a:pt x="33" y="422"/>
                  </a:cubicBezTo>
                  <a:cubicBezTo>
                    <a:pt x="34" y="423"/>
                    <a:pt x="33" y="422"/>
                    <a:pt x="32" y="427"/>
                  </a:cubicBezTo>
                  <a:cubicBezTo>
                    <a:pt x="31" y="433"/>
                    <a:pt x="36" y="433"/>
                    <a:pt x="36" y="433"/>
                  </a:cubicBezTo>
                  <a:cubicBezTo>
                    <a:pt x="36" y="433"/>
                    <a:pt x="41" y="432"/>
                    <a:pt x="49" y="435"/>
                  </a:cubicBezTo>
                  <a:cubicBezTo>
                    <a:pt x="57" y="439"/>
                    <a:pt x="52" y="441"/>
                    <a:pt x="49" y="440"/>
                  </a:cubicBezTo>
                  <a:cubicBezTo>
                    <a:pt x="46" y="439"/>
                    <a:pt x="46" y="440"/>
                    <a:pt x="42" y="442"/>
                  </a:cubicBezTo>
                  <a:cubicBezTo>
                    <a:pt x="37" y="443"/>
                    <a:pt x="39" y="445"/>
                    <a:pt x="37" y="450"/>
                  </a:cubicBezTo>
                  <a:cubicBezTo>
                    <a:pt x="36" y="454"/>
                    <a:pt x="41" y="450"/>
                    <a:pt x="42" y="448"/>
                  </a:cubicBezTo>
                  <a:cubicBezTo>
                    <a:pt x="43" y="445"/>
                    <a:pt x="47" y="447"/>
                    <a:pt x="52" y="445"/>
                  </a:cubicBezTo>
                  <a:cubicBezTo>
                    <a:pt x="58" y="443"/>
                    <a:pt x="52" y="445"/>
                    <a:pt x="56" y="445"/>
                  </a:cubicBezTo>
                  <a:cubicBezTo>
                    <a:pt x="60" y="445"/>
                    <a:pt x="60" y="447"/>
                    <a:pt x="54" y="450"/>
                  </a:cubicBezTo>
                  <a:cubicBezTo>
                    <a:pt x="49" y="452"/>
                    <a:pt x="52" y="450"/>
                    <a:pt x="49" y="454"/>
                  </a:cubicBezTo>
                  <a:cubicBezTo>
                    <a:pt x="49" y="454"/>
                    <a:pt x="58" y="453"/>
                    <a:pt x="62" y="453"/>
                  </a:cubicBezTo>
                  <a:cubicBezTo>
                    <a:pt x="67" y="453"/>
                    <a:pt x="67" y="454"/>
                    <a:pt x="71" y="456"/>
                  </a:cubicBezTo>
                  <a:cubicBezTo>
                    <a:pt x="72" y="456"/>
                    <a:pt x="73" y="456"/>
                    <a:pt x="75" y="455"/>
                  </a:cubicBezTo>
                  <a:cubicBezTo>
                    <a:pt x="74" y="452"/>
                    <a:pt x="74" y="448"/>
                    <a:pt x="73" y="445"/>
                  </a:cubicBezTo>
                  <a:cubicBezTo>
                    <a:pt x="72" y="442"/>
                    <a:pt x="70" y="440"/>
                    <a:pt x="69" y="437"/>
                  </a:cubicBezTo>
                  <a:cubicBezTo>
                    <a:pt x="67" y="434"/>
                    <a:pt x="67" y="431"/>
                    <a:pt x="66" y="428"/>
                  </a:cubicBezTo>
                  <a:cubicBezTo>
                    <a:pt x="65" y="424"/>
                    <a:pt x="62" y="422"/>
                    <a:pt x="59" y="419"/>
                  </a:cubicBezTo>
                  <a:cubicBezTo>
                    <a:pt x="57" y="419"/>
                    <a:pt x="52" y="419"/>
                    <a:pt x="49" y="420"/>
                  </a:cubicBezTo>
                  <a:cubicBezTo>
                    <a:pt x="45" y="422"/>
                    <a:pt x="45" y="426"/>
                    <a:pt x="45" y="426"/>
                  </a:cubicBezTo>
                  <a:cubicBezTo>
                    <a:pt x="45" y="426"/>
                    <a:pt x="40" y="427"/>
                    <a:pt x="40" y="423"/>
                  </a:cubicBezTo>
                  <a:cubicBezTo>
                    <a:pt x="40" y="418"/>
                    <a:pt x="40" y="418"/>
                    <a:pt x="44" y="415"/>
                  </a:cubicBezTo>
                  <a:cubicBezTo>
                    <a:pt x="49" y="412"/>
                    <a:pt x="49" y="412"/>
                    <a:pt x="58" y="411"/>
                  </a:cubicBezTo>
                  <a:cubicBezTo>
                    <a:pt x="58" y="411"/>
                    <a:pt x="58" y="411"/>
                    <a:pt x="59" y="412"/>
                  </a:cubicBezTo>
                  <a:cubicBezTo>
                    <a:pt x="55" y="408"/>
                    <a:pt x="56" y="406"/>
                    <a:pt x="49" y="405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9" name="Freeform 351"/>
            <p:cNvSpPr>
              <a:spLocks/>
            </p:cNvSpPr>
            <p:nvPr/>
          </p:nvSpPr>
          <p:spPr bwMode="auto">
            <a:xfrm>
              <a:off x="7551309" y="5795298"/>
              <a:ext cx="83646" cy="82178"/>
            </a:xfrm>
            <a:custGeom>
              <a:avLst/>
              <a:gdLst>
                <a:gd name="T0" fmla="*/ 10 w 37"/>
                <a:gd name="T1" fmla="*/ 18 h 36"/>
                <a:gd name="T2" fmla="*/ 14 w 37"/>
                <a:gd name="T3" fmla="*/ 26 h 36"/>
                <a:gd name="T4" fmla="*/ 16 w 37"/>
                <a:gd name="T5" fmla="*/ 36 h 36"/>
                <a:gd name="T6" fmla="*/ 21 w 37"/>
                <a:gd name="T7" fmla="*/ 32 h 36"/>
                <a:gd name="T8" fmla="*/ 32 w 37"/>
                <a:gd name="T9" fmla="*/ 30 h 36"/>
                <a:gd name="T10" fmla="*/ 35 w 37"/>
                <a:gd name="T11" fmla="*/ 23 h 36"/>
                <a:gd name="T12" fmla="*/ 25 w 37"/>
                <a:gd name="T13" fmla="*/ 18 h 36"/>
                <a:gd name="T14" fmla="*/ 13 w 37"/>
                <a:gd name="T15" fmla="*/ 7 h 36"/>
                <a:gd name="T16" fmla="*/ 9 w 37"/>
                <a:gd name="T17" fmla="*/ 5 h 36"/>
                <a:gd name="T18" fmla="*/ 1 w 37"/>
                <a:gd name="T19" fmla="*/ 0 h 36"/>
                <a:gd name="T20" fmla="*/ 0 w 37"/>
                <a:gd name="T21" fmla="*/ 0 h 36"/>
                <a:gd name="T22" fmla="*/ 7 w 37"/>
                <a:gd name="T23" fmla="*/ 9 h 36"/>
                <a:gd name="T24" fmla="*/ 10 w 37"/>
                <a:gd name="T25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6">
                  <a:moveTo>
                    <a:pt x="10" y="18"/>
                  </a:moveTo>
                  <a:cubicBezTo>
                    <a:pt x="11" y="21"/>
                    <a:pt x="13" y="23"/>
                    <a:pt x="14" y="26"/>
                  </a:cubicBezTo>
                  <a:cubicBezTo>
                    <a:pt x="15" y="29"/>
                    <a:pt x="15" y="33"/>
                    <a:pt x="16" y="36"/>
                  </a:cubicBezTo>
                  <a:cubicBezTo>
                    <a:pt x="17" y="35"/>
                    <a:pt x="19" y="33"/>
                    <a:pt x="21" y="32"/>
                  </a:cubicBezTo>
                  <a:cubicBezTo>
                    <a:pt x="25" y="31"/>
                    <a:pt x="26" y="32"/>
                    <a:pt x="32" y="30"/>
                  </a:cubicBezTo>
                  <a:cubicBezTo>
                    <a:pt x="37" y="27"/>
                    <a:pt x="34" y="28"/>
                    <a:pt x="35" y="23"/>
                  </a:cubicBezTo>
                  <a:cubicBezTo>
                    <a:pt x="36" y="19"/>
                    <a:pt x="31" y="20"/>
                    <a:pt x="25" y="18"/>
                  </a:cubicBezTo>
                  <a:cubicBezTo>
                    <a:pt x="20" y="16"/>
                    <a:pt x="22" y="15"/>
                    <a:pt x="13" y="7"/>
                  </a:cubicBezTo>
                  <a:cubicBezTo>
                    <a:pt x="4" y="0"/>
                    <a:pt x="13" y="7"/>
                    <a:pt x="9" y="5"/>
                  </a:cubicBezTo>
                  <a:cubicBezTo>
                    <a:pt x="6" y="2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3" y="3"/>
                    <a:pt x="6" y="5"/>
                    <a:pt x="7" y="9"/>
                  </a:cubicBezTo>
                  <a:cubicBezTo>
                    <a:pt x="8" y="12"/>
                    <a:pt x="8" y="15"/>
                    <a:pt x="10" y="18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350" name="Freeform 2"/>
          <p:cNvSpPr>
            <a:spLocks/>
          </p:cNvSpPr>
          <p:nvPr/>
        </p:nvSpPr>
        <p:spPr bwMode="blackWhite">
          <a:xfrm>
            <a:off x="1605998" y="3066023"/>
            <a:ext cx="7488238" cy="3240087"/>
          </a:xfrm>
          <a:custGeom>
            <a:avLst/>
            <a:gdLst>
              <a:gd name="T0" fmla="*/ 0 w 4800"/>
              <a:gd name="T1" fmla="*/ 2728913 h 1719"/>
              <a:gd name="T2" fmla="*/ 457200 w 4800"/>
              <a:gd name="T3" fmla="*/ 2728913 h 1719"/>
              <a:gd name="T4" fmla="*/ 457200 w 4800"/>
              <a:gd name="T5" fmla="*/ 2246313 h 1719"/>
              <a:gd name="T6" fmla="*/ 1651000 w 4800"/>
              <a:gd name="T7" fmla="*/ 2246313 h 1719"/>
              <a:gd name="T8" fmla="*/ 1651000 w 4800"/>
              <a:gd name="T9" fmla="*/ 1816100 h 1719"/>
              <a:gd name="T10" fmla="*/ 2857500 w 4800"/>
              <a:gd name="T11" fmla="*/ 1816100 h 1719"/>
              <a:gd name="T12" fmla="*/ 2857500 w 4800"/>
              <a:gd name="T13" fmla="*/ 1346200 h 1719"/>
              <a:gd name="T14" fmla="*/ 4038600 w 4800"/>
              <a:gd name="T15" fmla="*/ 1346200 h 1719"/>
              <a:gd name="T16" fmla="*/ 4038600 w 4800"/>
              <a:gd name="T17" fmla="*/ 889000 h 1719"/>
              <a:gd name="T18" fmla="*/ 5245100 w 4800"/>
              <a:gd name="T19" fmla="*/ 889000 h 1719"/>
              <a:gd name="T20" fmla="*/ 5245100 w 4800"/>
              <a:gd name="T21" fmla="*/ 444500 h 1719"/>
              <a:gd name="T22" fmla="*/ 6426200 w 4800"/>
              <a:gd name="T23" fmla="*/ 444500 h 1719"/>
              <a:gd name="T24" fmla="*/ 6426200 w 4800"/>
              <a:gd name="T25" fmla="*/ 0 h 1719"/>
              <a:gd name="T26" fmla="*/ 7620000 w 4800"/>
              <a:gd name="T27" fmla="*/ 0 h 17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00" h="1719">
                <a:moveTo>
                  <a:pt x="0" y="1719"/>
                </a:moveTo>
                <a:lnTo>
                  <a:pt x="288" y="1719"/>
                </a:lnTo>
                <a:lnTo>
                  <a:pt x="288" y="1415"/>
                </a:lnTo>
                <a:lnTo>
                  <a:pt x="1040" y="1415"/>
                </a:lnTo>
                <a:lnTo>
                  <a:pt x="1040" y="1144"/>
                </a:lnTo>
                <a:lnTo>
                  <a:pt x="1800" y="1144"/>
                </a:lnTo>
                <a:lnTo>
                  <a:pt x="1800" y="848"/>
                </a:lnTo>
                <a:lnTo>
                  <a:pt x="2544" y="848"/>
                </a:lnTo>
                <a:lnTo>
                  <a:pt x="2544" y="560"/>
                </a:lnTo>
                <a:lnTo>
                  <a:pt x="3304" y="560"/>
                </a:lnTo>
                <a:lnTo>
                  <a:pt x="3304" y="280"/>
                </a:lnTo>
                <a:lnTo>
                  <a:pt x="4048" y="280"/>
                </a:lnTo>
                <a:lnTo>
                  <a:pt x="4048" y="0"/>
                </a:lnTo>
                <a:lnTo>
                  <a:pt x="4800" y="0"/>
                </a:lnTo>
              </a:path>
            </a:pathLst>
          </a:cu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  <a:effectLst/>
          <a:scene3d>
            <a:camera prst="legacyObliqueTopRight"/>
            <a:lightRig rig="legacyFlat2" dir="t"/>
          </a:scene3d>
          <a:sp3d extrusionH="5207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</a:sp3d>
        </p:spPr>
        <p:txBody>
          <a:bodyPr wrap="none" lIns="0" tIns="0" rIns="0" bIns="0" anchor="ctr">
            <a:flatTx/>
          </a:bodyPr>
          <a:lstStyle/>
          <a:p>
            <a:pPr>
              <a:defRPr/>
            </a:pPr>
            <a:endParaRPr lang="ko-KR" altLang="en-US" dirty="0"/>
          </a:p>
        </p:txBody>
      </p:sp>
      <p:sp>
        <p:nvSpPr>
          <p:cNvPr id="351" name="TextBox 17"/>
          <p:cNvSpPr txBox="1">
            <a:spLocks noChangeArrowheads="1"/>
          </p:cNvSpPr>
          <p:nvPr/>
        </p:nvSpPr>
        <p:spPr bwMode="auto">
          <a:xfrm>
            <a:off x="5283561" y="4633724"/>
            <a:ext cx="273050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300"/>
              </a:lnSpc>
              <a:defRPr/>
            </a:pP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Arial" charset="0"/>
              </a:rPr>
              <a:t>2000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Arial" charset="0"/>
              </a:rPr>
              <a:t>년 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Arial" charset="0"/>
              </a:rPr>
              <a:t>~ 2010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Arial" charset="0"/>
              </a:rPr>
              <a:t>년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en-US" altLang="ko-KR" sz="900" dirty="0">
                <a:latin typeface="+mn-ea"/>
                <a:cs typeface="Arial" charset="0"/>
              </a:rPr>
              <a:t> JW</a:t>
            </a:r>
            <a:r>
              <a:rPr lang="ko-KR" altLang="en-US" sz="900" dirty="0" err="1">
                <a:latin typeface="+mn-ea"/>
                <a:cs typeface="Arial" charset="0"/>
              </a:rPr>
              <a:t>메리어트</a:t>
            </a:r>
            <a:r>
              <a:rPr lang="ko-KR" altLang="en-US" sz="900" dirty="0">
                <a:latin typeface="+mn-ea"/>
                <a:cs typeface="Arial" charset="0"/>
              </a:rPr>
              <a:t> 시설관리 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en-US" altLang="ko-KR" sz="900" dirty="0">
                <a:latin typeface="+mn-ea"/>
                <a:cs typeface="Arial" charset="0"/>
              </a:rPr>
              <a:t> </a:t>
            </a:r>
            <a:r>
              <a:rPr lang="ko-KR" altLang="en-US" sz="900" dirty="0">
                <a:latin typeface="+mn-ea"/>
                <a:cs typeface="Arial" charset="0"/>
              </a:rPr>
              <a:t>인천국제공항 시설</a:t>
            </a:r>
            <a:r>
              <a:rPr lang="en-US" altLang="ko-KR" sz="900" dirty="0">
                <a:latin typeface="+mn-ea"/>
                <a:cs typeface="Arial" charset="0"/>
              </a:rPr>
              <a:t>/</a:t>
            </a:r>
            <a:r>
              <a:rPr lang="ko-KR" altLang="en-US" sz="900" dirty="0">
                <a:latin typeface="+mn-ea"/>
                <a:cs typeface="Arial" charset="0"/>
              </a:rPr>
              <a:t>주차 통합관리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en-US" altLang="ko-KR" sz="900" dirty="0">
                <a:latin typeface="+mn-ea"/>
                <a:cs typeface="Arial" charset="0"/>
              </a:rPr>
              <a:t> </a:t>
            </a:r>
            <a:r>
              <a:rPr lang="ko-KR" altLang="en-US" sz="900" dirty="0">
                <a:latin typeface="+mn-ea"/>
                <a:cs typeface="Arial" charset="0"/>
              </a:rPr>
              <a:t>김포공항 주차관리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en-US" altLang="ko-KR" sz="900" dirty="0">
                <a:latin typeface="+mn-ea"/>
                <a:cs typeface="Arial" charset="0"/>
              </a:rPr>
              <a:t> </a:t>
            </a:r>
            <a:r>
              <a:rPr lang="ko-KR" altLang="en-US" sz="900" dirty="0">
                <a:latin typeface="+mn-ea"/>
                <a:cs typeface="Arial" charset="0"/>
              </a:rPr>
              <a:t>김해공항 시설관리 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ko-KR" altLang="en-US" sz="900" dirty="0">
                <a:latin typeface="+mn-ea"/>
                <a:cs typeface="Arial" charset="0"/>
              </a:rPr>
              <a:t> 서울지하철 </a:t>
            </a:r>
            <a:r>
              <a:rPr lang="en-US" altLang="ko-KR" sz="900" dirty="0">
                <a:latin typeface="+mn-ea"/>
                <a:cs typeface="Arial" charset="0"/>
              </a:rPr>
              <a:t>9</a:t>
            </a:r>
            <a:r>
              <a:rPr lang="ko-KR" altLang="en-US" sz="900" dirty="0">
                <a:latin typeface="+mn-ea"/>
                <a:cs typeface="Arial" charset="0"/>
              </a:rPr>
              <a:t>호선 역사관리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ko-KR" altLang="en-US" sz="900" dirty="0">
                <a:latin typeface="+mn-ea"/>
                <a:cs typeface="Arial" charset="0"/>
              </a:rPr>
              <a:t> 공항철도 역사관리 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ko-KR" altLang="en-US" sz="900" dirty="0">
                <a:latin typeface="+mn-ea"/>
                <a:cs typeface="Arial" charset="0"/>
              </a:rPr>
              <a:t> 한국은행 시설관리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en-US" altLang="ko-KR" sz="900" dirty="0">
                <a:latin typeface="+mn-ea"/>
                <a:cs typeface="Arial" charset="0"/>
              </a:rPr>
              <a:t> </a:t>
            </a:r>
            <a:r>
              <a:rPr lang="ko-KR" altLang="en-US" sz="900" dirty="0" err="1">
                <a:latin typeface="+mn-ea"/>
                <a:cs typeface="Arial" charset="0"/>
              </a:rPr>
              <a:t>제죽국제컨벤션센터</a:t>
            </a:r>
            <a:r>
              <a:rPr lang="ko-KR" altLang="en-US" sz="900" dirty="0">
                <a:latin typeface="+mn-ea"/>
                <a:cs typeface="Arial" charset="0"/>
              </a:rPr>
              <a:t> 관리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en-US" altLang="ko-KR" sz="900" dirty="0">
                <a:latin typeface="+mn-ea"/>
                <a:cs typeface="Arial" charset="0"/>
              </a:rPr>
              <a:t> </a:t>
            </a:r>
            <a:r>
              <a:rPr lang="ko-KR" altLang="en-US" sz="900" dirty="0">
                <a:latin typeface="+mn-ea"/>
                <a:cs typeface="Arial" charset="0"/>
              </a:rPr>
              <a:t>종합건설업 진출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en-US" altLang="ko-KR" sz="900" dirty="0">
                <a:latin typeface="+mn-ea"/>
                <a:cs typeface="Arial" charset="0"/>
              </a:rPr>
              <a:t> </a:t>
            </a:r>
            <a:r>
              <a:rPr lang="ko-KR" altLang="en-US" sz="900" dirty="0">
                <a:latin typeface="+mn-ea"/>
                <a:cs typeface="Arial" charset="0"/>
              </a:rPr>
              <a:t>에너지절약 부문 </a:t>
            </a:r>
            <a:r>
              <a:rPr lang="en-US" altLang="ko-KR" sz="900" dirty="0">
                <a:latin typeface="+mn-ea"/>
                <a:cs typeface="Arial" charset="0"/>
              </a:rPr>
              <a:t>IT </a:t>
            </a:r>
            <a:r>
              <a:rPr lang="ko-KR" altLang="en-US" sz="900" dirty="0">
                <a:latin typeface="+mn-ea"/>
                <a:cs typeface="Arial" charset="0"/>
              </a:rPr>
              <a:t>자회사 설립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ko-KR" altLang="en-US" sz="900" dirty="0">
                <a:latin typeface="+mn-ea"/>
                <a:cs typeface="Arial" charset="0"/>
              </a:rPr>
              <a:t> 설비관리 대상 수상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ko-KR" altLang="en-US" sz="900" dirty="0">
                <a:latin typeface="+mn-ea"/>
                <a:cs typeface="Arial" charset="0"/>
              </a:rPr>
              <a:t> 에너지절약 산업자원부 장관상 수상</a:t>
            </a:r>
            <a:endParaRPr lang="en-US" altLang="ko-KR" sz="900" dirty="0">
              <a:latin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charset="0"/>
              <a:buChar char="•"/>
              <a:defRPr/>
            </a:pPr>
            <a:r>
              <a:rPr lang="en-US" altLang="ko-KR" sz="900" dirty="0">
                <a:latin typeface="+mn-ea"/>
                <a:cs typeface="Arial" charset="0"/>
              </a:rPr>
              <a:t> </a:t>
            </a:r>
            <a:r>
              <a:rPr lang="ko-KR" altLang="en-US" sz="900" dirty="0">
                <a:latin typeface="+mn-ea"/>
                <a:cs typeface="Arial" charset="0"/>
              </a:rPr>
              <a:t>안전관리 국무총리상 수상</a:t>
            </a:r>
            <a:endParaRPr lang="en-US" altLang="ko-KR" sz="900" dirty="0">
              <a:latin typeface="+mn-ea"/>
              <a:cs typeface="Arial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2541036" y="5959139"/>
            <a:ext cx="4418012" cy="758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300"/>
              </a:lnSpc>
              <a:defRPr/>
            </a:pP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Arial" pitchFamily="34" charset="0"/>
              </a:rPr>
              <a:t>1978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Arial" pitchFamily="34" charset="0"/>
              </a:rPr>
              <a:t>~ 1999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  <a:cs typeface="Arial" pitchFamily="34" charset="0"/>
              </a:rPr>
              <a:t>년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latin typeface="+mn-ea"/>
              <a:cs typeface="Arial" pitchFamily="34" charset="0"/>
            </a:endParaRPr>
          </a:p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ko-KR" altLang="en-US" sz="900" dirty="0">
                <a:latin typeface="+mn-ea"/>
                <a:cs typeface="Arial" pitchFamily="34" charset="0"/>
              </a:rPr>
              <a:t> 동우공영㈜설립</a:t>
            </a:r>
            <a:r>
              <a:rPr lang="en-US" altLang="ko-KR" sz="900" dirty="0">
                <a:latin typeface="+mn-ea"/>
                <a:cs typeface="Arial" pitchFamily="34" charset="0"/>
              </a:rPr>
              <a:t>(</a:t>
            </a:r>
            <a:r>
              <a:rPr lang="ko-KR" altLang="en-US" sz="900" dirty="0">
                <a:latin typeface="+mn-ea"/>
                <a:cs typeface="Arial" pitchFamily="34" charset="0"/>
              </a:rPr>
              <a:t>대우그룹 부동산 자산관리 자회사</a:t>
            </a:r>
            <a:r>
              <a:rPr lang="en-US" altLang="ko-KR" sz="900" dirty="0">
                <a:latin typeface="+mn-ea"/>
                <a:cs typeface="Arial" pitchFamily="34" charset="0"/>
              </a:rPr>
              <a:t>)</a:t>
            </a:r>
          </a:p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latin typeface="+mn-ea"/>
                <a:cs typeface="Arial" pitchFamily="34" charset="0"/>
              </a:rPr>
              <a:t> </a:t>
            </a:r>
            <a:r>
              <a:rPr lang="ko-KR" altLang="en-US" sz="900" dirty="0">
                <a:latin typeface="+mn-ea"/>
                <a:cs typeface="Arial" pitchFamily="34" charset="0"/>
              </a:rPr>
              <a:t>일본 가지마 총합관리社와 기술제휴</a:t>
            </a:r>
            <a:endParaRPr lang="en-US" altLang="ko-KR" sz="900" dirty="0">
              <a:latin typeface="+mn-ea"/>
              <a:cs typeface="Arial" pitchFamily="34" charset="0"/>
            </a:endParaRPr>
          </a:p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latin typeface="+mn-ea"/>
                <a:cs typeface="Arial" pitchFamily="34" charset="0"/>
              </a:rPr>
              <a:t> </a:t>
            </a:r>
            <a:r>
              <a:rPr lang="ko-KR" altLang="en-US" sz="900" dirty="0">
                <a:latin typeface="+mn-ea"/>
                <a:cs typeface="Arial" pitchFamily="34" charset="0"/>
              </a:rPr>
              <a:t>미국 </a:t>
            </a:r>
            <a:r>
              <a:rPr lang="ko-KR" altLang="en-US" sz="900" dirty="0" err="1">
                <a:latin typeface="+mn-ea"/>
                <a:cs typeface="Arial" pitchFamily="34" charset="0"/>
              </a:rPr>
              <a:t>트럼프社와</a:t>
            </a:r>
            <a:r>
              <a:rPr lang="ko-KR" altLang="en-US" sz="900" dirty="0">
                <a:latin typeface="+mn-ea"/>
                <a:cs typeface="Arial" pitchFamily="34" charset="0"/>
              </a:rPr>
              <a:t> 합작사 설립</a:t>
            </a:r>
            <a:endParaRPr lang="en-US" altLang="ko-KR" sz="900" dirty="0">
              <a:latin typeface="+mn-ea"/>
              <a:cs typeface="Arial" pitchFamily="34" charset="0"/>
            </a:endParaRPr>
          </a:p>
        </p:txBody>
      </p:sp>
      <p:sp>
        <p:nvSpPr>
          <p:cNvPr id="353" name="TextBox 19"/>
          <p:cNvSpPr txBox="1">
            <a:spLocks noChangeArrowheads="1"/>
          </p:cNvSpPr>
          <p:nvPr/>
        </p:nvSpPr>
        <p:spPr bwMode="auto">
          <a:xfrm>
            <a:off x="2238182" y="2914162"/>
            <a:ext cx="30861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ts val="1300"/>
              </a:lnSpc>
            </a:pPr>
            <a:r>
              <a:rPr lang="en-US" altLang="ko-KR" sz="1400" b="1" dirty="0">
                <a:solidFill>
                  <a:srgbClr val="016D91"/>
                </a:solidFill>
                <a:latin typeface="+mn-ea"/>
                <a:ea typeface="+mn-ea"/>
                <a:cs typeface="Arial" panose="020B0604020202020204" pitchFamily="34" charset="0"/>
              </a:rPr>
              <a:t>2012</a:t>
            </a:r>
            <a:r>
              <a:rPr lang="ko-KR" altLang="en-US" sz="1400" b="1" dirty="0">
                <a:solidFill>
                  <a:srgbClr val="016D91"/>
                </a:solidFill>
                <a:latin typeface="+mn-ea"/>
                <a:ea typeface="+mn-ea"/>
                <a:cs typeface="Arial" panose="020B0604020202020204" pitchFamily="34" charset="0"/>
              </a:rPr>
              <a:t>년 </a:t>
            </a:r>
            <a:r>
              <a:rPr lang="en-US" altLang="ko-KR" sz="1400" b="1" dirty="0">
                <a:solidFill>
                  <a:srgbClr val="016D91"/>
                </a:solidFill>
                <a:latin typeface="+mn-ea"/>
                <a:ea typeface="+mn-ea"/>
                <a:cs typeface="Arial" panose="020B0604020202020204" pitchFamily="34" charset="0"/>
              </a:rPr>
              <a:t>~2013</a:t>
            </a:r>
            <a:r>
              <a:rPr lang="ko-KR" altLang="en-US" sz="1400" b="1" dirty="0">
                <a:solidFill>
                  <a:srgbClr val="016D91"/>
                </a:solidFill>
                <a:latin typeface="+mn-ea"/>
                <a:ea typeface="+mn-ea"/>
                <a:cs typeface="Arial" panose="020B0604020202020204" pitchFamily="34" charset="0"/>
              </a:rPr>
              <a:t>년</a:t>
            </a:r>
            <a:endParaRPr lang="en-US" altLang="ko-KR" sz="1400" b="1" dirty="0">
              <a:solidFill>
                <a:srgbClr val="016D91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IFC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콘래드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서울호텔 관리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전국지방무역회관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관리수주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AMB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인천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/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이천 물류창고 매입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일산 웨스턴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sz="900" dirty="0" err="1">
                <a:latin typeface="+mn-ea"/>
                <a:ea typeface="+mn-ea"/>
                <a:cs typeface="Arial" panose="020B0604020202020204" pitchFamily="34" charset="0"/>
              </a:rPr>
              <a:t>Ⅲ,Ⅳ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빌딩 매입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국가 서비스품질 지식경제부장관상 수상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인천공항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전력시설관리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애플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프라자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 종합관리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예술의 전당 관리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354" name="TextBox 18"/>
          <p:cNvSpPr txBox="1">
            <a:spLocks noChangeArrowheads="1"/>
          </p:cNvSpPr>
          <p:nvPr/>
        </p:nvSpPr>
        <p:spPr bwMode="auto">
          <a:xfrm>
            <a:off x="1328186" y="4301789"/>
            <a:ext cx="464185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ts val="1300"/>
              </a:lnSpc>
            </a:pPr>
            <a:r>
              <a:rPr lang="en-US" altLang="ko-KR" sz="1400" b="1" dirty="0">
                <a:solidFill>
                  <a:srgbClr val="016D91"/>
                </a:solidFill>
                <a:latin typeface="+mn-ea"/>
                <a:ea typeface="+mn-ea"/>
                <a:cs typeface="Arial" panose="020B0604020202020204" pitchFamily="34" charset="0"/>
              </a:rPr>
              <a:t>2011</a:t>
            </a:r>
            <a:r>
              <a:rPr lang="ko-KR" altLang="en-US" sz="1400" b="1" dirty="0">
                <a:solidFill>
                  <a:srgbClr val="016D91"/>
                </a:solidFill>
                <a:latin typeface="+mn-ea"/>
                <a:ea typeface="+mn-ea"/>
                <a:cs typeface="Arial" panose="020B0604020202020204" pitchFamily="34" charset="0"/>
              </a:rPr>
              <a:t>년</a:t>
            </a:r>
            <a:endParaRPr lang="en-US" altLang="ko-KR" sz="1400" b="1" dirty="0">
              <a:solidFill>
                <a:srgbClr val="016D91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디큐브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쉐라톤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호텔 관리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강원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랜드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호텔 및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발렛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파킹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블루스퀘어 종합관리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부동산 투자사업 진출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인천공항 품질 최우수 수상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355" name="TextBox 20"/>
          <p:cNvSpPr txBox="1">
            <a:spLocks noChangeArrowheads="1"/>
          </p:cNvSpPr>
          <p:nvPr/>
        </p:nvSpPr>
        <p:spPr bwMode="auto">
          <a:xfrm>
            <a:off x="4523264" y="2662639"/>
            <a:ext cx="2851150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ts val="1300"/>
              </a:lnSpc>
            </a:pPr>
            <a:r>
              <a:rPr lang="en-US" altLang="ko-KR" sz="1400" b="1" dirty="0">
                <a:solidFill>
                  <a:srgbClr val="016D91"/>
                </a:solidFill>
                <a:latin typeface="+mn-ea"/>
                <a:ea typeface="+mn-ea"/>
                <a:cs typeface="Arial" panose="020B0604020202020204" pitchFamily="34" charset="0"/>
              </a:rPr>
              <a:t>2014</a:t>
            </a:r>
            <a:r>
              <a:rPr lang="ko-KR" altLang="en-US" sz="1400" b="1" dirty="0">
                <a:solidFill>
                  <a:srgbClr val="016D91"/>
                </a:solidFill>
                <a:latin typeface="+mn-ea"/>
                <a:ea typeface="+mn-ea"/>
                <a:cs typeface="Arial" panose="020B0604020202020204" pitchFamily="34" charset="0"/>
              </a:rPr>
              <a:t>년</a:t>
            </a:r>
            <a:endParaRPr lang="en-US" altLang="ko-KR" sz="1400" b="1" dirty="0">
              <a:solidFill>
                <a:srgbClr val="016D91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롯데하이마트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사옥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김해 아이스퀘어 호텔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&amp;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복합물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한독빌딩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단국대학교 행복기숙사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대구파이낸스센터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대구시티센터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대구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NOVOTEL</a:t>
            </a: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경상대학교병원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도심공항터미널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6" name="그림 80" descr="7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398" y="2214226"/>
            <a:ext cx="858838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" name="그림 82" descr="m_00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87" y="5670213"/>
            <a:ext cx="788987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" name="TextBox 20"/>
          <p:cNvSpPr txBox="1">
            <a:spLocks noChangeArrowheads="1"/>
          </p:cNvSpPr>
          <p:nvPr/>
        </p:nvSpPr>
        <p:spPr bwMode="auto">
          <a:xfrm>
            <a:off x="6139870" y="953491"/>
            <a:ext cx="285115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ts val="1300"/>
              </a:lnSpc>
              <a:defRPr/>
            </a:pP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charset="0"/>
              </a:rPr>
              <a:t>2015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charset="0"/>
              </a:rPr>
              <a:t>년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JW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동대문 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Hotel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판교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코트야드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Hotel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여의도 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M.E.A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미래에셋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플레이스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대법원 전산정보 센터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부천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드림모아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창원 시티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7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광화문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미래에셋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호텔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(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포시즌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)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고속도로 영업소 통행료 수납업무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en-US" altLang="ko-KR" sz="900" dirty="0">
                <a:latin typeface="+mn-ea"/>
                <a:cs typeface="Arial" panose="020B0604020202020204" pitchFamily="34" charset="0"/>
              </a:rPr>
              <a:t>  (</a:t>
            </a:r>
            <a:r>
              <a:rPr lang="ko-KR" altLang="en-US" sz="900" dirty="0">
                <a:latin typeface="+mn-ea"/>
                <a:cs typeface="Arial" panose="020B0604020202020204" pitchFamily="34" charset="0"/>
              </a:rPr>
              <a:t>엄정지사 </a:t>
            </a:r>
            <a:r>
              <a:rPr lang="en-US" altLang="ko-KR" sz="900" dirty="0">
                <a:latin typeface="+mn-ea"/>
                <a:cs typeface="Arial" panose="020B0604020202020204" pitchFamily="34" charset="0"/>
              </a:rPr>
              <a:t>: </a:t>
            </a:r>
            <a:r>
              <a:rPr lang="ko-KR" altLang="en-US" sz="900" dirty="0">
                <a:latin typeface="+mn-ea"/>
                <a:cs typeface="Arial" panose="020B0604020202020204" pitchFamily="34" charset="0"/>
              </a:rPr>
              <a:t>음성</a:t>
            </a:r>
            <a:r>
              <a:rPr lang="en-US" altLang="ko-KR" sz="9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900" dirty="0" err="1">
                <a:latin typeface="+mn-ea"/>
                <a:cs typeface="Arial" panose="020B0604020202020204" pitchFamily="34" charset="0"/>
              </a:rPr>
              <a:t>서충주</a:t>
            </a:r>
            <a:r>
              <a:rPr lang="en-US" altLang="ko-KR" sz="900" dirty="0">
                <a:latin typeface="+mn-ea"/>
                <a:cs typeface="Arial" panose="020B0604020202020204" pitchFamily="34" charset="0"/>
              </a:rPr>
              <a:t>, </a:t>
            </a:r>
            <a:r>
              <a:rPr lang="ko-KR" altLang="en-US" sz="900" dirty="0" err="1">
                <a:latin typeface="+mn-ea"/>
                <a:cs typeface="Arial" panose="020B0604020202020204" pitchFamily="34" charset="0"/>
              </a:rPr>
              <a:t>금왕</a:t>
            </a:r>
            <a:r>
              <a:rPr lang="ko-KR" altLang="en-US" sz="900" dirty="0">
                <a:latin typeface="+mn-ea"/>
                <a:cs typeface="Arial" panose="020B0604020202020204" pitchFamily="34" charset="0"/>
              </a:rPr>
              <a:t> 꽃동네</a:t>
            </a:r>
            <a:r>
              <a:rPr lang="en-US" altLang="ko-KR" sz="900" dirty="0">
                <a:latin typeface="+mn-ea"/>
                <a:cs typeface="Arial" panose="020B0604020202020204" pitchFamily="34" charset="0"/>
              </a:rPr>
              <a:t>)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유원빌딩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TextBox 20"/>
          <p:cNvSpPr txBox="1">
            <a:spLocks noChangeArrowheads="1"/>
          </p:cNvSpPr>
          <p:nvPr/>
        </p:nvSpPr>
        <p:spPr bwMode="auto">
          <a:xfrm>
            <a:off x="7251442" y="3614169"/>
            <a:ext cx="2663333" cy="376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ts val="1300"/>
              </a:lnSpc>
              <a:defRPr/>
            </a:pP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charset="0"/>
              </a:rPr>
              <a:t>2016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charset="0"/>
              </a:rPr>
              <a:t>년</a:t>
            </a:r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charset="0"/>
              </a:rPr>
              <a:t>~ </a:t>
            </a:r>
            <a:r>
              <a:rPr lang="en-US" altLang="ko-KR" sz="1400" b="1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charset="0"/>
              </a:rPr>
              <a:t>2021</a:t>
            </a:r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charset="0"/>
              </a:rPr>
              <a:t>년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charset="0"/>
              </a:rPr>
              <a:t>현재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cs typeface="Arial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제주공항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김해공항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대구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테크노파크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한국전자무역센터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성공타워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동의대학교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아주대학교 주차관리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아주대학교 의료원 주차관리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고속도로 통행료수납업무 전국 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9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개소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판교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미래에셋센터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err="1">
                <a:latin typeface="+mn-ea"/>
                <a:ea typeface="+mn-ea"/>
                <a:cs typeface="Arial" panose="020B0604020202020204" pitchFamily="34" charset="0"/>
              </a:rPr>
              <a:t>남대문메리어트호텔</a:t>
            </a:r>
            <a:r>
              <a:rPr lang="ko-KR" altLang="en-US" sz="900">
                <a:latin typeface="+mn-ea"/>
                <a:ea typeface="+mn-ea"/>
                <a:cs typeface="Arial" panose="020B0604020202020204" pitchFamily="34" charset="0"/>
              </a:rPr>
              <a:t> 수주</a:t>
            </a:r>
            <a:endParaRPr lang="en-US" altLang="ko-KR" sz="90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ko-KR" altLang="en-US" sz="900">
                <a:latin typeface="+mn-ea"/>
                <a:ea typeface="+mn-ea"/>
                <a:cs typeface="Arial" panose="020B0604020202020204" pitchFamily="34" charset="0"/>
              </a:rPr>
              <a:t> 영등포페어필드호텔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부산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괴정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어번푸르지오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주상복합 신축공사 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인천공항 제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2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여객터미널 전력운영시설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한국건축문화대상 大賞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(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국토교통부장관상</a:t>
            </a: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반얀트리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호텔 앤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스파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 err="1">
                <a:latin typeface="+mn-ea"/>
                <a:ea typeface="+mn-ea"/>
                <a:cs typeface="Arial" panose="020B0604020202020204" pitchFamily="34" charset="0"/>
              </a:rPr>
              <a:t>속초오션호텔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서교호텔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제주신화월드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latin typeface="+mn-ea"/>
                <a:ea typeface="+mn-ea"/>
                <a:cs typeface="Arial" panose="020B0604020202020204" pitchFamily="34" charset="0"/>
              </a:rPr>
              <a:t> 용인에버랜드 수주</a:t>
            </a:r>
            <a:endParaRPr lang="en-US" altLang="ko-KR" sz="900" dirty="0"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ko-KR" altLang="en-US" sz="900">
                <a:latin typeface="+mn-ea"/>
                <a:ea typeface="+mn-ea"/>
                <a:cs typeface="Arial" panose="020B0604020202020204" pitchFamily="34" charset="0"/>
              </a:rPr>
              <a:t> 코트야드메리어트 호텔 수주</a:t>
            </a:r>
            <a:endParaRPr lang="en-US" altLang="ko-KR" sz="900"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9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4.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임직원 현황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5" name="차트 4"/>
          <p:cNvGraphicFramePr/>
          <p:nvPr>
            <p:extLst>
              <p:ext uri="{D42A27DB-BD31-4B8C-83A1-F6EECF244321}">
                <p14:modId xmlns:p14="http://schemas.microsoft.com/office/powerpoint/2010/main" val="2848062021"/>
              </p:ext>
            </p:extLst>
          </p:nvPr>
        </p:nvGraphicFramePr>
        <p:xfrm>
          <a:off x="5422000" y="39918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71550" y="2702609"/>
            <a:ext cx="6078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ko-KR" altLang="en-US" sz="1100" b="1" dirty="0">
                <a:solidFill>
                  <a:srgbClr val="0070C0"/>
                </a:solidFill>
                <a:latin typeface="+mn-ea"/>
              </a:rPr>
              <a:t>임직원</a:t>
            </a:r>
            <a:endParaRPr lang="en-US" altLang="ko-KR" sz="1100" b="1" dirty="0">
              <a:solidFill>
                <a:srgbClr val="0070C0"/>
              </a:solidFill>
              <a:latin typeface="+mn-ea"/>
            </a:endParaRPr>
          </a:p>
          <a:p>
            <a:pPr defTabSz="914400"/>
            <a:r>
              <a:rPr lang="ko-KR" altLang="en-US" sz="1100" b="1" dirty="0">
                <a:solidFill>
                  <a:srgbClr val="0070C0"/>
                </a:solidFill>
                <a:latin typeface="+mn-ea"/>
              </a:rPr>
              <a:t>분포도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7496" y="5162174"/>
            <a:ext cx="6078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ko-KR" altLang="en-US" sz="1100" b="1" dirty="0">
                <a:solidFill>
                  <a:srgbClr val="10253F"/>
                </a:solidFill>
                <a:latin typeface="+mn-ea"/>
              </a:rPr>
              <a:t>기술직</a:t>
            </a:r>
            <a:endParaRPr lang="en-US" altLang="ko-KR" sz="1100" b="1" dirty="0">
              <a:solidFill>
                <a:srgbClr val="10253F"/>
              </a:solidFill>
              <a:latin typeface="+mn-ea"/>
            </a:endParaRPr>
          </a:p>
          <a:p>
            <a:pPr defTabSz="914400"/>
            <a:r>
              <a:rPr lang="ko-KR" altLang="en-US" sz="1100" b="1" dirty="0">
                <a:solidFill>
                  <a:srgbClr val="10253F"/>
                </a:solidFill>
                <a:latin typeface="+mn-ea"/>
              </a:rPr>
              <a:t>분포도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2415" y="1452257"/>
            <a:ext cx="976549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ko-KR" sz="950">
                <a:solidFill>
                  <a:srgbClr val="1F497D">
                    <a:lumMod val="50000"/>
                  </a:srgbClr>
                </a:solidFill>
                <a:latin typeface="+mn-ea"/>
              </a:rPr>
              <a:t>(2021.01 </a:t>
            </a:r>
            <a:r>
              <a:rPr lang="ko-KR" altLang="en-US" sz="950" dirty="0">
                <a:solidFill>
                  <a:srgbClr val="1F497D">
                    <a:lumMod val="50000"/>
                  </a:srgbClr>
                </a:solidFill>
                <a:latin typeface="+mn-ea"/>
              </a:rPr>
              <a:t>기준</a:t>
            </a:r>
            <a:r>
              <a:rPr lang="en-US" altLang="ko-KR" sz="950" dirty="0">
                <a:solidFill>
                  <a:srgbClr val="1F497D">
                    <a:lumMod val="50000"/>
                  </a:srgbClr>
                </a:solidFill>
                <a:latin typeface="+mn-ea"/>
              </a:rPr>
              <a:t>)</a:t>
            </a:r>
            <a:endParaRPr lang="ko-KR" altLang="en-US" sz="950" dirty="0">
              <a:solidFill>
                <a:srgbClr val="1F497D">
                  <a:lumMod val="50000"/>
                </a:srgbClr>
              </a:solidFill>
              <a:latin typeface="+mn-ea"/>
            </a:endParaRPr>
          </a:p>
        </p:txBody>
      </p:sp>
      <p:sp>
        <p:nvSpPr>
          <p:cNvPr id="9" name="왼쪽으로 구부러진 화살표 8"/>
          <p:cNvSpPr/>
          <p:nvPr/>
        </p:nvSpPr>
        <p:spPr>
          <a:xfrm>
            <a:off x="9062661" y="2809954"/>
            <a:ext cx="504056" cy="2700970"/>
          </a:xfrm>
          <a:prstGeom prst="curvedLeftArrow">
            <a:avLst/>
          </a:prstGeom>
          <a:solidFill>
            <a:srgbClr val="10253F"/>
          </a:solidFill>
          <a:ln w="25400" cap="flat" cmpd="sng" algn="ctr">
            <a:solidFill>
              <a:srgbClr val="39869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871789"/>
              </p:ext>
            </p:extLst>
          </p:nvPr>
        </p:nvGraphicFramePr>
        <p:xfrm>
          <a:off x="1312021" y="1722153"/>
          <a:ext cx="3940743" cy="2456550"/>
        </p:xfrm>
        <a:graphic>
          <a:graphicData uri="http://schemas.openxmlformats.org/drawingml/2006/table">
            <a:tbl>
              <a:tblPr/>
              <a:tblGrid>
                <a:gridCol w="1099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622">
                <a:tc gridSpan="2"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kern="12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인원수</a:t>
                      </a:r>
                      <a:endParaRPr lang="en-US" altLang="ko-KR" sz="1000" b="1" kern="12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임원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관리직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116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직원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관리직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86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116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기술직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626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116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보안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주차직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92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/84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116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미화직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186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116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기타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172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116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계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1,246</a:t>
                      </a:r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11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임직원 총계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1,250</a:t>
                      </a:r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여명</a:t>
                      </a:r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908221"/>
              </p:ext>
            </p:extLst>
          </p:nvPr>
        </p:nvGraphicFramePr>
        <p:xfrm>
          <a:off x="1312021" y="4874932"/>
          <a:ext cx="3940743" cy="1657240"/>
        </p:xfrm>
        <a:graphic>
          <a:graphicData uri="http://schemas.openxmlformats.org/drawingml/2006/table">
            <a:tbl>
              <a:tblPr/>
              <a:tblGrid>
                <a:gridCol w="1099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43"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비율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인원수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633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 특급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46.5%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291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116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 고급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12.1%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76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116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 중급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16.1%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101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116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 초급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25.3%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158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116"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  계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100%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626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292681"/>
                  </a:ext>
                </a:extLst>
              </a:tr>
            </a:tbl>
          </a:graphicData>
        </a:graphic>
      </p:graphicFrame>
      <p:sp>
        <p:nvSpPr>
          <p:cNvPr id="12" name="텍스트 개체 틀 35"/>
          <p:cNvSpPr txBox="1">
            <a:spLocks/>
          </p:cNvSpPr>
          <p:nvPr/>
        </p:nvSpPr>
        <p:spPr>
          <a:xfrm>
            <a:off x="1473915" y="1450991"/>
            <a:ext cx="3215223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400" b="1"/>
            </a:lvl1pPr>
          </a:lstStyle>
          <a:p>
            <a:r>
              <a:rPr lang="ko-KR" altLang="en-US" sz="1200" dirty="0"/>
              <a:t>임직원 현황</a:t>
            </a:r>
          </a:p>
        </p:txBody>
      </p:sp>
      <p:pic>
        <p:nvPicPr>
          <p:cNvPr id="13" name="Picture 2" descr="F:\mmm\2013_12_10_계룡_카이스트교\PPT-삽도백업\IC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298280" y="1472699"/>
            <a:ext cx="231077" cy="2310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텍스트 개체 틀 35"/>
          <p:cNvSpPr txBox="1">
            <a:spLocks/>
          </p:cNvSpPr>
          <p:nvPr/>
        </p:nvSpPr>
        <p:spPr>
          <a:xfrm>
            <a:off x="1473368" y="4536485"/>
            <a:ext cx="3215223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400" b="1"/>
            </a:lvl1pPr>
          </a:lstStyle>
          <a:p>
            <a:r>
              <a:rPr lang="ko-KR" altLang="en-US" sz="1200" dirty="0"/>
              <a:t>기술직 현황</a:t>
            </a:r>
          </a:p>
        </p:txBody>
      </p:sp>
      <p:pic>
        <p:nvPicPr>
          <p:cNvPr id="15" name="Picture 2" descr="F:\mmm\2013_12_10_계룡_카이스트교\PPT-삽도백업\IC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297733" y="4558193"/>
            <a:ext cx="231077" cy="2310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차트 15"/>
          <p:cNvGraphicFramePr/>
          <p:nvPr>
            <p:extLst>
              <p:ext uri="{D42A27DB-BD31-4B8C-83A1-F6EECF244321}">
                <p14:modId xmlns:p14="http://schemas.microsoft.com/office/powerpoint/2010/main" val="2813432917"/>
              </p:ext>
            </p:extLst>
          </p:nvPr>
        </p:nvGraphicFramePr>
        <p:xfrm>
          <a:off x="5174229" y="1550484"/>
          <a:ext cx="4953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809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52416" y="378599"/>
            <a:ext cx="403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>
                <a:solidFill>
                  <a:schemeClr val="bg1"/>
                </a:solidFill>
                <a:latin typeface="+mn-ea"/>
              </a:rPr>
              <a:t>5. </a:t>
            </a:r>
            <a:r>
              <a:rPr lang="ko-KR" altLang="en-US" sz="2000" b="1">
                <a:solidFill>
                  <a:schemeClr val="bg1"/>
                </a:solidFill>
                <a:latin typeface="+mn-ea"/>
              </a:rPr>
              <a:t>기술 인증 및 인력 보유현황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그림 2" descr="63.png"/>
          <p:cNvPicPr>
            <a:picLocks noChangeAspect="1"/>
          </p:cNvPicPr>
          <p:nvPr/>
        </p:nvPicPr>
        <p:blipFill>
          <a:blip r:embed="rId2" cstate="email">
            <a:lum bright="-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074" y="4655465"/>
            <a:ext cx="9182845" cy="2312802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1225352" y="1618488"/>
            <a:ext cx="2376264" cy="1412184"/>
            <a:chOff x="308935" y="1736604"/>
            <a:chExt cx="3823873" cy="25517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2" descr="C:\Users\hj\Desktop\ISO1400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935" y="1736604"/>
              <a:ext cx="1711194" cy="2520802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6" name="Picture 3" descr="C:\Users\hj\Desktop\ISO900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493" y="1767544"/>
              <a:ext cx="1704315" cy="2520801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7" name="그림 6" descr="icon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0476" y="1099471"/>
            <a:ext cx="243237" cy="390565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899031" y="1142813"/>
            <a:ext cx="1910498" cy="2923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ko-KR" altLang="en-US" sz="1300" b="1" dirty="0">
                <a:latin typeface="+mn-ea"/>
              </a:rPr>
              <a:t>기술 인증 보유 현황 </a:t>
            </a:r>
          </a:p>
        </p:txBody>
      </p:sp>
      <p:graphicFrame>
        <p:nvGraphicFramePr>
          <p:cNvPr id="10" name="Group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721472"/>
              </p:ext>
            </p:extLst>
          </p:nvPr>
        </p:nvGraphicFramePr>
        <p:xfrm>
          <a:off x="1153344" y="3107551"/>
          <a:ext cx="4896544" cy="728224"/>
        </p:xfrm>
        <a:graphic>
          <a:graphicData uri="http://schemas.openxmlformats.org/drawingml/2006/table">
            <a:tbl>
              <a:tblPr/>
              <a:tblGrid>
                <a:gridCol w="1239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9577">
                <a:tc>
                  <a:txBody>
                    <a:bodyPr/>
                    <a:lstStyle>
                      <a:lvl1pPr marL="0" algn="l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1pPr>
                      <a:lvl2pPr marL="571500" algn="l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2pPr>
                      <a:lvl3pPr marL="1047750" algn="l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3pPr>
                      <a:lvl4pPr marL="1466850" algn="l" rtl="0" eaLnBrk="0" latinLnBrk="1" hangingPunct="0">
                        <a:spcBef>
                          <a:spcPct val="20000"/>
                        </a:spcBef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4pPr>
                      <a:lvl5pPr marL="1885950" algn="l" rtl="0" eaLnBrk="0" latinLnBrk="1" hangingPunct="0">
                        <a:spcBef>
                          <a:spcPct val="20000"/>
                        </a:spcBef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5pPr>
                      <a:lvl6pPr marL="2343150" algn="l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6pPr>
                      <a:lvl7pPr marL="2800350" algn="l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7pPr>
                      <a:lvl8pPr marL="3257550" algn="l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8pPr>
                      <a:lvl9pPr marL="3714750" algn="l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국제품질분야</a:t>
                      </a:r>
                    </a:p>
                  </a:txBody>
                  <a:tcPr marL="36000" marR="36000" marT="36000" marB="36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1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1pPr>
                      <a:lvl2pPr marL="571500" algn="l" rtl="0" eaLnBrk="0" latinLnBrk="1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2pPr>
                      <a:lvl3pPr marL="1047750" algn="l" rtl="0" eaLnBrk="0" latinLnBrk="1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3pPr>
                      <a:lvl4pPr marL="1466850" algn="l" rtl="0" eaLnBrk="0" latinLnBrk="1" hangingPunct="0">
                        <a:spcBef>
                          <a:spcPct val="20000"/>
                        </a:spcBef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4pPr>
                      <a:lvl5pPr marL="1885950" algn="l" rtl="0" eaLnBrk="0" latinLnBrk="1" hangingPunct="0">
                        <a:spcBef>
                          <a:spcPct val="20000"/>
                        </a:spcBef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5pPr>
                      <a:lvl6pPr marL="2343150" algn="l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6pPr>
                      <a:lvl7pPr marL="2800350" algn="l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7pPr>
                      <a:lvl8pPr marL="3257550" algn="l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8pPr>
                      <a:lvl9pPr marL="3714750" algn="l" rtl="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kern="12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국제환경 분야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한국서비스품질우수기업</a:t>
                      </a:r>
                      <a:endParaRPr kumimoji="1" lang="en-US" altLang="ko-KR" sz="9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건설업등록증</a:t>
                      </a:r>
                      <a:endParaRPr kumimoji="1" lang="en-US" altLang="ko-KR" sz="100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7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ISO 9002</a:t>
                      </a:r>
                    </a:p>
                  </a:txBody>
                  <a:tcPr marL="99047" marR="99047" marT="45743" marB="45743">
                    <a:lnL cap="flat">
                      <a:noFill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ISO 14001</a:t>
                      </a:r>
                    </a:p>
                  </a:txBody>
                  <a:tcPr marL="99047" marR="99047" marT="45743" marB="45743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지식경제부</a:t>
                      </a:r>
                    </a:p>
                  </a:txBody>
                  <a:tcPr marL="99047" marR="99047" marT="45743" marB="45743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건축공사</a:t>
                      </a: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9047" marR="99047" marT="45743" marB="45743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6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1999</a:t>
                      </a:r>
                      <a:r>
                        <a:rPr kumimoji="1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</a:p>
                  </a:txBody>
                  <a:tcPr marL="36000" marR="36000" marT="36000" marB="36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2003</a:t>
                      </a:r>
                      <a:r>
                        <a:rPr lang="ko-KR" altLang="en-US" sz="900" b="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년</a:t>
                      </a:r>
                      <a:endParaRPr lang="ko-KR" sz="900" b="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2009</a:t>
                      </a:r>
                      <a:r>
                        <a:rPr lang="ko-KR" altLang="en-US" sz="900" b="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년</a:t>
                      </a:r>
                      <a:endParaRPr lang="ko-KR" sz="900" b="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2007</a:t>
                      </a:r>
                      <a:r>
                        <a:rPr lang="ko-KR" altLang="en-US" sz="900" b="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년</a:t>
                      </a:r>
                      <a:endParaRPr lang="ko-KR" sz="900" b="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6892" y="3961462"/>
            <a:ext cx="5578971" cy="339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ko-KR"/>
            </a:defPPr>
            <a:lvl1pPr>
              <a:defRPr sz="1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algn="ctr"/>
            <a:r>
              <a:rPr lang="en-US" altLang="ko-KR" dirty="0">
                <a:latin typeface="+mn-ea"/>
                <a:ea typeface="+mn-ea"/>
              </a:rPr>
              <a:t>“</a:t>
            </a:r>
            <a:r>
              <a:rPr lang="ko-KR" altLang="en-US" dirty="0">
                <a:latin typeface="+mn-ea"/>
                <a:ea typeface="+mn-ea"/>
              </a:rPr>
              <a:t>동우공영은 국</a:t>
            </a:r>
            <a:r>
              <a:rPr lang="en-US" altLang="ko-KR" dirty="0">
                <a:latin typeface="+mn-ea"/>
                <a:ea typeface="+mn-ea"/>
              </a:rPr>
              <a:t>, </a:t>
            </a:r>
            <a:r>
              <a:rPr lang="ko-KR" altLang="en-US" dirty="0">
                <a:latin typeface="+mn-ea"/>
                <a:ea typeface="+mn-ea"/>
              </a:rPr>
              <a:t>내외 전문 기관으로부터 </a:t>
            </a:r>
            <a:endParaRPr lang="en-US" altLang="ko-KR" dirty="0">
              <a:latin typeface="+mn-ea"/>
              <a:ea typeface="+mn-ea"/>
            </a:endParaRPr>
          </a:p>
          <a:p>
            <a:pPr algn="ctr"/>
            <a:r>
              <a:rPr lang="ko-KR" altLang="en-US">
                <a:latin typeface="+mn-ea"/>
                <a:ea typeface="+mn-ea"/>
              </a:rPr>
              <a:t>  </a:t>
            </a:r>
            <a:r>
              <a:rPr lang="ko-KR" altLang="en-US">
                <a:solidFill>
                  <a:srgbClr val="FF0000"/>
                </a:solidFill>
                <a:latin typeface="+mn-ea"/>
                <a:ea typeface="+mn-ea"/>
              </a:rPr>
              <a:t>호텔 및 빌딩 </a:t>
            </a:r>
            <a:r>
              <a:rPr lang="ko-KR" altLang="en-US">
                <a:latin typeface="+mn-ea"/>
                <a:ea typeface="+mn-ea"/>
              </a:rPr>
              <a:t>운영에 </a:t>
            </a:r>
            <a:r>
              <a:rPr lang="ko-KR" altLang="en-US" dirty="0">
                <a:latin typeface="+mn-ea"/>
                <a:ea typeface="+mn-ea"/>
              </a:rPr>
              <a:t>관한 역량을 인정 받고 있습니다</a:t>
            </a:r>
            <a:r>
              <a:rPr lang="en-US" altLang="ko-KR" dirty="0">
                <a:latin typeface="+mn-ea"/>
                <a:ea typeface="+mn-ea"/>
              </a:rPr>
              <a:t>” </a:t>
            </a:r>
            <a:endParaRPr lang="ko-KR" altLang="en-US" dirty="0">
              <a:latin typeface="+mn-ea"/>
              <a:ea typeface="+mn-ea"/>
            </a:endParaRPr>
          </a:p>
        </p:txBody>
      </p:sp>
      <p:pic>
        <p:nvPicPr>
          <p:cNvPr id="12" name="그림 11" descr="icon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0475" y="4699871"/>
            <a:ext cx="243237" cy="390565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899029" y="4743213"/>
            <a:ext cx="2270539" cy="2923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ko-KR" altLang="en-US" sz="1300" b="1" dirty="0">
                <a:latin typeface="+mn-ea"/>
              </a:rPr>
              <a:t>기술인력 인증 보유 현황 </a:t>
            </a:r>
          </a:p>
        </p:txBody>
      </p:sp>
      <p:pic>
        <p:nvPicPr>
          <p:cNvPr id="14" name="Picture 2" descr="건축공사업"/>
          <p:cNvPicPr preferRelativeResize="0">
            <a:picLocks noChangeArrowheads="1"/>
          </p:cNvPicPr>
          <p:nvPr/>
        </p:nvPicPr>
        <p:blipFill>
          <a:blip r:embed="rId6" cstate="print"/>
          <a:srcRect b="941"/>
          <a:stretch>
            <a:fillRect/>
          </a:stretch>
        </p:blipFill>
        <p:spPr bwMode="auto">
          <a:xfrm>
            <a:off x="4969768" y="1646887"/>
            <a:ext cx="964800" cy="1396800"/>
          </a:xfrm>
          <a:prstGeom prst="rect">
            <a:avLst/>
          </a:prstGeom>
          <a:noFill/>
          <a:ln w="9525">
            <a:solidFill>
              <a:srgbClr val="717070"/>
            </a:solidFill>
            <a:miter lim="800000"/>
            <a:headEnd/>
            <a:tailEnd/>
          </a:ln>
        </p:spPr>
      </p:pic>
      <p:grpSp>
        <p:nvGrpSpPr>
          <p:cNvPr id="15" name="그룹 14"/>
          <p:cNvGrpSpPr/>
          <p:nvPr/>
        </p:nvGrpSpPr>
        <p:grpSpPr>
          <a:xfrm>
            <a:off x="6265863" y="2755655"/>
            <a:ext cx="3384426" cy="1872208"/>
            <a:chOff x="5961063" y="2492896"/>
            <a:chExt cx="3384426" cy="1872208"/>
          </a:xfrm>
        </p:grpSpPr>
        <p:sp>
          <p:nvSpPr>
            <p:cNvPr id="16" name="직사각형 15"/>
            <p:cNvSpPr/>
            <p:nvPr/>
          </p:nvSpPr>
          <p:spPr>
            <a:xfrm>
              <a:off x="5961063" y="2780928"/>
              <a:ext cx="3384426" cy="15841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 typeface="Arial" pitchFamily="34" charset="0"/>
                <a:buChar char="•"/>
              </a:pP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전기안전관리우수 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국무총리상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서비스품질 우수 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국무총리상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)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 대한민국 안전관리대상우수 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국무총리상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)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 전기안전관리우수 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국무총리상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)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 재난대비 긴급구조 종합훈련 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100" dirty="0" err="1">
                  <a:solidFill>
                    <a:schemeClr val="tx1"/>
                  </a:solidFill>
                  <a:latin typeface="+mn-ea"/>
                </a:rPr>
                <a:t>행정안전부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 장관상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)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1100" dirty="0" err="1">
                  <a:solidFill>
                    <a:schemeClr val="tx1"/>
                  </a:solidFill>
                  <a:latin typeface="+mn-ea"/>
                </a:rPr>
                <a:t>저탄소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 녹색성장 개선안 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에너지관리공단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)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 보안경비업무우수 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경찰청장상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)</a:t>
              </a:r>
            </a:p>
          </p:txBody>
        </p:sp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61063" y="2492896"/>
              <a:ext cx="3384425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직사각형 17"/>
            <p:cNvSpPr/>
            <p:nvPr/>
          </p:nvSpPr>
          <p:spPr>
            <a:xfrm>
              <a:off x="6321153" y="2533001"/>
              <a:ext cx="216024" cy="2880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6265863" y="1459511"/>
            <a:ext cx="3384426" cy="1152128"/>
            <a:chOff x="5961063" y="1032272"/>
            <a:chExt cx="3384426" cy="1152128"/>
          </a:xfrm>
        </p:grpSpPr>
        <p:sp>
          <p:nvSpPr>
            <p:cNvPr id="20" name="직사각형 19"/>
            <p:cNvSpPr/>
            <p:nvPr/>
          </p:nvSpPr>
          <p:spPr>
            <a:xfrm>
              <a:off x="5961063" y="1277358"/>
              <a:ext cx="3384426" cy="9070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 typeface="Arial" pitchFamily="34" charset="0"/>
                <a:buChar char="•"/>
              </a:pP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일본 가지마 총합관리회사와 기술제휴</a:t>
              </a:r>
              <a:endParaRPr lang="en-US" altLang="ko-KR" sz="1100" dirty="0">
                <a:solidFill>
                  <a:schemeClr val="tx1"/>
                </a:solidFill>
                <a:latin typeface="+mn-ea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미국 트럼프회사와 합작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현지회사 </a:t>
              </a: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JVC 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설립</a:t>
              </a:r>
              <a:endParaRPr lang="en-US" altLang="ko-KR" sz="1100" dirty="0">
                <a:solidFill>
                  <a:schemeClr val="tx1"/>
                </a:solidFill>
                <a:latin typeface="+mn-ea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altLang="ko-KR" sz="1100" dirty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일본 </a:t>
              </a:r>
              <a:r>
                <a:rPr lang="ko-KR" altLang="en-US" sz="1100" dirty="0" err="1">
                  <a:solidFill>
                    <a:schemeClr val="tx1"/>
                  </a:solidFill>
                  <a:latin typeface="+mn-ea"/>
                </a:rPr>
                <a:t>아쿠아테크</a:t>
              </a:r>
              <a:r>
                <a:rPr lang="ko-KR" altLang="en-US" sz="1100" dirty="0">
                  <a:solidFill>
                    <a:schemeClr val="tx1"/>
                  </a:solidFill>
                  <a:latin typeface="+mn-ea"/>
                </a:rPr>
                <a:t>㈜와 기술제휴</a:t>
              </a:r>
              <a:endParaRPr lang="en-US" altLang="ko-KR" sz="1100" dirty="0">
                <a:solidFill>
                  <a:schemeClr val="tx1"/>
                </a:solidFill>
                <a:latin typeface="+mn-ea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961063" y="1032272"/>
              <a:ext cx="3384425" cy="330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그림 21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17640" y="1646887"/>
            <a:ext cx="964800" cy="1396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554277"/>
              </p:ext>
            </p:extLst>
          </p:nvPr>
        </p:nvGraphicFramePr>
        <p:xfrm>
          <a:off x="1050131" y="5104189"/>
          <a:ext cx="8600155" cy="1990120"/>
        </p:xfrm>
        <a:graphic>
          <a:graphicData uri="http://schemas.openxmlformats.org/drawingml/2006/table">
            <a:tbl>
              <a:tblPr/>
              <a:tblGrid>
                <a:gridCol w="1358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46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876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분야별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자 격 명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 급 별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765">
                <a:tc vMerge="1">
                  <a:txBody>
                    <a:bodyPr/>
                    <a:lstStyle/>
                    <a:p>
                      <a:pPr algn="ctr" rtl="0" fontAlgn="ctr"/>
                      <a:endParaRPr lang="ko-KR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기술사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기사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산업기사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기능사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계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특급기술자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고급기술자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중급기술자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초급기술자</a:t>
                      </a:r>
                      <a:endParaRPr lang="en-US" altLang="ko-KR" sz="900" b="1" i="0" u="none" strike="noStrike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76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건축분야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76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기계분야 </a:t>
                      </a:r>
                      <a:endParaRPr lang="ko-KR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360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76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전기분야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331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76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에너지분야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 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76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안전관리분야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76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계 </a:t>
                      </a:r>
                      <a:endParaRPr lang="ko-KR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239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506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968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184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68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52416" y="378599"/>
            <a:ext cx="246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6.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주요 수상내역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019720" y="4552211"/>
            <a:ext cx="6794342" cy="2107350"/>
            <a:chOff x="1672921" y="4428334"/>
            <a:chExt cx="6794342" cy="2107350"/>
          </a:xfrm>
        </p:grpSpPr>
        <p:sp>
          <p:nvSpPr>
            <p:cNvPr id="6" name="직사각형 20"/>
            <p:cNvSpPr>
              <a:spLocks noChangeArrowheads="1"/>
            </p:cNvSpPr>
            <p:nvPr/>
          </p:nvSpPr>
          <p:spPr bwMode="auto">
            <a:xfrm>
              <a:off x="3495998" y="6135276"/>
              <a:ext cx="1390495" cy="371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latinLnBrk="1" hangingPunct="1"/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서비스품질수상</a:t>
              </a:r>
              <a:endParaRPr lang="en-US" altLang="ko-KR" sz="900" dirty="0">
                <a:latin typeface="+mn-ea"/>
                <a:ea typeface="+mn-ea"/>
                <a:cs typeface="Arial" panose="020B0604020202020204" pitchFamily="34" charset="0"/>
              </a:endParaRPr>
            </a:p>
            <a:p>
              <a:pPr algn="ctr" eaLnBrk="1" latinLnBrk="1" hangingPunct="1"/>
              <a:r>
                <a:rPr lang="en-US" altLang="ko-KR" sz="900" dirty="0">
                  <a:latin typeface="+mn-ea"/>
                  <a:ea typeface="+mn-ea"/>
                  <a:cs typeface="Arial" panose="020B0604020202020204" pitchFamily="34" charset="0"/>
                </a:rPr>
                <a:t>(</a:t>
              </a:r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국무총리</a:t>
              </a:r>
              <a:r>
                <a:rPr lang="en-US" altLang="ko-KR" sz="900" dirty="0">
                  <a:latin typeface="+mn-ea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7" name="그림 6" descr="수상내역_0003.jpg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839" y="4429861"/>
              <a:ext cx="1359294" cy="167591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8" name="그림 7" descr="D:\업무파일\서비스품질\품질관리\서비스품질인증\2012년 갱신심사\공적서\교통센타SLA자료\서비스우수기업포상관련(교통)\서비스우수기업포상관련\사진자료\시상식\20120102_095946.jpg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745" y="4428334"/>
              <a:ext cx="1359295" cy="167591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9" name="직사각형 46"/>
            <p:cNvSpPr>
              <a:spLocks noChangeArrowheads="1"/>
            </p:cNvSpPr>
            <p:nvPr/>
          </p:nvSpPr>
          <p:spPr bwMode="auto">
            <a:xfrm>
              <a:off x="7076769" y="6164311"/>
              <a:ext cx="1390494" cy="371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latinLnBrk="1" hangingPunct="1"/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경영</a:t>
              </a:r>
              <a:r>
                <a:rPr lang="en-US" altLang="ko-KR" sz="900" dirty="0">
                  <a:latin typeface="+mn-ea"/>
                  <a:ea typeface="+mn-ea"/>
                  <a:cs typeface="Arial" panose="020B0604020202020204" pitchFamily="34" charset="0"/>
                </a:rPr>
                <a:t>,</a:t>
              </a:r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노사</a:t>
              </a:r>
              <a:r>
                <a:rPr lang="en-US" altLang="ko-KR" sz="900" dirty="0">
                  <a:latin typeface="+mn-ea"/>
                  <a:ea typeface="+mn-ea"/>
                  <a:cs typeface="Arial" panose="020B0604020202020204" pitchFamily="34" charset="0"/>
                </a:rPr>
                <a:t>,</a:t>
              </a:r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윤리경영</a:t>
              </a:r>
              <a:endParaRPr lang="en-US" altLang="ko-KR" sz="900" dirty="0">
                <a:latin typeface="+mn-ea"/>
                <a:ea typeface="+mn-ea"/>
                <a:cs typeface="Arial" panose="020B0604020202020204" pitchFamily="34" charset="0"/>
              </a:endParaRPr>
            </a:p>
            <a:p>
              <a:pPr algn="ctr" eaLnBrk="1" latinLnBrk="1" hangingPunct="1"/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최우수 </a:t>
              </a:r>
              <a:r>
                <a:rPr lang="ko-KR" altLang="en-US" sz="900" dirty="0" err="1">
                  <a:latin typeface="+mn-ea"/>
                  <a:ea typeface="+mn-ea"/>
                  <a:cs typeface="Arial" panose="020B0604020202020204" pitchFamily="34" charset="0"/>
                </a:rPr>
                <a:t>협력사</a:t>
              </a:r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  수상</a:t>
              </a:r>
              <a:endParaRPr lang="en-US" altLang="ko-KR" sz="900" dirty="0"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직사각형 48"/>
            <p:cNvSpPr>
              <a:spLocks noChangeArrowheads="1"/>
            </p:cNvSpPr>
            <p:nvPr/>
          </p:nvSpPr>
          <p:spPr bwMode="auto">
            <a:xfrm>
              <a:off x="5276254" y="6162783"/>
              <a:ext cx="13904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latinLnBrk="1" hangingPunct="1"/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한국건축문화대상 대상</a:t>
              </a:r>
              <a:br>
                <a:rPr lang="en-US" altLang="ko-KR" sz="900" dirty="0">
                  <a:latin typeface="+mn-ea"/>
                  <a:ea typeface="+mn-ea"/>
                  <a:cs typeface="Arial" panose="020B0604020202020204" pitchFamily="34" charset="0"/>
                </a:rPr>
              </a:br>
              <a:r>
                <a:rPr lang="en-US" altLang="ko-KR" sz="900" dirty="0">
                  <a:latin typeface="+mn-ea"/>
                  <a:ea typeface="+mn-ea"/>
                  <a:cs typeface="Arial" panose="020B0604020202020204" pitchFamily="34" charset="0"/>
                </a:rPr>
                <a:t>(</a:t>
              </a:r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국토부장관</a:t>
              </a:r>
              <a:r>
                <a:rPr lang="en-US" altLang="ko-KR" sz="900" dirty="0">
                  <a:latin typeface="+mn-ea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1" name="직사각형 11"/>
            <p:cNvSpPr>
              <a:spLocks noChangeArrowheads="1"/>
            </p:cNvSpPr>
            <p:nvPr/>
          </p:nvSpPr>
          <p:spPr bwMode="auto">
            <a:xfrm>
              <a:off x="1672921" y="6153614"/>
              <a:ext cx="1497024" cy="371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/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서비스품질우수</a:t>
              </a:r>
              <a:endParaRPr lang="en-US" altLang="ko-KR" sz="900" dirty="0">
                <a:latin typeface="+mn-ea"/>
                <a:ea typeface="+mn-ea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900" dirty="0">
                  <a:latin typeface="+mn-ea"/>
                  <a:ea typeface="+mn-ea"/>
                  <a:cs typeface="Arial" panose="020B0604020202020204" pitchFamily="34" charset="0"/>
                </a:rPr>
                <a:t>(</a:t>
              </a:r>
              <a:r>
                <a:rPr lang="ko-KR" altLang="en-US" sz="900" dirty="0">
                  <a:latin typeface="+mn-ea"/>
                  <a:ea typeface="+mn-ea"/>
                  <a:cs typeface="Arial" panose="020B0604020202020204" pitchFamily="34" charset="0"/>
                </a:rPr>
                <a:t>지식경제부장관</a:t>
              </a:r>
              <a:r>
                <a:rPr lang="en-US" altLang="ko-KR" sz="900" dirty="0">
                  <a:latin typeface="+mn-ea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8473" y="4564912"/>
            <a:ext cx="1353142" cy="16632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그림 12" descr="IMG_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97731" y="4513813"/>
            <a:ext cx="1368152" cy="1731067"/>
          </a:xfrm>
          <a:prstGeom prst="rect">
            <a:avLst/>
          </a:prstGeom>
        </p:spPr>
      </p:pic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302187"/>
              </p:ext>
            </p:extLst>
          </p:nvPr>
        </p:nvGraphicFramePr>
        <p:xfrm>
          <a:off x="1305243" y="1581150"/>
          <a:ext cx="3907689" cy="2670017"/>
        </p:xfrm>
        <a:graphic>
          <a:graphicData uri="http://schemas.openxmlformats.org/drawingml/2006/table">
            <a:tbl>
              <a:tblPr/>
              <a:tblGrid>
                <a:gridCol w="170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802"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주체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수상내역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782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ctr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국무총리상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서비스품질 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919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ctr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국무총리상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대한민국 안전관리대상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919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국무총리상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전기안전관리우수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919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행정안전부장관상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재난대비 긴급구조 종합훈련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919">
                <a:tc>
                  <a:txBody>
                    <a:bodyPr/>
                    <a:lstStyle/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행정자치부장관상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소방행정관리우수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919">
                <a:tc>
                  <a:txBody>
                    <a:bodyPr/>
                    <a:lstStyle/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행정자치부장관상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정부대전청사관리우수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919">
                <a:tc>
                  <a:txBody>
                    <a:bodyPr/>
                    <a:lstStyle/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인천국제공항공사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인천국제공항 운행개선안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919">
                <a:tc>
                  <a:txBody>
                    <a:bodyPr/>
                    <a:lstStyle/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에너지관리공단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저탄소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녹색성장 개선안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996223"/>
              </p:ext>
            </p:extLst>
          </p:nvPr>
        </p:nvGraphicFramePr>
        <p:xfrm>
          <a:off x="5623053" y="1581150"/>
          <a:ext cx="3907689" cy="2670014"/>
        </p:xfrm>
        <a:graphic>
          <a:graphicData uri="http://schemas.openxmlformats.org/drawingml/2006/table">
            <a:tbl>
              <a:tblPr/>
              <a:tblGrid>
                <a:gridCol w="170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681"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주체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수상내역</a:t>
                      </a:r>
                    </a:p>
                  </a:txBody>
                  <a:tcPr marL="13839" marR="13839" marT="14993" marB="149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587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ctr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지식경제부장관상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국가품질상 서비스품질 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78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ctr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강원도지사상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소방행정관리우수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678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서귀포경찰서장상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APEC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안전관리공로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678"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산업자원부장관상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504063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1008126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512189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2016252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520315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3024378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528441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4032504" algn="l" defTabSz="1008126" rtl="0" eaLnBrk="1" latinLnBrk="1" hangingPunct="1">
                        <a:defRPr sz="1985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에너지절약공로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678">
                <a:tc>
                  <a:txBody>
                    <a:bodyPr/>
                    <a:lstStyle/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대전광역시장상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정부대전청사관리우수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678">
                <a:tc>
                  <a:txBody>
                    <a:bodyPr/>
                    <a:lstStyle/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부산시경찰청장상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보안경비업무우수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678">
                <a:tc>
                  <a:txBody>
                    <a:bodyPr/>
                    <a:lstStyle/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경찰청장상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보안경비업무우수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678">
                <a:tc>
                  <a:txBody>
                    <a:bodyPr/>
                    <a:lstStyle/>
                    <a:p>
                      <a:pPr lvl="0"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국토부장관상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한국건축문화대상 대상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58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5047868" y="0"/>
            <a:ext cx="5645532" cy="75612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TextBox 83"/>
          <p:cNvSpPr txBox="1"/>
          <p:nvPr/>
        </p:nvSpPr>
        <p:spPr>
          <a:xfrm>
            <a:off x="7656519" y="7229543"/>
            <a:ext cx="3181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 panose="02020602080505020303" pitchFamily="18" charset="0"/>
              </a:rPr>
              <a:t>DONGWOO Management Consulting CO., LTD.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ext Box 94"/>
          <p:cNvSpPr txBox="1">
            <a:spLocks noChangeArrowheads="1"/>
          </p:cNvSpPr>
          <p:nvPr/>
        </p:nvSpPr>
        <p:spPr bwMode="auto">
          <a:xfrm>
            <a:off x="1113253" y="2131152"/>
            <a:ext cx="1795363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>
              <a:lnSpc>
                <a:spcPct val="120000"/>
              </a:lnSpc>
              <a:spcAft>
                <a:spcPts val="300"/>
              </a:spcAft>
              <a:defRPr sz="1050">
                <a:latin typeface="Rix모던고딕 B" pitchFamily="18" charset="-127"/>
                <a:ea typeface="Rix모던고딕 B" pitchFamily="18" charset="-127"/>
              </a:defRPr>
            </a:lvl1pPr>
          </a:lstStyle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Ⅱ</a:t>
            </a:r>
            <a:r>
              <a:rPr lang="en-US" altLang="ko-KR" sz="1500" b="1" kern="0" dirty="0">
                <a:latin typeface="+mn-lt"/>
                <a:ea typeface="맑은 고딕" panose="020B0503020000020004" pitchFamily="50" charset="-127"/>
              </a:rPr>
              <a:t>. </a:t>
            </a:r>
            <a:r>
              <a:rPr lang="ko-KR" altLang="en-US" sz="1500" b="1" kern="0" dirty="0">
                <a:latin typeface="+mn-lt"/>
                <a:ea typeface="맑은 고딕" panose="020B0503020000020004" pitchFamily="50" charset="-127"/>
              </a:rPr>
              <a:t>자산운영사업부</a:t>
            </a:r>
            <a:endParaRPr lang="en-US" altLang="ko-KR" sz="1500" b="1" kern="0" dirty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 dirty="0">
                <a:latin typeface="+mn-lt"/>
                <a:ea typeface="맑은 고딕" panose="020B0503020000020004" pitchFamily="50" charset="-127"/>
              </a:rPr>
              <a:t>     1. </a:t>
            </a:r>
            <a:r>
              <a:rPr lang="ko-KR" altLang="en-US" sz="1500" kern="0">
                <a:latin typeface="+mn-lt"/>
                <a:ea typeface="맑은 고딕" panose="020B0503020000020004" pitchFamily="50" charset="-127"/>
              </a:rPr>
              <a:t>사업 개요</a:t>
            </a:r>
            <a:endParaRPr lang="en-US" altLang="ko-KR" sz="1500" kern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>
                <a:latin typeface="+mn-lt"/>
                <a:ea typeface="맑은 고딕" panose="020B0503020000020004" pitchFamily="50" charset="-127"/>
              </a:rPr>
              <a:t>     2. </a:t>
            </a:r>
            <a:r>
              <a:rPr lang="ko-KR" altLang="en-US" sz="1500" kern="0">
                <a:latin typeface="+mn-lt"/>
                <a:ea typeface="맑은 고딕" panose="020B0503020000020004" pitchFamily="50" charset="-127"/>
              </a:rPr>
              <a:t>호텔 관리 실적</a:t>
            </a:r>
            <a:endParaRPr lang="en-US" altLang="ko-KR" sz="1500" kern="0" dirty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>
                <a:latin typeface="+mn-lt"/>
                <a:ea typeface="맑은 고딕" panose="020B0503020000020004" pitchFamily="50" charset="-127"/>
              </a:rPr>
              <a:t>     3. </a:t>
            </a:r>
            <a:r>
              <a:rPr lang="ko-KR" altLang="en-US" sz="1500" kern="0">
                <a:latin typeface="+mn-lt"/>
                <a:ea typeface="맑은 고딕" panose="020B0503020000020004" pitchFamily="50" charset="-127"/>
              </a:rPr>
              <a:t>기타 실적</a:t>
            </a:r>
            <a:endParaRPr lang="en-US" altLang="ko-KR" sz="1500" kern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>
                <a:latin typeface="+mn-lt"/>
                <a:ea typeface="맑은 고딕" panose="020B0503020000020004" pitchFamily="50" charset="-127"/>
              </a:rPr>
              <a:t>     4. </a:t>
            </a:r>
            <a:r>
              <a:rPr lang="ko-KR" altLang="en-US" sz="1500" kern="0">
                <a:latin typeface="+mn-lt"/>
                <a:ea typeface="맑은 고딕" panose="020B0503020000020004" pitchFamily="50" charset="-127"/>
              </a:rPr>
              <a:t>자산관리 시스템</a:t>
            </a:r>
            <a:endParaRPr lang="en-US" altLang="ko-KR" sz="1500" kern="0">
              <a:latin typeface="+mn-lt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ko-KR" sz="1500" kern="0">
                <a:latin typeface="+mn-lt"/>
                <a:ea typeface="맑은 고딕" panose="020B0503020000020004" pitchFamily="50" charset="-127"/>
              </a:rPr>
              <a:t>     5. </a:t>
            </a:r>
            <a:r>
              <a:rPr lang="ko-KR" altLang="en-US" sz="1500" kern="0">
                <a:latin typeface="+mn-lt"/>
                <a:ea typeface="맑은 고딕" panose="020B0503020000020004" pitchFamily="50" charset="-127"/>
              </a:rPr>
              <a:t>자산 실사</a:t>
            </a:r>
            <a:endParaRPr lang="en-US" altLang="ko-KR" sz="1500" kern="0" dirty="0">
              <a:latin typeface="+mn-lt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-1" y="770258"/>
            <a:ext cx="6611007" cy="61291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056993" y="799714"/>
            <a:ext cx="2469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000" b="1">
                <a:solidFill>
                  <a:schemeClr val="bg1"/>
                </a:solidFill>
                <a:latin typeface="+mn-ea"/>
              </a:rPr>
              <a:t>CONTENTS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634" y="933996"/>
            <a:ext cx="4089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+mn-ea"/>
              </a:rPr>
              <a:t>DONGWOO Management Consulting CO., LTD.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305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61113</TotalTime>
  <Words>3234</Words>
  <Application>Microsoft Office PowerPoint</Application>
  <PresentationFormat>사용자 지정</PresentationFormat>
  <Paragraphs>1445</Paragraphs>
  <Slides>23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8" baseType="lpstr">
      <vt:lpstr>08서울한강체 L</vt:lpstr>
      <vt:lpstr>Arial Unicode MS</vt:lpstr>
      <vt:lpstr>HY견고딕</vt:lpstr>
      <vt:lpstr>HY나무B</vt:lpstr>
      <vt:lpstr>HY중고딕</vt:lpstr>
      <vt:lpstr>굴림</vt:lpstr>
      <vt:lpstr>맑은 고딕</vt:lpstr>
      <vt:lpstr>바탕</vt:lpstr>
      <vt:lpstr>Arial</vt:lpstr>
      <vt:lpstr>Baskerville Old Face</vt:lpstr>
      <vt:lpstr>Calibri</vt:lpstr>
      <vt:lpstr>Calibri Light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곽재구</dc:creator>
  <cp:lastModifiedBy>user</cp:lastModifiedBy>
  <cp:revision>2889</cp:revision>
  <cp:lastPrinted>2020-10-13T07:07:17Z</cp:lastPrinted>
  <dcterms:created xsi:type="dcterms:W3CDTF">2015-03-03T11:39:48Z</dcterms:created>
  <dcterms:modified xsi:type="dcterms:W3CDTF">2021-11-22T07:25:31Z</dcterms:modified>
</cp:coreProperties>
</file>