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3"/>
  </p:notesMasterIdLst>
  <p:sldIdLst>
    <p:sldId id="261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6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FFEBAB"/>
    <a:srgbClr val="F2F2F2"/>
    <a:srgbClr val="CB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99424" autoAdjust="0"/>
  </p:normalViewPr>
  <p:slideViewPr>
    <p:cSldViewPr>
      <p:cViewPr varScale="1">
        <p:scale>
          <a:sx n="104" d="100"/>
          <a:sy n="104" d="100"/>
        </p:scale>
        <p:origin x="11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3146"/>
        <p:guide pos="2161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6D272B50-B647-45CE-A245-DDE443639B7B}" type="datetimeFigureOut">
              <a:rPr lang="ko-KR" altLang="en-US" smtClean="0"/>
              <a:t>2021-09-29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218EE22F-175E-488E-94B0-79C978F1F5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026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EE22F-175E-488E-94B0-79C978F1F5D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8755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363-CBA3-4FBE-A8E3-B955088FEBA0}" type="datetimeFigureOut">
              <a:rPr lang="ko-KR" altLang="en-US" smtClean="0"/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D897-3BFB-47F0-B070-7CF2A0FA14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614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363-CBA3-4FBE-A8E3-B955088FEBA0}" type="datetimeFigureOut">
              <a:rPr lang="ko-KR" altLang="en-US" smtClean="0"/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D897-3BFB-47F0-B070-7CF2A0FA14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851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363-CBA3-4FBE-A8E3-B955088FEBA0}" type="datetimeFigureOut">
              <a:rPr lang="ko-KR" altLang="en-US" smtClean="0"/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D897-3BFB-47F0-B070-7CF2A0FA14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0523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363-CBA3-4FBE-A8E3-B955088FEBA0}" type="datetimeFigureOut">
              <a:rPr lang="ko-KR" altLang="en-US" smtClean="0"/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D897-3BFB-47F0-B070-7CF2A0FA148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657263"/>
            <a:ext cx="9144000" cy="45719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900" i="1">
              <a:latin typeface="농심고딕B" panose="02020603020101020101" pitchFamily="18" charset="-127"/>
              <a:ea typeface="농심고딕B" panose="02020603020101020101" pitchFamily="18" charset="-127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6991012" y="463481"/>
            <a:ext cx="2088232" cy="211203"/>
          </a:xfrm>
          <a:prstGeom prst="rect">
            <a:avLst/>
          </a:prstGeom>
          <a:noFill/>
        </p:spPr>
        <p:txBody>
          <a:bodyPr wrap="square" lIns="36000" tIns="36000" rIns="36000" bIns="36000" rtlCol="0" anchor="b">
            <a:spAutoFit/>
          </a:bodyPr>
          <a:lstStyle/>
          <a:p>
            <a:pPr algn="r"/>
            <a:r>
              <a:rPr lang="en-US" altLang="ko-KR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Human Resources</a:t>
            </a:r>
            <a:r>
              <a:rPr lang="en-US" altLang="ko-KR" sz="900" i="1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Strategy Team</a:t>
            </a:r>
            <a:endParaRPr lang="ko-KR" altLang="en-US" sz="900" i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66805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363-CBA3-4FBE-A8E3-B955088FEBA0}" type="datetimeFigureOut">
              <a:rPr lang="ko-KR" altLang="en-US" smtClean="0"/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D897-3BFB-47F0-B070-7CF2A0FA148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657263"/>
            <a:ext cx="9144000" cy="45719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900" i="1">
              <a:latin typeface="농심고딕B" panose="02020603020101020101" pitchFamily="18" charset="-127"/>
              <a:ea typeface="농심고딕B" panose="02020603020101020101" pitchFamily="18" charset="-127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6991012" y="463481"/>
            <a:ext cx="2088232" cy="211203"/>
          </a:xfrm>
          <a:prstGeom prst="rect">
            <a:avLst/>
          </a:prstGeom>
          <a:noFill/>
        </p:spPr>
        <p:txBody>
          <a:bodyPr wrap="square" lIns="36000" tIns="36000" rIns="36000" bIns="36000" rtlCol="0" anchor="b">
            <a:spAutoFit/>
          </a:bodyPr>
          <a:lstStyle/>
          <a:p>
            <a:pPr algn="r"/>
            <a:r>
              <a:rPr lang="en-US" altLang="ko-KR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Human Resources</a:t>
            </a:r>
            <a:r>
              <a:rPr lang="en-US" altLang="ko-KR" sz="900" i="1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Strategy Team</a:t>
            </a:r>
            <a:endParaRPr lang="ko-KR" altLang="en-US" sz="900" i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3048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363-CBA3-4FBE-A8E3-B955088FEBA0}" type="datetimeFigureOut">
              <a:rPr lang="ko-KR" altLang="en-US" smtClean="0"/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D897-3BFB-47F0-B070-7CF2A0FA14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76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363-CBA3-4FBE-A8E3-B955088FEBA0}" type="datetimeFigureOut">
              <a:rPr lang="ko-KR" altLang="en-US" smtClean="0"/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D897-3BFB-47F0-B070-7CF2A0FA14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70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363-CBA3-4FBE-A8E3-B955088FEBA0}" type="datetimeFigureOut">
              <a:rPr lang="ko-KR" altLang="en-US" smtClean="0"/>
              <a:t>2021-09-29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D897-3BFB-47F0-B070-7CF2A0FA14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2685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363-CBA3-4FBE-A8E3-B955088FEBA0}" type="datetimeFigureOut">
              <a:rPr lang="ko-KR" altLang="en-US" smtClean="0"/>
              <a:t>2021-09-29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D897-3BFB-47F0-B070-7CF2A0FA14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04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363-CBA3-4FBE-A8E3-B955088FEBA0}" type="datetimeFigureOut">
              <a:rPr lang="ko-KR" altLang="en-US" smtClean="0"/>
              <a:t>2021-09-29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D897-3BFB-47F0-B070-7CF2A0FA14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3097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363-CBA3-4FBE-A8E3-B955088FEBA0}" type="datetimeFigureOut">
              <a:rPr lang="ko-KR" altLang="en-US" smtClean="0"/>
              <a:t>2021-09-29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D897-3BFB-47F0-B070-7CF2A0FA14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292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363-CBA3-4FBE-A8E3-B955088FEBA0}" type="datetimeFigureOut">
              <a:rPr lang="ko-KR" altLang="en-US" smtClean="0"/>
              <a:t>2021-09-29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D897-3BFB-47F0-B070-7CF2A0FA14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896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363-CBA3-4FBE-A8E3-B955088FEBA0}" type="datetimeFigureOut">
              <a:rPr lang="ko-KR" altLang="en-US" smtClean="0"/>
              <a:t>2021-09-29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D897-3BFB-47F0-B070-7CF2A0FA14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4248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E3363-CBA3-4FBE-A8E3-B955088FEBA0}" type="datetimeFigureOut">
              <a:rPr lang="ko-KR" altLang="en-US" smtClean="0"/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FD897-3BFB-47F0-B070-7CF2A0FA14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425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46445"/>
            <a:ext cx="8496944" cy="504432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000" dirty="0"/>
              <a:t>*</a:t>
            </a:r>
            <a:r>
              <a:rPr lang="ko-KR" altLang="en-US" sz="1000" dirty="0"/>
              <a:t>지원자격</a:t>
            </a:r>
            <a:endParaRPr lang="en-US" altLang="ko-KR" sz="1000" dirty="0"/>
          </a:p>
          <a:p>
            <a:pPr>
              <a:lnSpc>
                <a:spcPct val="110000"/>
              </a:lnSpc>
            </a:pPr>
            <a:r>
              <a:rPr lang="ko-KR" altLang="en-US" sz="1000" dirty="0"/>
              <a:t>  </a:t>
            </a:r>
            <a:r>
              <a:rPr lang="en-US" altLang="ko-KR" sz="1000" dirty="0"/>
              <a:t>- </a:t>
            </a:r>
            <a:r>
              <a:rPr lang="ko-KR" altLang="en-US" sz="1000" dirty="0"/>
              <a:t>정규 </a:t>
            </a:r>
            <a:r>
              <a:rPr lang="en-US" altLang="ko-KR" sz="1000" dirty="0"/>
              <a:t>4</a:t>
            </a:r>
            <a:r>
              <a:rPr lang="ko-KR" altLang="en-US" sz="1000" dirty="0"/>
              <a:t>년제 대학졸업 이상 학력 소지자</a:t>
            </a:r>
            <a:endParaRPr lang="en-US" altLang="ko-KR" sz="1000" dirty="0"/>
          </a:p>
          <a:p>
            <a:pPr>
              <a:lnSpc>
                <a:spcPct val="110000"/>
              </a:lnSpc>
            </a:pPr>
            <a:r>
              <a:rPr lang="en-US" altLang="ko-KR" sz="1000" dirty="0"/>
              <a:t>  - 2022</a:t>
            </a:r>
            <a:r>
              <a:rPr lang="ko-KR" altLang="en-US" sz="1000" dirty="0"/>
              <a:t>년 </a:t>
            </a:r>
            <a:r>
              <a:rPr lang="en-US" altLang="ko-KR" sz="1000" dirty="0"/>
              <a:t>2</a:t>
            </a:r>
            <a:r>
              <a:rPr lang="ko-KR" altLang="en-US" sz="1000" dirty="0"/>
              <a:t>월 졸업예정자 및 기 졸업자</a:t>
            </a:r>
            <a:endParaRPr lang="en-US" altLang="ko-KR" sz="1000" dirty="0"/>
          </a:p>
          <a:p>
            <a:pPr>
              <a:lnSpc>
                <a:spcPct val="110000"/>
              </a:lnSpc>
            </a:pPr>
            <a:r>
              <a:rPr lang="en-US" altLang="ko-KR" sz="1000" dirty="0"/>
              <a:t>  - </a:t>
            </a:r>
            <a:r>
              <a:rPr lang="ko-KR" altLang="en-US" sz="1000" dirty="0"/>
              <a:t>병역필 또는 </a:t>
            </a:r>
            <a:r>
              <a:rPr lang="ko-KR" altLang="en-US" sz="1000" dirty="0" err="1"/>
              <a:t>면제자로</a:t>
            </a:r>
            <a:r>
              <a:rPr lang="ko-KR" altLang="en-US" sz="1000" dirty="0"/>
              <a:t> 해외여행 및 건강상 결격사유가 없는 자</a:t>
            </a:r>
            <a:endParaRPr lang="en-US" altLang="ko-KR" sz="1000" dirty="0"/>
          </a:p>
          <a:p>
            <a:pPr>
              <a:lnSpc>
                <a:spcPct val="110000"/>
              </a:lnSpc>
            </a:pPr>
            <a:endParaRPr lang="en-US" altLang="ko-KR" sz="1000" dirty="0"/>
          </a:p>
          <a:p>
            <a:pPr>
              <a:lnSpc>
                <a:spcPct val="110000"/>
              </a:lnSpc>
            </a:pPr>
            <a:r>
              <a:rPr lang="en-US" altLang="ko-KR" sz="1000" dirty="0"/>
              <a:t>*</a:t>
            </a:r>
            <a:r>
              <a:rPr lang="ko-KR" altLang="en-US" sz="1000" dirty="0"/>
              <a:t>서류접수기간</a:t>
            </a:r>
            <a:endParaRPr lang="en-US" altLang="ko-KR" sz="1000" dirty="0"/>
          </a:p>
          <a:p>
            <a:pPr>
              <a:lnSpc>
                <a:spcPct val="110000"/>
              </a:lnSpc>
            </a:pPr>
            <a:r>
              <a:rPr lang="en-US" altLang="ko-KR" sz="1000" dirty="0"/>
              <a:t>  - 2021.09.23(</a:t>
            </a:r>
            <a:r>
              <a:rPr lang="ko-KR" altLang="en-US" sz="1000" dirty="0"/>
              <a:t>목</a:t>
            </a:r>
            <a:r>
              <a:rPr lang="en-US" altLang="ko-KR" sz="1000" dirty="0"/>
              <a:t>)~10.05(</a:t>
            </a:r>
            <a:r>
              <a:rPr lang="ko-KR" altLang="en-US" sz="1000" dirty="0"/>
              <a:t>화</a:t>
            </a:r>
            <a:r>
              <a:rPr lang="en-US" altLang="ko-KR" sz="1000" dirty="0"/>
              <a:t>)</a:t>
            </a:r>
          </a:p>
          <a:p>
            <a:pPr>
              <a:lnSpc>
                <a:spcPct val="110000"/>
              </a:lnSpc>
            </a:pPr>
            <a:endParaRPr lang="en-US" altLang="ko-KR" sz="1000" dirty="0"/>
          </a:p>
          <a:p>
            <a:pPr>
              <a:lnSpc>
                <a:spcPct val="110000"/>
              </a:lnSpc>
            </a:pPr>
            <a:r>
              <a:rPr lang="en-US" altLang="ko-KR" sz="1000" dirty="0"/>
              <a:t>*</a:t>
            </a:r>
            <a:r>
              <a:rPr lang="ko-KR" altLang="en-US" sz="1000" dirty="0" err="1"/>
              <a:t>전형절차</a:t>
            </a:r>
            <a:r>
              <a:rPr lang="ko-KR" altLang="en-US" sz="1000" dirty="0"/>
              <a:t> </a:t>
            </a:r>
            <a:r>
              <a:rPr lang="en-US" altLang="ko-KR" sz="1000" dirty="0"/>
              <a:t>: </a:t>
            </a:r>
            <a:r>
              <a:rPr lang="ko-KR" altLang="en-US" sz="1000" dirty="0"/>
              <a:t>서류전형 → 인성검사</a:t>
            </a:r>
            <a:r>
              <a:rPr lang="en-US" altLang="ko-KR" sz="1000" dirty="0"/>
              <a:t>/</a:t>
            </a:r>
            <a:r>
              <a:rPr lang="ko-KR" altLang="en-US" sz="1000" dirty="0"/>
              <a:t>역량 포트폴리오 → 실무팀장면접 → 경영진면접 → 채용검진 </a:t>
            </a:r>
            <a:endParaRPr lang="en-US" altLang="ko-KR" sz="1000" dirty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r>
              <a:rPr lang="en-US" altLang="ko-KR" sz="1000" dirty="0"/>
              <a:t>  ※ </a:t>
            </a:r>
            <a:r>
              <a:rPr lang="ko-KR" altLang="en-US" sz="1000" dirty="0"/>
              <a:t>상기 전형절차는 회사 사정에 의해 일부 추가</a:t>
            </a:r>
            <a:r>
              <a:rPr lang="en-US" altLang="ko-KR" sz="1000" dirty="0"/>
              <a:t>, </a:t>
            </a:r>
            <a:r>
              <a:rPr lang="ko-KR" altLang="en-US" sz="1000" dirty="0"/>
              <a:t>축소 또는 변경될 수 있습니다</a:t>
            </a:r>
            <a:r>
              <a:rPr lang="en-US" altLang="ko-KR" sz="1000" dirty="0"/>
              <a:t>.</a:t>
            </a:r>
          </a:p>
          <a:p>
            <a:pPr>
              <a:lnSpc>
                <a:spcPct val="110000"/>
              </a:lnSpc>
            </a:pPr>
            <a:endParaRPr lang="en-US" altLang="ko-KR" sz="1000" dirty="0"/>
          </a:p>
          <a:p>
            <a:pPr>
              <a:lnSpc>
                <a:spcPct val="110000"/>
              </a:lnSpc>
            </a:pPr>
            <a:r>
              <a:rPr lang="en-US" altLang="ko-KR" sz="1000" dirty="0"/>
              <a:t>*</a:t>
            </a:r>
            <a:r>
              <a:rPr lang="ko-KR" altLang="en-US" sz="1000" dirty="0"/>
              <a:t>서류접수 방법 </a:t>
            </a:r>
            <a:r>
              <a:rPr lang="en-US" altLang="ko-KR" sz="1000" dirty="0"/>
              <a:t>: </a:t>
            </a:r>
            <a:r>
              <a:rPr lang="ko-KR" altLang="en-US" sz="1000" dirty="0" err="1"/>
              <a:t>농심그룹</a:t>
            </a:r>
            <a:r>
              <a:rPr lang="ko-KR" altLang="en-US" sz="1000" dirty="0"/>
              <a:t> 채용홈페이지를 통한 온라인 접수</a:t>
            </a:r>
            <a:endParaRPr lang="en-US" altLang="ko-KR" sz="1000" dirty="0"/>
          </a:p>
          <a:p>
            <a:pPr>
              <a:lnSpc>
                <a:spcPct val="110000"/>
              </a:lnSpc>
            </a:pPr>
            <a:r>
              <a:rPr lang="en-US" altLang="ko-KR" sz="1000" dirty="0"/>
              <a:t>  ※ </a:t>
            </a:r>
            <a:r>
              <a:rPr lang="ko-KR" altLang="en-US" sz="1000" dirty="0"/>
              <a:t>서류접수 마감일에는 접속자가 집중되오니 이점 감안하여 입사지원해주시기 바랍니다</a:t>
            </a:r>
            <a:r>
              <a:rPr lang="en-US" altLang="ko-KR" sz="1000" dirty="0"/>
              <a:t>.</a:t>
            </a:r>
          </a:p>
          <a:p>
            <a:pPr>
              <a:lnSpc>
                <a:spcPct val="110000"/>
              </a:lnSpc>
            </a:pPr>
            <a:endParaRPr lang="en-US" altLang="ko-KR" sz="1000" dirty="0"/>
          </a:p>
          <a:p>
            <a:pPr>
              <a:lnSpc>
                <a:spcPct val="110000"/>
              </a:lnSpc>
            </a:pPr>
            <a:r>
              <a:rPr lang="en-US" altLang="ko-KR" sz="1000" dirty="0"/>
              <a:t>*</a:t>
            </a:r>
            <a:r>
              <a:rPr lang="ko-KR" altLang="en-US" sz="1000" dirty="0"/>
              <a:t>기타사항</a:t>
            </a:r>
            <a:endParaRPr lang="en-US" altLang="ko-KR" sz="1000" dirty="0"/>
          </a:p>
          <a:p>
            <a:pPr>
              <a:lnSpc>
                <a:spcPct val="110000"/>
              </a:lnSpc>
            </a:pPr>
            <a:r>
              <a:rPr lang="en-US" altLang="ko-KR" sz="1000" dirty="0"/>
              <a:t>  - </a:t>
            </a:r>
            <a:r>
              <a:rPr lang="ko-KR" altLang="en-US" sz="1000" dirty="0" err="1"/>
              <a:t>농심그룹</a:t>
            </a:r>
            <a:r>
              <a:rPr lang="ko-KR" altLang="en-US" sz="1000" dirty="0"/>
              <a:t> 내 회사별 중복지원이 가능합니다</a:t>
            </a:r>
            <a:r>
              <a:rPr lang="en-US" altLang="ko-KR" sz="1000" dirty="0"/>
              <a:t>. </a:t>
            </a:r>
          </a:p>
          <a:p>
            <a:pPr>
              <a:lnSpc>
                <a:spcPct val="110000"/>
              </a:lnSpc>
            </a:pPr>
            <a:r>
              <a:rPr lang="en-US" altLang="ko-KR" sz="1000" dirty="0"/>
              <a:t>  - </a:t>
            </a:r>
            <a:r>
              <a:rPr lang="ko-KR" altLang="en-US" sz="1000" dirty="0"/>
              <a:t>입사지원서 내용이 허위임이 판명될 경우 합격을 취소합니다</a:t>
            </a:r>
            <a:r>
              <a:rPr lang="en-US" altLang="ko-KR" sz="1000" dirty="0"/>
              <a:t>.</a:t>
            </a:r>
          </a:p>
          <a:p>
            <a:pPr>
              <a:lnSpc>
                <a:spcPct val="110000"/>
              </a:lnSpc>
            </a:pPr>
            <a:r>
              <a:rPr lang="en-US" altLang="ko-KR" sz="1000" dirty="0"/>
              <a:t>  - </a:t>
            </a:r>
            <a:r>
              <a:rPr lang="ko-KR" altLang="en-US" sz="1000" dirty="0"/>
              <a:t>국가보훈대상자는 관련법에 의거 우대합니다</a:t>
            </a:r>
            <a:r>
              <a:rPr lang="en-US" altLang="ko-KR" sz="1000" dirty="0"/>
              <a:t>.</a:t>
            </a:r>
          </a:p>
          <a:p>
            <a:pPr>
              <a:lnSpc>
                <a:spcPct val="110000"/>
              </a:lnSpc>
            </a:pPr>
            <a:r>
              <a:rPr lang="en-US" altLang="ko-KR" sz="1000" dirty="0"/>
              <a:t>  - </a:t>
            </a:r>
            <a:r>
              <a:rPr lang="ko-KR" altLang="en-US" sz="1000" dirty="0"/>
              <a:t>현주소와 전화번호</a:t>
            </a:r>
            <a:r>
              <a:rPr lang="en-US" altLang="ko-KR" sz="1000" dirty="0"/>
              <a:t>, E-mail</a:t>
            </a:r>
            <a:r>
              <a:rPr lang="ko-KR" altLang="en-US" sz="1000" dirty="0"/>
              <a:t>은 연락 가능한 곳으로 정확히 기재바랍니다</a:t>
            </a:r>
            <a:r>
              <a:rPr lang="en-US" altLang="ko-KR" sz="1000" dirty="0"/>
              <a:t>.</a:t>
            </a:r>
          </a:p>
          <a:p>
            <a:pPr>
              <a:lnSpc>
                <a:spcPct val="110000"/>
              </a:lnSpc>
            </a:pPr>
            <a:r>
              <a:rPr lang="en-US" altLang="ko-KR" sz="1000" dirty="0"/>
              <a:t>  - </a:t>
            </a:r>
            <a:r>
              <a:rPr lang="ko-KR" altLang="en-US" sz="1000" dirty="0"/>
              <a:t>공통 모집으로 입사 후 전원 </a:t>
            </a:r>
            <a:r>
              <a:rPr lang="ko-KR" altLang="en-US" sz="1000" dirty="0" err="1"/>
              <a:t>매장영업</a:t>
            </a:r>
            <a:r>
              <a:rPr lang="ko-KR" altLang="en-US" sz="1000" dirty="0"/>
              <a:t> </a:t>
            </a:r>
            <a:r>
              <a:rPr lang="ko-KR" altLang="en-US" sz="1000" dirty="0" err="1"/>
              <a:t>직군에</a:t>
            </a:r>
            <a:r>
              <a:rPr lang="ko-KR" altLang="en-US" sz="1000" dirty="0"/>
              <a:t> 배치되며</a:t>
            </a:r>
            <a:r>
              <a:rPr lang="en-US" altLang="ko-KR" sz="1000" dirty="0"/>
              <a:t>, </a:t>
            </a:r>
            <a:r>
              <a:rPr lang="ko-KR" altLang="en-US" sz="1000" dirty="0"/>
              <a:t>일정기간 </a:t>
            </a:r>
            <a:r>
              <a:rPr lang="ko-KR" altLang="en-US" sz="1000" b="1" dirty="0"/>
              <a:t>영남권</a:t>
            </a:r>
            <a:r>
              <a:rPr lang="en-US" altLang="ko-KR" sz="1000" b="1" dirty="0"/>
              <a:t>(</a:t>
            </a:r>
            <a:r>
              <a:rPr lang="ko-KR" altLang="en-US" sz="1000" b="1" dirty="0"/>
              <a:t>부산</a:t>
            </a:r>
            <a:r>
              <a:rPr lang="en-US" altLang="ko-KR" sz="1000" b="1" dirty="0"/>
              <a:t>) </a:t>
            </a:r>
            <a:r>
              <a:rPr lang="ko-KR" altLang="en-US" sz="1000" dirty="0"/>
              <a:t>점포 근무 후</a:t>
            </a:r>
            <a:endParaRPr lang="en-US" altLang="ko-KR" sz="1000" dirty="0"/>
          </a:p>
          <a:p>
            <a:pPr>
              <a:lnSpc>
                <a:spcPct val="110000"/>
              </a:lnSpc>
            </a:pPr>
            <a:r>
              <a:rPr lang="en-US" altLang="ko-KR" sz="1000" dirty="0"/>
              <a:t>     </a:t>
            </a:r>
            <a:r>
              <a:rPr lang="ko-KR" altLang="en-US" sz="1000" dirty="0"/>
              <a:t>적성</a:t>
            </a:r>
            <a:r>
              <a:rPr lang="en-US" altLang="ko-KR" sz="1000" dirty="0"/>
              <a:t> </a:t>
            </a:r>
            <a:r>
              <a:rPr lang="ko-KR" altLang="en-US" sz="1000" dirty="0"/>
              <a:t>및 </a:t>
            </a:r>
            <a:r>
              <a:rPr lang="en-US" altLang="ko-KR" sz="1000" dirty="0"/>
              <a:t>T/O</a:t>
            </a:r>
            <a:r>
              <a:rPr lang="ko-KR" altLang="en-US" sz="1000" dirty="0"/>
              <a:t>에 따라 지원분야 </a:t>
            </a:r>
            <a:r>
              <a:rPr lang="en-US" altLang="ko-KR" sz="1000" dirty="0"/>
              <a:t>(</a:t>
            </a:r>
            <a:r>
              <a:rPr lang="ko-KR" altLang="en-US" sz="1000" dirty="0" err="1"/>
              <a:t>매장영업</a:t>
            </a:r>
            <a:r>
              <a:rPr lang="en-US" altLang="ko-KR" sz="1000" dirty="0"/>
              <a:t>/MD/</a:t>
            </a:r>
            <a:r>
              <a:rPr lang="ko-KR" altLang="en-US" sz="1000" dirty="0"/>
              <a:t>지원</a:t>
            </a:r>
            <a:r>
              <a:rPr lang="en-US" altLang="ko-KR" sz="1000" dirty="0"/>
              <a:t>)</a:t>
            </a:r>
            <a:r>
              <a:rPr lang="ko-KR" altLang="en-US" sz="1000" dirty="0"/>
              <a:t>에 배치됩니다</a:t>
            </a:r>
            <a:r>
              <a:rPr lang="en-US" altLang="ko-KR" sz="1000" dirty="0"/>
              <a:t>. (</a:t>
            </a:r>
            <a:r>
              <a:rPr lang="ko-KR" altLang="en-US" sz="1000" dirty="0"/>
              <a:t>사택 제공</a:t>
            </a:r>
            <a:r>
              <a:rPr lang="en-US" altLang="ko-KR" sz="1000" dirty="0"/>
              <a:t>)</a:t>
            </a:r>
          </a:p>
          <a:p>
            <a:r>
              <a:rPr lang="en-US" altLang="ko-KR" sz="1000" dirty="0"/>
              <a:t>  - </a:t>
            </a:r>
            <a:r>
              <a:rPr lang="ko-KR" altLang="en-US" sz="1000" b="1" dirty="0"/>
              <a:t>온라인 채용 상담</a:t>
            </a:r>
            <a:endParaRPr lang="en-US" altLang="ko-KR" sz="1000" b="1" dirty="0"/>
          </a:p>
          <a:p>
            <a:endParaRPr lang="en-US" altLang="ko-KR" sz="1000" dirty="0"/>
          </a:p>
          <a:p>
            <a:r>
              <a:rPr lang="ko-KR" altLang="en-US" sz="1000" dirty="0">
                <a:latin typeface="Arial Black" panose="020B0A04020102020204" pitchFamily="34" charset="0"/>
              </a:rPr>
              <a:t>                   </a:t>
            </a:r>
            <a:r>
              <a:rPr lang="ko-KR" altLang="en-US" sz="1000" dirty="0" err="1">
                <a:latin typeface="Arial Black" panose="020B0A04020102020204" pitchFamily="34" charset="0"/>
              </a:rPr>
              <a:t>메가마트</a:t>
            </a:r>
            <a:r>
              <a:rPr lang="ko-KR" altLang="en-US" sz="1000" dirty="0">
                <a:latin typeface="Arial Black" panose="020B0A04020102020204" pitchFamily="34" charset="0"/>
              </a:rPr>
              <a:t> 채용에 궁금한 점을 </a:t>
            </a:r>
            <a:r>
              <a:rPr lang="ko-KR" altLang="en-US" sz="1000" dirty="0" err="1">
                <a:latin typeface="Arial Black" panose="020B0A04020102020204" pitchFamily="34" charset="0"/>
              </a:rPr>
              <a:t>남겨주시면</a:t>
            </a:r>
            <a:r>
              <a:rPr lang="ko-KR" altLang="en-US" sz="1000" dirty="0">
                <a:latin typeface="Arial Black" panose="020B0A04020102020204" pitchFamily="34" charset="0"/>
              </a:rPr>
              <a:t>               </a:t>
            </a:r>
            <a:endParaRPr lang="en-US" altLang="ko-KR" sz="1000" dirty="0">
              <a:latin typeface="Arial Black" panose="020B0A04020102020204" pitchFamily="34" charset="0"/>
            </a:endParaRPr>
          </a:p>
          <a:p>
            <a:r>
              <a:rPr lang="en-US" altLang="ko-KR" sz="1000" dirty="0">
                <a:latin typeface="Arial Black" panose="020B0A04020102020204" pitchFamily="34" charset="0"/>
              </a:rPr>
              <a:t>                   </a:t>
            </a:r>
            <a:r>
              <a:rPr lang="ko-KR" altLang="en-US" sz="1000" dirty="0">
                <a:latin typeface="Arial Black" panose="020B0A04020102020204" pitchFamily="34" charset="0"/>
              </a:rPr>
              <a:t>인사담당자</a:t>
            </a:r>
            <a:r>
              <a:rPr lang="en-US" altLang="ko-KR" sz="1000" dirty="0">
                <a:latin typeface="Arial Black" panose="020B0A04020102020204" pitchFamily="34" charset="0"/>
              </a:rPr>
              <a:t>/</a:t>
            </a:r>
            <a:r>
              <a:rPr lang="ko-KR" altLang="en-US" sz="1000" dirty="0">
                <a:latin typeface="Arial Black" panose="020B0A04020102020204" pitchFamily="34" charset="0"/>
              </a:rPr>
              <a:t>실무자가 답변을 달아드립니다</a:t>
            </a:r>
            <a:r>
              <a:rPr lang="en-US" altLang="ko-KR" sz="1000" dirty="0">
                <a:latin typeface="Arial Black" panose="020B0A04020102020204" pitchFamily="34" charset="0"/>
              </a:rPr>
              <a:t>!    </a:t>
            </a:r>
            <a:r>
              <a:rPr lang="en-US" altLang="ko-KR" sz="1000" dirty="0">
                <a:latin typeface="+mj-lt"/>
              </a:rPr>
              <a:t>(</a:t>
            </a:r>
            <a:r>
              <a:rPr lang="ko-KR" altLang="en-US" sz="1000" dirty="0">
                <a:latin typeface="+mj-lt"/>
              </a:rPr>
              <a:t>링크 </a:t>
            </a:r>
            <a:r>
              <a:rPr lang="en-US" altLang="ko-KR" sz="1000" dirty="0">
                <a:latin typeface="+mj-lt"/>
              </a:rPr>
              <a:t>: https://padlet.com/megamart_recruit/s6f3cmqaorp0das)</a:t>
            </a:r>
            <a:endParaRPr lang="ko-KR" altLang="en-US" sz="1000" dirty="0">
              <a:latin typeface="+mj-lt"/>
            </a:endParaRPr>
          </a:p>
          <a:p>
            <a:endParaRPr lang="en-US" altLang="ko-KR" sz="1000" dirty="0">
              <a:latin typeface="+mj-lt"/>
            </a:endParaRPr>
          </a:p>
          <a:p>
            <a:endParaRPr lang="en-US" altLang="ko-KR" sz="1000" dirty="0"/>
          </a:p>
          <a:p>
            <a:pPr>
              <a:lnSpc>
                <a:spcPct val="110000"/>
              </a:lnSpc>
            </a:pPr>
            <a:r>
              <a:rPr lang="en-US" altLang="ko-KR" sz="1000" dirty="0"/>
              <a:t>*</a:t>
            </a:r>
            <a:r>
              <a:rPr lang="ko-KR" altLang="en-US" sz="1000" dirty="0"/>
              <a:t>입사지원 문의</a:t>
            </a:r>
            <a:endParaRPr lang="en-US" altLang="ko-KR" sz="1000" dirty="0"/>
          </a:p>
          <a:p>
            <a:pPr>
              <a:lnSpc>
                <a:spcPct val="110000"/>
              </a:lnSpc>
            </a:pPr>
            <a:r>
              <a:rPr lang="en-US" altLang="ko-KR" sz="1000" dirty="0"/>
              <a:t>  - </a:t>
            </a:r>
            <a:r>
              <a:rPr lang="ko-KR" altLang="en-US" sz="1000" dirty="0" err="1"/>
              <a:t>메가마트</a:t>
            </a:r>
            <a:r>
              <a:rPr lang="ko-KR" altLang="en-US" sz="1000" dirty="0"/>
              <a:t> </a:t>
            </a:r>
            <a:r>
              <a:rPr lang="en-US" altLang="ko-KR" sz="1000" dirty="0"/>
              <a:t>: 02)820-8632 (recruit@megamart.com)</a:t>
            </a:r>
          </a:p>
          <a:p>
            <a:pPr>
              <a:lnSpc>
                <a:spcPct val="110000"/>
              </a:lnSpc>
            </a:pPr>
            <a:r>
              <a:rPr lang="en-US" altLang="ko-KR" sz="1000" dirty="0"/>
              <a:t>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690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/>
              <a:t>메가마트</a:t>
            </a:r>
            <a:endParaRPr lang="ko-KR" altLang="en-US" dirty="0"/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1281E6E3-FEFC-4576-ABA1-833523B9F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63253"/>
              </p:ext>
            </p:extLst>
          </p:nvPr>
        </p:nvGraphicFramePr>
        <p:xfrm>
          <a:off x="202927" y="332656"/>
          <a:ext cx="8856985" cy="14996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175">
                  <a:extLst>
                    <a:ext uri="{9D8B030D-6E8A-4147-A177-3AD203B41FA5}">
                      <a16:colId xmlns:a16="http://schemas.microsoft.com/office/drawing/2014/main" val="133651360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3353240891"/>
                    </a:ext>
                  </a:extLst>
                </a:gridCol>
              </a:tblGrid>
              <a:tr h="33340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회사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구분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직종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지원분야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우대전공계열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900" b="1" dirty="0" err="1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우대사항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농심고딕R" panose="02020603020101020101" pitchFamily="18" charset="-127"/>
                        <a:ea typeface="농심고딕R" panose="02020603020101020101" pitchFamily="18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근무지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인원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744">
                <a:tc rowSpan="3">
                  <a:txBody>
                    <a:bodyPr/>
                    <a:lstStyle/>
                    <a:p>
                      <a:pPr algn="ctr" latinLnBrk="1">
                        <a:lnSpc>
                          <a:spcPct val="110000"/>
                        </a:lnSpc>
                      </a:pPr>
                      <a:r>
                        <a:rPr lang="ko-KR" altLang="en-US" sz="900" b="1" dirty="0" err="1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메가마트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농심고딕R" panose="02020603020101020101" pitchFamily="18" charset="-127"/>
                        <a:ea typeface="농심고딕R" panose="02020603020101020101" pitchFamily="18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농심고딕R" panose="02020603020101020101" pitchFamily="18" charset="-127"/>
                          <a:ea typeface="농심고딕R" panose="02020603020101020101" pitchFamily="18" charset="-127"/>
                          <a:cs typeface="+mn-cs"/>
                        </a:rPr>
                        <a:t>신입</a:t>
                      </a:r>
                      <a:endParaRPr kumimoji="0" lang="en-US" altLang="ko-K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농심고딕R" panose="02020603020101020101" pitchFamily="18" charset="-127"/>
                        <a:ea typeface="농심고딕R" panose="02020603020101020101" pitchFamily="18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농심고딕R" panose="02020603020101020101" pitchFamily="18" charset="-127"/>
                          <a:ea typeface="농심고딕R" panose="02020603020101020101" pitchFamily="18" charset="-127"/>
                          <a:cs typeface="+mn-cs"/>
                        </a:rPr>
                        <a:t>공통</a:t>
                      </a:r>
                      <a:endParaRPr kumimoji="0" lang="en-US" altLang="ko-K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농심고딕R" panose="02020603020101020101" pitchFamily="18" charset="-127"/>
                        <a:ea typeface="농심고딕R" panose="02020603020101020101" pitchFamily="18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매장 영업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전공무관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71450" indent="-171450" algn="l" defTabSz="685800" rtl="0" eaLnBrk="1" latinLnBrk="1" hangingPunct="1">
                        <a:lnSpc>
                          <a:spcPct val="11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900" kern="12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  <a:cs typeface="+mn-cs"/>
                        </a:rPr>
                        <a:t>유통 및 식품관련 자격증 소지자 </a:t>
                      </a:r>
                      <a:endParaRPr lang="en-US" altLang="ko-KR" sz="900" kern="1200" dirty="0">
                        <a:solidFill>
                          <a:schemeClr val="tx1"/>
                        </a:solidFill>
                        <a:latin typeface="농심고딕R" panose="02020603020101020101" pitchFamily="18" charset="-127"/>
                        <a:ea typeface="농심고딕R" panose="02020603020101020101" pitchFamily="18" charset="-127"/>
                        <a:cs typeface="+mn-cs"/>
                      </a:endParaRPr>
                    </a:p>
                    <a:p>
                      <a:pPr marL="171450" indent="-171450" algn="l" defTabSz="685800" rtl="0" eaLnBrk="1" latinLnBrk="1" hangingPunct="1">
                        <a:lnSpc>
                          <a:spcPct val="11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900" kern="12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  <a:cs typeface="+mn-cs"/>
                        </a:rPr>
                        <a:t>외국어</a:t>
                      </a:r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  <a:cs typeface="+mn-cs"/>
                        </a:rPr>
                        <a:t>(</a:t>
                      </a:r>
                      <a:r>
                        <a:rPr lang="ko-KR" altLang="en-US" sz="900" kern="12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  <a:cs typeface="+mn-cs"/>
                        </a:rPr>
                        <a:t>영어</a:t>
                      </a:r>
                      <a:r>
                        <a:rPr lang="en-US" altLang="ko-KR" sz="900" kern="12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  <a:cs typeface="+mn-cs"/>
                        </a:rPr>
                        <a:t>)</a:t>
                      </a:r>
                      <a:r>
                        <a:rPr lang="ko-KR" altLang="en-US" sz="900" kern="12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  <a:cs typeface="+mn-cs"/>
                        </a:rPr>
                        <a:t> 회화 우수자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전국</a:t>
                      </a:r>
                      <a:endParaRPr lang="en-US" altLang="ko-KR" sz="900" dirty="0">
                        <a:solidFill>
                          <a:schemeClr val="tx1"/>
                        </a:solidFill>
                        <a:latin typeface="농심고딕R" panose="02020603020101020101" pitchFamily="18" charset="-127"/>
                        <a:ea typeface="농심고딕R" panose="02020603020101020101" pitchFamily="18" charset="-127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9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(</a:t>
                      </a:r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서울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/</a:t>
                      </a:r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영남권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)</a:t>
                      </a:r>
                      <a:endParaRPr lang="ko-KR" altLang="en-US" sz="900" dirty="0">
                        <a:solidFill>
                          <a:schemeClr val="tx1"/>
                        </a:solidFill>
                        <a:latin typeface="농심고딕R" panose="02020603020101020101" pitchFamily="18" charset="-127"/>
                        <a:ea typeface="농심고딕R" panose="02020603020101020101" pitchFamily="18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/>
                        <a:t>00</a:t>
                      </a:r>
                      <a:r>
                        <a:rPr lang="ko-KR" altLang="en-US" sz="900" dirty="0"/>
                        <a:t>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468116"/>
                  </a:ext>
                </a:extLst>
              </a:tr>
              <a:tr h="38874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MD(</a:t>
                      </a:r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구매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)</a:t>
                      </a:r>
                      <a:endParaRPr lang="ko-KR" altLang="en-US" sz="900" dirty="0">
                        <a:solidFill>
                          <a:schemeClr val="tx1"/>
                        </a:solidFill>
                        <a:latin typeface="농심고딕R" panose="02020603020101020101" pitchFamily="18" charset="-127"/>
                        <a:ea typeface="농심고딕R" panose="02020603020101020101" pitchFamily="18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농심고딕R" panose="02020603020101020101" pitchFamily="18" charset="-127"/>
                        <a:ea typeface="농심고딕R" panose="02020603020101020101" pitchFamily="18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>
                        <a:latin typeface="농심고딕R" panose="02020603020101020101" pitchFamily="18" charset="-127"/>
                        <a:ea typeface="농심고딕R" panose="02020603020101020101" pitchFamily="18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농심고딕R" panose="02020603020101020101" pitchFamily="18" charset="-127"/>
                        <a:ea typeface="농심고딕R" panose="02020603020101020101" pitchFamily="18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897836"/>
                  </a:ext>
                </a:extLst>
              </a:tr>
              <a:tr h="38874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농심고딕R" panose="02020603020101020101" pitchFamily="18" charset="-127"/>
                          <a:ea typeface="농심고딕R" panose="02020603020101020101" pitchFamily="18" charset="-127"/>
                        </a:rPr>
                        <a:t>지원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농심고딕R" panose="02020603020101020101" pitchFamily="18" charset="-127"/>
                        <a:ea typeface="농심고딕R" panose="02020603020101020101" pitchFamily="18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농심고딕R" panose="02020603020101020101" pitchFamily="18" charset="-127"/>
                        <a:ea typeface="농심고딕R" panose="02020603020101020101" pitchFamily="18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농심고딕R" panose="02020603020101020101" pitchFamily="18" charset="-127"/>
                        <a:ea typeface="농심고딕R" panose="02020603020101020101" pitchFamily="18" charset="-127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181279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D7D7F101-088C-4C84-9BCE-468AE7564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813" y="5589240"/>
            <a:ext cx="473968" cy="420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986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18133</TotalTime>
  <Words>266</Words>
  <Application>Microsoft Office PowerPoint</Application>
  <PresentationFormat>화면 슬라이드 쇼(4:3)</PresentationFormat>
  <Paragraphs>52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농심고딕B</vt:lpstr>
      <vt:lpstr>농심고딕R</vt:lpstr>
      <vt:lpstr>맑은 고딕</vt:lpstr>
      <vt:lpstr>Arial</vt:lpstr>
      <vt:lpstr>Arial Black</vt:lpstr>
      <vt:lpstr>Wingdings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nongshim</dc:creator>
  <cp:lastModifiedBy>MEGAMART</cp:lastModifiedBy>
  <cp:revision>335</cp:revision>
  <cp:lastPrinted>2021-09-14T01:47:41Z</cp:lastPrinted>
  <dcterms:created xsi:type="dcterms:W3CDTF">2017-06-21T02:14:17Z</dcterms:created>
  <dcterms:modified xsi:type="dcterms:W3CDTF">2021-09-29T01:15:29Z</dcterms:modified>
</cp:coreProperties>
</file>