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52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55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020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78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209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41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82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183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58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62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05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B9775-1CAC-4D54-BC45-5C9BA1FA2D3A}" type="datetimeFigureOut">
              <a:rPr lang="ko-KR" altLang="en-US" smtClean="0"/>
              <a:t>2021-09-28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002B4-35F4-4AE0-A28D-63EC708497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4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9060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231392" y="2743199"/>
            <a:ext cx="2426208" cy="503339"/>
          </a:xfrm>
          <a:prstGeom prst="rect">
            <a:avLst/>
          </a:prstGeom>
          <a:solidFill>
            <a:schemeClr val="bg1">
              <a:lumMod val="95000"/>
              <a:alpha val="62000"/>
            </a:schemeClr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국민대 경력개발지원단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추천채용 공고문 확인</a:t>
            </a:r>
          </a:p>
        </p:txBody>
      </p:sp>
    </p:spTree>
    <p:extLst>
      <p:ext uri="{BB962C8B-B14F-4D97-AF65-F5344CB8AC3E}">
        <p14:creationId xmlns:p14="http://schemas.microsoft.com/office/powerpoint/2010/main" val="39112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5</Words>
  <Application>Microsoft Office PowerPoint</Application>
  <PresentationFormat>A4 용지(210x297mm)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dw</dc:creator>
  <cp:lastModifiedBy>user</cp:lastModifiedBy>
  <cp:revision>12</cp:revision>
  <dcterms:created xsi:type="dcterms:W3CDTF">2021-09-24T05:17:51Z</dcterms:created>
  <dcterms:modified xsi:type="dcterms:W3CDTF">2021-09-28T07:16:10Z</dcterms:modified>
</cp:coreProperties>
</file>