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1404" y="102"/>
      </p:cViewPr>
      <p:guideLst>
        <p:guide orient="horz" pos="2160"/>
        <p:guide pos="2880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F4D8C50-FA51-4665-B002-9227CEE98F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0E6A0-C27C-4228-9241-577D879BD59B}"/>
              </a:ext>
            </a:extLst>
          </p:cNvPr>
          <p:cNvSpPr txBox="1"/>
          <p:nvPr userDrawn="1"/>
        </p:nvSpPr>
        <p:spPr>
          <a:xfrm>
            <a:off x="331861" y="408898"/>
            <a:ext cx="415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spc="-150" dirty="0" err="1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디자인코리아</a:t>
            </a:r>
            <a:r>
              <a:rPr lang="ko-KR" altLang="en-US" sz="2400" spc="-150" dirty="0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 </a:t>
            </a:r>
            <a:r>
              <a:rPr lang="en-US" altLang="ko-KR" sz="2400" spc="-150" dirty="0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2021</a:t>
            </a:r>
          </a:p>
          <a:p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주니어디자이너 </a:t>
            </a:r>
            <a:r>
              <a:rPr lang="ko-KR" altLang="en-US" sz="2400" spc="-150" dirty="0" err="1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잡페어</a:t>
            </a:r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 포트폴리오</a:t>
            </a:r>
            <a:r>
              <a:rPr lang="en-US" altLang="ko-KR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 </a:t>
            </a:r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작성 매뉴얼</a:t>
            </a:r>
            <a:endParaRPr lang="en-US" altLang="ko-KR" sz="2400" spc="-150" dirty="0">
              <a:latin typeface="Noto Sans CJK JP Light" panose="020B0300000000000000" pitchFamily="34" charset="-127"/>
              <a:ea typeface="Noto Sans CJK JP Light" panose="020B0300000000000000" pitchFamily="34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1EA85-C264-49D9-9207-A59F2E810032}"/>
              </a:ext>
            </a:extLst>
          </p:cNvPr>
          <p:cNvSpPr txBox="1"/>
          <p:nvPr userDrawn="1"/>
        </p:nvSpPr>
        <p:spPr>
          <a:xfrm>
            <a:off x="6858000" y="6330434"/>
            <a:ext cx="2590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designkorea.kidp.or.kr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AA4CB4-A0C5-41BA-9216-0B7D56DF5DF2}"/>
              </a:ext>
            </a:extLst>
          </p:cNvPr>
          <p:cNvSpPr txBox="1"/>
          <p:nvPr userDrawn="1"/>
        </p:nvSpPr>
        <p:spPr>
          <a:xfrm>
            <a:off x="331860" y="4564886"/>
            <a:ext cx="4908049" cy="1915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[</a:t>
            </a: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참가 자격</a:t>
            </a: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디자인 전공 졸업예정 학생 및 취업준비생</a:t>
            </a:r>
            <a:endParaRPr lang="en-US" altLang="ko-KR" sz="800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endParaRPr lang="en-US" altLang="ko-KR" sz="800" b="1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[</a:t>
            </a: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자료 제출 안내</a:t>
            </a: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800" b="1" dirty="0" err="1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제출처</a:t>
            </a:r>
            <a:r>
              <a:rPr lang="en-US" altLang="ko-KR" sz="800" b="1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 : br48@alt-c.co.kr</a:t>
            </a:r>
            <a:endParaRPr lang="en-US" altLang="ko-KR" sz="800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제출 자료</a:t>
            </a:r>
            <a:endParaRPr lang="en-US" altLang="ko-KR" sz="800" b="1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-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해당 매뉴얼 작성 파일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(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파일 제목을 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‘</a:t>
            </a:r>
            <a:r>
              <a:rPr lang="ko-KR" altLang="en-US" sz="800" dirty="0" err="1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주니어디자이너잡페어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_</a:t>
            </a:r>
            <a:r>
              <a:rPr lang="ko-KR" altLang="en-US" sz="800" b="1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본인성명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.ppt’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로 바꿔주세요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-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포트폴리오에 필요한 사진 및 영상 자료 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(1000px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이상 고해상도 원본 데이터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800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*[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포트폴리오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 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참가자는 한글로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, [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글로벌 포트폴리오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 참가자는 영문으로 작성해 주시기 바랍니다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76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91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543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7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C3D88A6-457E-4BE5-B47F-25F19789F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71" y="1454943"/>
            <a:ext cx="3527077" cy="5403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30EACE-ED58-41F6-B237-1E78796018B4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08FB0A-2A0D-48BA-B955-E7F43C019224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2BF51D-0D45-4C0A-9C77-1FDEC59A76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4F51A071-17BA-4D98-B689-99A0B5FADA23}"/>
              </a:ext>
            </a:extLst>
          </p:cNvPr>
          <p:cNvSpPr/>
          <p:nvPr userDrawn="1"/>
        </p:nvSpPr>
        <p:spPr>
          <a:xfrm>
            <a:off x="450850" y="2197100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1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92364C41-F5DE-45F9-B106-EB99DC7395C6}"/>
              </a:ext>
            </a:extLst>
          </p:cNvPr>
          <p:cNvSpPr/>
          <p:nvPr userDrawn="1"/>
        </p:nvSpPr>
        <p:spPr>
          <a:xfrm>
            <a:off x="3305177" y="2157414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A163AD01-5356-46A4-BCB6-B7CD9B2A44B6}"/>
              </a:ext>
            </a:extLst>
          </p:cNvPr>
          <p:cNvSpPr/>
          <p:nvPr userDrawn="1"/>
        </p:nvSpPr>
        <p:spPr>
          <a:xfrm>
            <a:off x="450850" y="3213529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4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C9A06696-5C1D-446B-8789-147057F1FF41}"/>
              </a:ext>
            </a:extLst>
          </p:cNvPr>
          <p:cNvGrpSpPr/>
          <p:nvPr userDrawn="1"/>
        </p:nvGrpSpPr>
        <p:grpSpPr>
          <a:xfrm>
            <a:off x="4229100" y="1454943"/>
            <a:ext cx="260350" cy="230832"/>
            <a:chOff x="4229100" y="1466850"/>
            <a:chExt cx="260350" cy="2308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3D38185-11F9-4753-B8E4-6C1BAD0CD31E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1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2A4E7FEC-70B0-40E3-940D-A86436CD8A68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0848F6C5-1F88-416F-B7AE-048275434457}"/>
              </a:ext>
            </a:extLst>
          </p:cNvPr>
          <p:cNvGrpSpPr/>
          <p:nvPr userDrawn="1"/>
        </p:nvGrpSpPr>
        <p:grpSpPr>
          <a:xfrm>
            <a:off x="4229100" y="2184399"/>
            <a:ext cx="260350" cy="230832"/>
            <a:chOff x="4229100" y="1466850"/>
            <a:chExt cx="260350" cy="2308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16C108C-89D9-4186-AF1A-EB0F654D922D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2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C6040EEE-91E3-468D-809F-BF67FAF2D2D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5D90807A-E687-467B-AAA5-FB1FFEC1845B}"/>
              </a:ext>
            </a:extLst>
          </p:cNvPr>
          <p:cNvGrpSpPr/>
          <p:nvPr userDrawn="1"/>
        </p:nvGrpSpPr>
        <p:grpSpPr>
          <a:xfrm>
            <a:off x="4224411" y="5624323"/>
            <a:ext cx="260350" cy="230832"/>
            <a:chOff x="4229100" y="1466850"/>
            <a:chExt cx="260350" cy="2308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1C5125C-1674-4C47-B075-318F260A5A22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4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BB59BD4F-4979-45CE-B0A2-08D9FC9A652F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D932D138-575F-4945-9ADB-F3CEA238A59C}"/>
              </a:ext>
            </a:extLst>
          </p:cNvPr>
          <p:cNvGrpSpPr/>
          <p:nvPr userDrawn="1"/>
        </p:nvGrpSpPr>
        <p:grpSpPr>
          <a:xfrm>
            <a:off x="4508500" y="1454943"/>
            <a:ext cx="863600" cy="215444"/>
            <a:chOff x="4229100" y="1466850"/>
            <a:chExt cx="863600" cy="215444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BB27FC7-4FD3-4545-A315-BB116BF526F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이름</a:t>
              </a:r>
            </a:p>
          </p:txBody>
        </p: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75B1A982-1C78-4F60-8616-6B9646F0DA9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BA40F967-12CE-4B99-8691-5A2488EE5536}"/>
              </a:ext>
            </a:extLst>
          </p:cNvPr>
          <p:cNvGrpSpPr/>
          <p:nvPr userDrawn="1"/>
        </p:nvGrpSpPr>
        <p:grpSpPr>
          <a:xfrm>
            <a:off x="4508500" y="1797050"/>
            <a:ext cx="863600" cy="338554"/>
            <a:chOff x="4229100" y="1466850"/>
            <a:chExt cx="863600" cy="33855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534841A-89A0-4DBD-864E-E6A5AA15380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한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줄 소개</a:t>
              </a:r>
              <a:endParaRPr lang="en-US" altLang="ko-KR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(20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 이내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)</a:t>
              </a:r>
            </a:p>
          </p:txBody>
        </p: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B2EBB59E-EDE2-40A7-B26A-8801F9D5477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4B4CA966-EE00-455B-90BA-B06AE9FCC8BE}"/>
              </a:ext>
            </a:extLst>
          </p:cNvPr>
          <p:cNvGrpSpPr/>
          <p:nvPr userDrawn="1"/>
        </p:nvGrpSpPr>
        <p:grpSpPr>
          <a:xfrm>
            <a:off x="4508500" y="2184399"/>
            <a:ext cx="863600" cy="215444"/>
            <a:chOff x="4229100" y="1466850"/>
            <a:chExt cx="863600" cy="21544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931A68-5BCF-4EF2-81AC-92EE3EC1BE8F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희망 지원 분야</a:t>
              </a: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F5F651D7-DB7D-4940-A565-B723117B7ED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3D033115-FBAF-4B51-BD00-FF9888991298}"/>
              </a:ext>
            </a:extLst>
          </p:cNvPr>
          <p:cNvGrpSpPr/>
          <p:nvPr userDrawn="1"/>
        </p:nvGrpSpPr>
        <p:grpSpPr>
          <a:xfrm>
            <a:off x="4508500" y="5624323"/>
            <a:ext cx="863600" cy="215444"/>
            <a:chOff x="4229100" y="1466850"/>
            <a:chExt cx="863600" cy="21544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4CD285-083A-45BD-816A-FBFCFF6AF8A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CONTACT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3E9900A3-B3F4-4819-AB6A-05664E5966F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EF5E6400-57B3-45FB-ACAE-544FE4BCF65C}"/>
              </a:ext>
            </a:extLst>
          </p:cNvPr>
          <p:cNvGrpSpPr/>
          <p:nvPr userDrawn="1"/>
        </p:nvGrpSpPr>
        <p:grpSpPr>
          <a:xfrm>
            <a:off x="4508500" y="5900759"/>
            <a:ext cx="863600" cy="215444"/>
            <a:chOff x="4229100" y="1466850"/>
            <a:chExt cx="863600" cy="21544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3961D0A-4488-45B5-B35C-E9D0CF2ABA88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HOMEPAGE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EC2BA7AF-ECEA-416C-9088-3DF42A21610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703EB09E-8DB5-4A51-88F1-4E0BF83B8C16}"/>
              </a:ext>
            </a:extLst>
          </p:cNvPr>
          <p:cNvGrpSpPr/>
          <p:nvPr userDrawn="1"/>
        </p:nvGrpSpPr>
        <p:grpSpPr>
          <a:xfrm>
            <a:off x="5232400" y="1454943"/>
            <a:ext cx="863600" cy="215444"/>
            <a:chOff x="4229100" y="1466850"/>
            <a:chExt cx="863600" cy="215444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94127F4-1493-42D3-B7D6-D76CF1AE70A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국문</a:t>
              </a: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571CCC5E-8C5D-498D-935B-6281340AFD69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0BCC9B6-1FD2-43FE-80C6-C1154121FBFE}"/>
              </a:ext>
            </a:extLst>
          </p:cNvPr>
          <p:cNvGrpSpPr/>
          <p:nvPr userDrawn="1"/>
        </p:nvGrpSpPr>
        <p:grpSpPr>
          <a:xfrm>
            <a:off x="7023100" y="1454943"/>
            <a:ext cx="863600" cy="215444"/>
            <a:chOff x="4229100" y="1466850"/>
            <a:chExt cx="863600" cy="21544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51DD32B-6DA0-4FB1-A6AD-E535A627E87F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영문</a:t>
              </a: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AD7A699E-5E9E-43FA-9553-97EE0B59EDA7}"/>
                </a:ext>
              </a:extLst>
            </p:cNvPr>
            <p:cNvCxnSpPr>
              <a:cxnSpLocks/>
              <a:endCxn id="49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7A6ADC01-79A3-49B9-B63D-81DA07D29E22}"/>
              </a:ext>
            </a:extLst>
          </p:cNvPr>
          <p:cNvGrpSpPr/>
          <p:nvPr userDrawn="1"/>
        </p:nvGrpSpPr>
        <p:grpSpPr>
          <a:xfrm>
            <a:off x="7472289" y="1454943"/>
            <a:ext cx="1339850" cy="230832"/>
            <a:chOff x="4229100" y="1466850"/>
            <a:chExt cx="1339850" cy="23083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E7371AA-DD12-4C24-BE98-F04B030B21A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2A9F4065-2CC5-49A7-9533-2351332F7C3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AD6F893B-645A-47CD-BE3A-30F515B205CD}"/>
              </a:ext>
            </a:extLst>
          </p:cNvPr>
          <p:cNvGrpSpPr/>
          <p:nvPr userDrawn="1"/>
        </p:nvGrpSpPr>
        <p:grpSpPr>
          <a:xfrm>
            <a:off x="5665031" y="1456888"/>
            <a:ext cx="1339850" cy="230832"/>
            <a:chOff x="4229100" y="1466850"/>
            <a:chExt cx="1339850" cy="23083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EC4A771-56F4-4573-BFAC-7710DEA6D72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A3B40BD2-A607-49E6-9299-1DFADEBCDCE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E8621E8E-A144-473D-BBB3-F11C08E82BD5}"/>
              </a:ext>
            </a:extLst>
          </p:cNvPr>
          <p:cNvGrpSpPr/>
          <p:nvPr userDrawn="1"/>
        </p:nvGrpSpPr>
        <p:grpSpPr>
          <a:xfrm>
            <a:off x="5232400" y="1797050"/>
            <a:ext cx="3579739" cy="230832"/>
            <a:chOff x="4229100" y="1466850"/>
            <a:chExt cx="3579739" cy="23083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3608E9E-BF9E-412B-A7E6-4A49BC8C908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679E4B12-85D8-4857-BC9D-7D199560CF3B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5098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8D652A2A-6B35-4DB3-A890-B6861B40D14B}"/>
              </a:ext>
            </a:extLst>
          </p:cNvPr>
          <p:cNvGrpSpPr/>
          <p:nvPr userDrawn="1"/>
        </p:nvGrpSpPr>
        <p:grpSpPr>
          <a:xfrm>
            <a:off x="5232400" y="2184399"/>
            <a:ext cx="3579739" cy="215444"/>
            <a:chOff x="4229100" y="1466850"/>
            <a:chExt cx="3579739" cy="21544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597EB28-F248-4E24-B21F-1B4144D86D4E}"/>
                </a:ext>
              </a:extLst>
            </p:cNvPr>
            <p:cNvSpPr txBox="1"/>
            <p:nvPr/>
          </p:nvSpPr>
          <p:spPr>
            <a:xfrm>
              <a:off x="4229100" y="1466850"/>
              <a:ext cx="29146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*</a:t>
              </a:r>
              <a:r>
                <a:rPr lang="ko-KR" altLang="en-US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아래 목록에서 지원 희망하는 분야를 </a:t>
              </a:r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1~3</a:t>
              </a:r>
              <a:r>
                <a:rPr lang="ko-KR" altLang="en-US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개 골라 작성해주세요</a:t>
              </a:r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.</a:t>
              </a:r>
              <a:endParaRPr lang="ko-KR" altLang="en-US" sz="8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endParaRPr>
            </a:p>
          </p:txBody>
        </p: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C815B3E4-ED75-4CE8-A498-3525B6D007E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5098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3DEE83E6-AA63-4AB5-95CB-E56AC242C9D7}"/>
              </a:ext>
            </a:extLst>
          </p:cNvPr>
          <p:cNvGrpSpPr/>
          <p:nvPr userDrawn="1"/>
        </p:nvGrpSpPr>
        <p:grpSpPr>
          <a:xfrm>
            <a:off x="5232400" y="5628046"/>
            <a:ext cx="863600" cy="215444"/>
            <a:chOff x="4229100" y="1466850"/>
            <a:chExt cx="863600" cy="215444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6E181D1-C0CE-4C2E-88FB-10F3901BE606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e-mail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41154E2F-BE04-4E74-865B-91ACD6F993C3}"/>
                </a:ext>
              </a:extLst>
            </p:cNvPr>
            <p:cNvCxnSpPr>
              <a:cxnSpLocks/>
              <a:endCxn id="64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C53E390B-97B2-486C-8EE8-4BC17667528C}"/>
              </a:ext>
            </a:extLst>
          </p:cNvPr>
          <p:cNvGrpSpPr/>
          <p:nvPr userDrawn="1"/>
        </p:nvGrpSpPr>
        <p:grpSpPr>
          <a:xfrm>
            <a:off x="5665031" y="5629991"/>
            <a:ext cx="3147108" cy="230832"/>
            <a:chOff x="4229100" y="1466850"/>
            <a:chExt cx="3147108" cy="230832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EFD7FBC-41CB-415A-BAF9-66FAB186E16C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A13A027C-C9EB-4498-9A1C-EA0E1493297B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7725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E6E01810-C8C1-44A7-A831-A87CDA0132CD}"/>
              </a:ext>
            </a:extLst>
          </p:cNvPr>
          <p:cNvGrpSpPr/>
          <p:nvPr userDrawn="1"/>
        </p:nvGrpSpPr>
        <p:grpSpPr>
          <a:xfrm>
            <a:off x="5219700" y="5900759"/>
            <a:ext cx="863600" cy="215444"/>
            <a:chOff x="4229100" y="1466850"/>
            <a:chExt cx="863600" cy="21544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D9EB1C5-620D-4876-80C9-2F9D818EEE38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URL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218FB59D-D74F-474F-8E18-9B2198409A97}"/>
                </a:ext>
              </a:extLst>
            </p:cNvPr>
            <p:cNvCxnSpPr>
              <a:cxnSpLocks/>
              <a:endCxn id="7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8DD92B2A-246E-4D9A-8EB1-C909384ECBB1}"/>
              </a:ext>
            </a:extLst>
          </p:cNvPr>
          <p:cNvGrpSpPr/>
          <p:nvPr userDrawn="1"/>
        </p:nvGrpSpPr>
        <p:grpSpPr>
          <a:xfrm>
            <a:off x="5652331" y="5902704"/>
            <a:ext cx="3167819" cy="230832"/>
            <a:chOff x="4229100" y="1466850"/>
            <a:chExt cx="3167819" cy="230832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D94C39D-52FA-4E8B-823A-C859C9443C80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519ED5F2-9CD6-45C3-AF9E-BBEB53812A4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979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495CA6A9-5BBC-450A-8D60-3188465A02A8}"/>
              </a:ext>
            </a:extLst>
          </p:cNvPr>
          <p:cNvGrpSpPr/>
          <p:nvPr userDrawn="1"/>
        </p:nvGrpSpPr>
        <p:grpSpPr>
          <a:xfrm>
            <a:off x="4503811" y="6171209"/>
            <a:ext cx="863600" cy="215444"/>
            <a:chOff x="4229100" y="1466850"/>
            <a:chExt cx="863600" cy="215444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5618B3B-8C21-4EA1-95D4-4CADAAF023BB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SNS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46A19FDD-50B6-479A-A5C2-4111E30FED24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5C28D5B9-035C-4CC2-988E-D391E23F0523}"/>
              </a:ext>
            </a:extLst>
          </p:cNvPr>
          <p:cNvGrpSpPr/>
          <p:nvPr userDrawn="1"/>
        </p:nvGrpSpPr>
        <p:grpSpPr>
          <a:xfrm>
            <a:off x="5215011" y="6171209"/>
            <a:ext cx="863600" cy="215444"/>
            <a:chOff x="4229100" y="1466850"/>
            <a:chExt cx="863600" cy="215444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387FA23-A6E4-44E1-BEE0-F3A14FDC0E5A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URL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C2BB4ABA-57CA-4514-AF91-F49FB8D97033}"/>
                </a:ext>
              </a:extLst>
            </p:cNvPr>
            <p:cNvCxnSpPr>
              <a:cxnSpLocks/>
              <a:endCxn id="8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FF92B388-ACAF-4CC9-9BF6-1194849B6631}"/>
              </a:ext>
            </a:extLst>
          </p:cNvPr>
          <p:cNvGrpSpPr/>
          <p:nvPr userDrawn="1"/>
        </p:nvGrpSpPr>
        <p:grpSpPr>
          <a:xfrm>
            <a:off x="5647642" y="6173154"/>
            <a:ext cx="3167819" cy="230832"/>
            <a:chOff x="4229100" y="1466850"/>
            <a:chExt cx="3167819" cy="230832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09AA218-2277-42F2-BAB2-2C84C963211D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D76CAFE0-2A39-4F63-81DB-BDEC5B31D7C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979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A8B18F12-8F9C-4541-8E8F-D39A2B455954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441B99D-DA7C-44EB-8A48-BFD93FD7CA2A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2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522D8E5-6EF9-48F0-A511-3D90B084C041}"/>
              </a:ext>
            </a:extLst>
          </p:cNvPr>
          <p:cNvSpPr txBox="1"/>
          <p:nvPr userDrawn="1"/>
        </p:nvSpPr>
        <p:spPr>
          <a:xfrm>
            <a:off x="5251450" y="2589311"/>
            <a:ext cx="3568700" cy="5450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#UX/UI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웹디자인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그래픽디자인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광고디자인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#BI/BX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제품디자인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영상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/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모션디자인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패키지디자인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#3D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패션디자인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산업디자인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공간디자인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출판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/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편집디자인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가구디자인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전시디자인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#VMD</a:t>
            </a:r>
            <a:endParaRPr lang="ko-KR" altLang="en-US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3569EFC-1F17-4254-ADE9-D2CA66A4DF67}"/>
              </a:ext>
            </a:extLst>
          </p:cNvPr>
          <p:cNvSpPr txBox="1"/>
          <p:nvPr userDrawn="1"/>
        </p:nvSpPr>
        <p:spPr>
          <a:xfrm>
            <a:off x="5238750" y="179867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한 마디로 짧게 자신을 소개해주세요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ex)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색다른 시각에서 바라보고 방법을 찾는 디자이너</a:t>
            </a:r>
            <a:endParaRPr lang="ko-KR" altLang="en-US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936FED2E-56DA-43B8-ACB5-AF5C0F5389FD}"/>
              </a:ext>
            </a:extLst>
          </p:cNvPr>
          <p:cNvGrpSpPr/>
          <p:nvPr userDrawn="1"/>
        </p:nvGrpSpPr>
        <p:grpSpPr>
          <a:xfrm>
            <a:off x="4230045" y="3256936"/>
            <a:ext cx="260350" cy="230832"/>
            <a:chOff x="4229100" y="1466850"/>
            <a:chExt cx="260350" cy="230832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EA49D4BC-7930-4613-9EB9-59D27AF3940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3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5173E184-25EF-4D42-8ABA-2F88E9CAD60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DFBB23C5-F318-4A1E-93F0-7279FFEEBB33}"/>
              </a:ext>
            </a:extLst>
          </p:cNvPr>
          <p:cNvGrpSpPr/>
          <p:nvPr userDrawn="1"/>
        </p:nvGrpSpPr>
        <p:grpSpPr>
          <a:xfrm>
            <a:off x="4522144" y="3256936"/>
            <a:ext cx="4303640" cy="215444"/>
            <a:chOff x="4229099" y="1466850"/>
            <a:chExt cx="4303640" cy="215444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AA0E7AB-283C-43D4-B287-FEFC71CDA4F3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Curriculum Vitae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03" name="직선 연결선 102">
              <a:extLst>
                <a:ext uri="{FF2B5EF4-FFF2-40B4-BE49-F238E27FC236}">
                  <a16:creationId xmlns:a16="http://schemas.microsoft.com/office/drawing/2014/main" id="{36B9BF5C-ED6B-4185-97EA-A88F01BE4EA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151EAE7F-7123-41FC-890E-1219D41BABF5}"/>
              </a:ext>
            </a:extLst>
          </p:cNvPr>
          <p:cNvSpPr txBox="1"/>
          <p:nvPr userDrawn="1"/>
        </p:nvSpPr>
        <p:spPr>
          <a:xfrm>
            <a:off x="5665145" y="3253763"/>
            <a:ext cx="31686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전공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1EC8F28-EBB0-44AF-A4BA-A37414B379C2}"/>
              </a:ext>
            </a:extLst>
          </p:cNvPr>
          <p:cNvSpPr txBox="1"/>
          <p:nvPr userDrawn="1"/>
        </p:nvSpPr>
        <p:spPr>
          <a:xfrm>
            <a:off x="5665145" y="3571819"/>
            <a:ext cx="31686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교육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38C5A85-BBE7-43E5-B589-9021F17C68AE}"/>
              </a:ext>
            </a:extLst>
          </p:cNvPr>
          <p:cNvSpPr txBox="1"/>
          <p:nvPr userDrawn="1"/>
        </p:nvSpPr>
        <p:spPr>
          <a:xfrm>
            <a:off x="5665145" y="4625745"/>
            <a:ext cx="41534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경험</a:t>
            </a:r>
          </a:p>
        </p:txBody>
      </p: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98473C7-6BFE-43D7-B5C9-69904BD4D0DA}"/>
              </a:ext>
            </a:extLst>
          </p:cNvPr>
          <p:cNvCxnSpPr>
            <a:cxnSpLocks/>
          </p:cNvCxnSpPr>
          <p:nvPr userDrawn="1"/>
        </p:nvCxnSpPr>
        <p:spPr>
          <a:xfrm>
            <a:off x="5747695" y="3522070"/>
            <a:ext cx="307173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2470DB2E-CD37-4227-9F2A-FF88E6A42CAC}"/>
              </a:ext>
            </a:extLst>
          </p:cNvPr>
          <p:cNvCxnSpPr>
            <a:cxnSpLocks/>
          </p:cNvCxnSpPr>
          <p:nvPr userDrawn="1"/>
        </p:nvCxnSpPr>
        <p:spPr>
          <a:xfrm>
            <a:off x="5747695" y="4594194"/>
            <a:ext cx="307173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4E8FEE1-BF13-4130-81C8-3C3D3D1CC8DD}"/>
              </a:ext>
            </a:extLst>
          </p:cNvPr>
          <p:cNvSpPr txBox="1"/>
          <p:nvPr userDrawn="1"/>
        </p:nvSpPr>
        <p:spPr>
          <a:xfrm>
            <a:off x="5969897" y="4601332"/>
            <a:ext cx="2909896" cy="236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교육 외 유익했던 경험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(ex.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동아리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인턴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여행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등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을 작성해 주세요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  <a:endParaRPr lang="en-US" altLang="ko-KR" sz="6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sp>
        <p:nvSpPr>
          <p:cNvPr id="110" name="타원 109">
            <a:extLst>
              <a:ext uri="{FF2B5EF4-FFF2-40B4-BE49-F238E27FC236}">
                <a16:creationId xmlns:a16="http://schemas.microsoft.com/office/drawing/2014/main" id="{6CE8289E-0FC7-4425-901F-EF82FAC7E99D}"/>
              </a:ext>
            </a:extLst>
          </p:cNvPr>
          <p:cNvSpPr/>
          <p:nvPr userDrawn="1"/>
        </p:nvSpPr>
        <p:spPr>
          <a:xfrm>
            <a:off x="450850" y="2535336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3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879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C3D88A6-457E-4BE5-B47F-25F19789F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71" y="1454943"/>
            <a:ext cx="3527077" cy="5403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30EACE-ED58-41F6-B237-1E78796018B4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2BF51D-0D45-4C0A-9C77-1FDEC59A76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4" name="타원 13">
            <a:extLst>
              <a:ext uri="{FF2B5EF4-FFF2-40B4-BE49-F238E27FC236}">
                <a16:creationId xmlns:a16="http://schemas.microsoft.com/office/drawing/2014/main" id="{FA6BDDED-CE14-484D-8D47-AF06715519A1}"/>
              </a:ext>
            </a:extLst>
          </p:cNvPr>
          <p:cNvSpPr/>
          <p:nvPr userDrawn="1"/>
        </p:nvSpPr>
        <p:spPr>
          <a:xfrm>
            <a:off x="1655835" y="3213529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5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E7371AA-DD12-4C24-BE98-F04B030B21A3}"/>
              </a:ext>
            </a:extLst>
          </p:cNvPr>
          <p:cNvSpPr txBox="1"/>
          <p:nvPr/>
        </p:nvSpPr>
        <p:spPr>
          <a:xfrm>
            <a:off x="7472289" y="1454943"/>
            <a:ext cx="86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900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A8B18F12-8F9C-4541-8E8F-D39A2B455954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441B99D-DA7C-44EB-8A48-BFD93FD7CA2A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</a:rPr>
              <a:t>3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7" name="타원 86">
            <a:extLst>
              <a:ext uri="{FF2B5EF4-FFF2-40B4-BE49-F238E27FC236}">
                <a16:creationId xmlns:a16="http://schemas.microsoft.com/office/drawing/2014/main" id="{08987A0D-BFEE-4533-872C-FFA36080D629}"/>
              </a:ext>
            </a:extLst>
          </p:cNvPr>
          <p:cNvSpPr/>
          <p:nvPr userDrawn="1"/>
        </p:nvSpPr>
        <p:spPr>
          <a:xfrm>
            <a:off x="1648655" y="4999652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6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46D49FE8-7B2E-4185-B301-F1301AD1D434}"/>
              </a:ext>
            </a:extLst>
          </p:cNvPr>
          <p:cNvGrpSpPr/>
          <p:nvPr userDrawn="1"/>
        </p:nvGrpSpPr>
        <p:grpSpPr>
          <a:xfrm>
            <a:off x="4224411" y="1454944"/>
            <a:ext cx="260350" cy="230832"/>
            <a:chOff x="4229100" y="1466850"/>
            <a:chExt cx="260350" cy="230832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F079C51-152C-4357-9B6B-00D6E6BFB9C9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5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73E1205D-AEDB-4B20-A2FF-103F3D0C0622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BEFCEDDF-073E-4A95-AFC6-0B4D95FA145E}"/>
              </a:ext>
            </a:extLst>
          </p:cNvPr>
          <p:cNvGrpSpPr/>
          <p:nvPr userDrawn="1"/>
        </p:nvGrpSpPr>
        <p:grpSpPr>
          <a:xfrm>
            <a:off x="4516510" y="1454944"/>
            <a:ext cx="4303640" cy="215444"/>
            <a:chOff x="4229099" y="1466850"/>
            <a:chExt cx="4303640" cy="215444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9A644BD-40FF-4265-AD8D-D8655B38F749}"/>
                </a:ext>
              </a:extLst>
            </p:cNvPr>
            <p:cNvSpPr txBox="1"/>
            <p:nvPr/>
          </p:nvSpPr>
          <p:spPr>
            <a:xfrm>
              <a:off x="4229099" y="1466850"/>
              <a:ext cx="288123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자기소개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#1.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주니어 디자이너를 꿈꾸다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.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BF9B7BD1-B60C-4845-914A-4E44243D0D2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FD318A90-45EA-4995-A040-AFEF986A982E}"/>
              </a:ext>
            </a:extLst>
          </p:cNvPr>
          <p:cNvSpPr txBox="1"/>
          <p:nvPr userDrawn="1"/>
        </p:nvSpPr>
        <p:spPr>
          <a:xfrm>
            <a:off x="4503811" y="1638618"/>
            <a:ext cx="4316339" cy="257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디자이너가 되기로 결정한 특별한 계기를 기술해주세요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600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grpSp>
        <p:nvGrpSpPr>
          <p:cNvPr id="111" name="그룹 110">
            <a:extLst>
              <a:ext uri="{FF2B5EF4-FFF2-40B4-BE49-F238E27FC236}">
                <a16:creationId xmlns:a16="http://schemas.microsoft.com/office/drawing/2014/main" id="{35101D0D-2B91-4699-9181-A64C8FBA78C1}"/>
              </a:ext>
            </a:extLst>
          </p:cNvPr>
          <p:cNvGrpSpPr/>
          <p:nvPr userDrawn="1"/>
        </p:nvGrpSpPr>
        <p:grpSpPr>
          <a:xfrm>
            <a:off x="4224411" y="3947339"/>
            <a:ext cx="260350" cy="230832"/>
            <a:chOff x="4229100" y="1466850"/>
            <a:chExt cx="260350" cy="230832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17465CC-7F32-45F0-99C8-D88E430A5AAE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6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13" name="직선 연결선 112">
              <a:extLst>
                <a:ext uri="{FF2B5EF4-FFF2-40B4-BE49-F238E27FC236}">
                  <a16:creationId xmlns:a16="http://schemas.microsoft.com/office/drawing/2014/main" id="{E976DBDB-1E19-4A3C-96ED-15430647CFB8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EC1187E4-B74A-4F3A-9039-29A8793921D7}"/>
              </a:ext>
            </a:extLst>
          </p:cNvPr>
          <p:cNvGrpSpPr/>
          <p:nvPr userDrawn="1"/>
        </p:nvGrpSpPr>
        <p:grpSpPr>
          <a:xfrm>
            <a:off x="4516510" y="3947339"/>
            <a:ext cx="4303640" cy="215444"/>
            <a:chOff x="4229099" y="1466850"/>
            <a:chExt cx="4303640" cy="215444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A5733EA-0652-4FE1-A1BA-B059178D64B1}"/>
                </a:ext>
              </a:extLst>
            </p:cNvPr>
            <p:cNvSpPr txBox="1"/>
            <p:nvPr/>
          </p:nvSpPr>
          <p:spPr>
            <a:xfrm>
              <a:off x="4229099" y="1466850"/>
              <a:ext cx="270343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자기소개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#2.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차세대 디자이너를 꿈꾸다</a:t>
              </a:r>
            </a:p>
          </p:txBody>
        </p:sp>
        <p:cxnSp>
          <p:nvCxnSpPr>
            <p:cNvPr id="116" name="직선 연결선 115">
              <a:extLst>
                <a:ext uri="{FF2B5EF4-FFF2-40B4-BE49-F238E27FC236}">
                  <a16:creationId xmlns:a16="http://schemas.microsoft.com/office/drawing/2014/main" id="{6AD08E84-BC25-4BC8-B835-3A6737C923E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8820E3C5-06F1-4B67-990D-CF64D0711529}"/>
              </a:ext>
            </a:extLst>
          </p:cNvPr>
          <p:cNvSpPr txBox="1"/>
          <p:nvPr userDrawn="1"/>
        </p:nvSpPr>
        <p:spPr>
          <a:xfrm>
            <a:off x="4503811" y="4129996"/>
            <a:ext cx="4386190" cy="257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취업 후 하고싶은 디자인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혹은 미래 유명 디자이너로서 자기모습을 기술해주세요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600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900" kern="1200" dirty="0">
              <a:solidFill>
                <a:schemeClr val="tx1"/>
              </a:solidFill>
              <a:latin typeface="Noto Sans CJK KR Black" panose="020B0A00000000000000" pitchFamily="34" charset="-127"/>
              <a:ea typeface="Noto Sans CJK KR Black" panose="020B0A00000000000000" pitchFamily="34" charset="-127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D0B87E-BDB3-452B-BA25-1B919C25C36C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287178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8E18510C-89DF-4628-BF77-EB7C0F730949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85229BEF-3E9C-4BA5-9B11-0867DEFB1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2C86AF7A-D85C-4DE0-B053-D0AEE6F4E2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18" b="28509"/>
          <a:stretch/>
        </p:blipFill>
        <p:spPr>
          <a:xfrm>
            <a:off x="416320" y="1454944"/>
            <a:ext cx="3711180" cy="3782942"/>
          </a:xfrm>
          <a:prstGeom prst="rect">
            <a:avLst/>
          </a:prstGeom>
        </p:spPr>
      </p:pic>
      <p:sp>
        <p:nvSpPr>
          <p:cNvPr id="44" name="타원 43">
            <a:extLst>
              <a:ext uri="{FF2B5EF4-FFF2-40B4-BE49-F238E27FC236}">
                <a16:creationId xmlns:a16="http://schemas.microsoft.com/office/drawing/2014/main" id="{EA1F3318-5E23-4FAA-ABD4-0447F7F40707}"/>
              </a:ext>
            </a:extLst>
          </p:cNvPr>
          <p:cNvSpPr/>
          <p:nvPr userDrawn="1"/>
        </p:nvSpPr>
        <p:spPr>
          <a:xfrm>
            <a:off x="488950" y="1620115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7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1DD71D00-1B57-46DB-86ED-C1300C788E9D}"/>
              </a:ext>
            </a:extLst>
          </p:cNvPr>
          <p:cNvGrpSpPr/>
          <p:nvPr userDrawn="1"/>
        </p:nvGrpSpPr>
        <p:grpSpPr>
          <a:xfrm>
            <a:off x="4224411" y="1455961"/>
            <a:ext cx="260350" cy="230832"/>
            <a:chOff x="4229100" y="1466850"/>
            <a:chExt cx="260350" cy="230832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0962BBE-8AD2-4187-970D-562480B8B10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7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C5D4C7EC-6AE7-4837-B2EE-75805160D2D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7229CAAA-5E5B-4D64-A305-E5AE592677B8}"/>
              </a:ext>
            </a:extLst>
          </p:cNvPr>
          <p:cNvGrpSpPr/>
          <p:nvPr userDrawn="1"/>
        </p:nvGrpSpPr>
        <p:grpSpPr>
          <a:xfrm>
            <a:off x="4516510" y="1455961"/>
            <a:ext cx="4303640" cy="215444"/>
            <a:chOff x="4229099" y="1466850"/>
            <a:chExt cx="4303640" cy="21544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F9D085A-EEE4-4520-B3E3-C7756AED771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#1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19FB83C6-2164-43E8-9CF6-0EDF4C3350E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7826B6F-760C-46A3-B505-1425B26486A3}"/>
              </a:ext>
            </a:extLst>
          </p:cNvPr>
          <p:cNvSpPr txBox="1"/>
          <p:nvPr userDrawn="1"/>
        </p:nvSpPr>
        <p:spPr>
          <a:xfrm>
            <a:off x="4503811" y="1581468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명시해주시기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C678BE2A-51B3-4E74-AFA6-C417AC057053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4C11C44-FE4D-4C81-87BB-1624666BE7C9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ea typeface="Noto Sans CJK JP Regular" panose="020B0500000000000000" pitchFamily="34" charset="-127"/>
              </a:rPr>
              <a:t>4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785651-17BE-408F-BF3F-20BB850FAFD2}"/>
              </a:ext>
            </a:extLst>
          </p:cNvPr>
          <p:cNvSpPr txBox="1"/>
          <p:nvPr userDrawn="1"/>
        </p:nvSpPr>
        <p:spPr>
          <a:xfrm>
            <a:off x="4510161" y="234270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FD7EF05-9B57-4028-813C-7759DF68F249}"/>
              </a:ext>
            </a:extLst>
          </p:cNvPr>
          <p:cNvSpPr txBox="1"/>
          <p:nvPr userDrawn="1"/>
        </p:nvSpPr>
        <p:spPr>
          <a:xfrm>
            <a:off x="4516513" y="2521628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7570175D-D63A-44AC-8C20-C675B2526224}"/>
              </a:ext>
            </a:extLst>
          </p:cNvPr>
          <p:cNvCxnSpPr>
            <a:cxnSpLocks/>
          </p:cNvCxnSpPr>
          <p:nvPr userDrawn="1"/>
        </p:nvCxnSpPr>
        <p:spPr>
          <a:xfrm>
            <a:off x="4572000" y="2542489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8EDBC2FD-C830-413B-B87A-036394658DE8}"/>
              </a:ext>
            </a:extLst>
          </p:cNvPr>
          <p:cNvCxnSpPr>
            <a:cxnSpLocks/>
          </p:cNvCxnSpPr>
          <p:nvPr userDrawn="1"/>
        </p:nvCxnSpPr>
        <p:spPr>
          <a:xfrm>
            <a:off x="4572000" y="2345702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B43A4060-F871-4232-8C79-6E4214862F75}"/>
              </a:ext>
            </a:extLst>
          </p:cNvPr>
          <p:cNvGrpSpPr/>
          <p:nvPr userDrawn="1"/>
        </p:nvGrpSpPr>
        <p:grpSpPr>
          <a:xfrm>
            <a:off x="4516510" y="3132576"/>
            <a:ext cx="4303640" cy="215444"/>
            <a:chOff x="4229099" y="1466850"/>
            <a:chExt cx="4303640" cy="215444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BDE608B-1CD3-4270-B927-C88D3C228FB0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#2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0A410828-031D-4FD4-AA0E-5CABAE6AE0E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6B46363-24CF-40ED-B7DD-ADD3D70F7A34}"/>
              </a:ext>
            </a:extLst>
          </p:cNvPr>
          <p:cNvSpPr txBox="1"/>
          <p:nvPr userDrawn="1"/>
        </p:nvSpPr>
        <p:spPr>
          <a:xfrm>
            <a:off x="4503811" y="3258083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명시해주시기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2_n),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C26FFD-2389-449D-98FD-3D755B08D836}"/>
              </a:ext>
            </a:extLst>
          </p:cNvPr>
          <p:cNvSpPr txBox="1"/>
          <p:nvPr userDrawn="1"/>
        </p:nvSpPr>
        <p:spPr>
          <a:xfrm>
            <a:off x="4510161" y="401931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8AC02F-0E90-4631-B90A-C2BC6CFAF627}"/>
              </a:ext>
            </a:extLst>
          </p:cNvPr>
          <p:cNvSpPr txBox="1"/>
          <p:nvPr userDrawn="1"/>
        </p:nvSpPr>
        <p:spPr>
          <a:xfrm>
            <a:off x="4516513" y="4198243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0DF7AA34-B324-4DA9-9A05-116CEC5A2004}"/>
              </a:ext>
            </a:extLst>
          </p:cNvPr>
          <p:cNvCxnSpPr>
            <a:cxnSpLocks/>
          </p:cNvCxnSpPr>
          <p:nvPr userDrawn="1"/>
        </p:nvCxnSpPr>
        <p:spPr>
          <a:xfrm>
            <a:off x="4572000" y="4022317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EBB185E5-7A74-4254-8C8D-D2690359C820}"/>
              </a:ext>
            </a:extLst>
          </p:cNvPr>
          <p:cNvCxnSpPr>
            <a:cxnSpLocks/>
          </p:cNvCxnSpPr>
          <p:nvPr userDrawn="1"/>
        </p:nvCxnSpPr>
        <p:spPr>
          <a:xfrm>
            <a:off x="4578350" y="4218478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90169E0C-E06D-4E6E-8161-B1A5370A015F}"/>
              </a:ext>
            </a:extLst>
          </p:cNvPr>
          <p:cNvGrpSpPr/>
          <p:nvPr userDrawn="1"/>
        </p:nvGrpSpPr>
        <p:grpSpPr>
          <a:xfrm>
            <a:off x="4510158" y="4778940"/>
            <a:ext cx="4303640" cy="215444"/>
            <a:chOff x="4229099" y="1466850"/>
            <a:chExt cx="4303640" cy="215444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3E72A47-D1F3-432E-8152-787D8C232DC3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#3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40943664-AC4A-4F6E-BB02-7897DC07B52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CFF740E2-47B3-4F33-8B87-AF96CEF8A2AA}"/>
              </a:ext>
            </a:extLst>
          </p:cNvPr>
          <p:cNvSpPr txBox="1"/>
          <p:nvPr userDrawn="1"/>
        </p:nvSpPr>
        <p:spPr>
          <a:xfrm>
            <a:off x="4497459" y="4904447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명시해주시기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473179B-5131-40E1-B900-6B27ED82BAD7}"/>
              </a:ext>
            </a:extLst>
          </p:cNvPr>
          <p:cNvSpPr txBox="1"/>
          <p:nvPr userDrawn="1"/>
        </p:nvSpPr>
        <p:spPr>
          <a:xfrm>
            <a:off x="4503809" y="566568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5EF31F-E656-41E4-9800-6DE13B98DB77}"/>
              </a:ext>
            </a:extLst>
          </p:cNvPr>
          <p:cNvSpPr txBox="1"/>
          <p:nvPr userDrawn="1"/>
        </p:nvSpPr>
        <p:spPr>
          <a:xfrm>
            <a:off x="4510161" y="584460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8DDD310-1C4D-493A-AAED-CC0E446DCF0D}"/>
              </a:ext>
            </a:extLst>
          </p:cNvPr>
          <p:cNvCxnSpPr>
            <a:cxnSpLocks/>
          </p:cNvCxnSpPr>
          <p:nvPr userDrawn="1"/>
        </p:nvCxnSpPr>
        <p:spPr>
          <a:xfrm>
            <a:off x="4565648" y="5668681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2E9BA5FE-7BB4-492A-9E9A-9C4BAD3734E9}"/>
              </a:ext>
            </a:extLst>
          </p:cNvPr>
          <p:cNvCxnSpPr>
            <a:cxnSpLocks/>
          </p:cNvCxnSpPr>
          <p:nvPr userDrawn="1"/>
        </p:nvCxnSpPr>
        <p:spPr>
          <a:xfrm>
            <a:off x="4571998" y="5864842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8A19C7B-C49F-4052-8C8C-C8490C3B69D3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2878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8F18B45-8CCA-47FD-AED2-8E7A220034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5394" y="1454944"/>
            <a:ext cx="3711181" cy="27671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13435C-4A37-438F-8F73-B72455A585E5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A2E1212-C52D-4570-8D92-7CB91CD1C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06DDD691-634B-474F-9786-528711F5956F}"/>
              </a:ext>
            </a:extLst>
          </p:cNvPr>
          <p:cNvSpPr/>
          <p:nvPr userDrawn="1"/>
        </p:nvSpPr>
        <p:spPr>
          <a:xfrm>
            <a:off x="415394" y="1632818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8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100979E-41FF-47B8-AE75-42069EF4887D}"/>
              </a:ext>
            </a:extLst>
          </p:cNvPr>
          <p:cNvGrpSpPr/>
          <p:nvPr userDrawn="1"/>
        </p:nvGrpSpPr>
        <p:grpSpPr>
          <a:xfrm>
            <a:off x="4224411" y="1455961"/>
            <a:ext cx="260350" cy="230832"/>
            <a:chOff x="4229100" y="1466850"/>
            <a:chExt cx="260350" cy="2308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A3CDF0D-9942-40DD-88AF-E72D42929FB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8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29F588B-9CEA-4EA2-BC35-511A4B3858B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76FF19B3-867B-463D-AA7E-5D21F2A8D65C}"/>
              </a:ext>
            </a:extLst>
          </p:cNvPr>
          <p:cNvGrpSpPr/>
          <p:nvPr userDrawn="1"/>
        </p:nvGrpSpPr>
        <p:grpSpPr>
          <a:xfrm>
            <a:off x="4516510" y="1455961"/>
            <a:ext cx="4303640" cy="215444"/>
            <a:chOff x="4229099" y="1466850"/>
            <a:chExt cx="4303640" cy="21544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D93B442-894A-43B8-8FD0-0F0C7339951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디자이너 인터뷰</a:t>
              </a: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B96CD795-1CBD-4FA5-8CA7-9DD8829AF86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CEA0FE1-98D2-4262-9D84-B5B3D695E470}"/>
              </a:ext>
            </a:extLst>
          </p:cNvPr>
          <p:cNvSpPr txBox="1"/>
          <p:nvPr userDrawn="1"/>
        </p:nvSpPr>
        <p:spPr>
          <a:xfrm>
            <a:off x="4503811" y="1581468"/>
            <a:ext cx="4316339" cy="1226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본인에 대한 간단한 셀프 인터뷰 영상을 찍어주세요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다음 질문들에 총 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5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분 이내로 짧게 답해주세요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</a:p>
          <a:p>
            <a:pPr algn="l" latinLnBrk="1">
              <a:lnSpc>
                <a:spcPct val="150000"/>
              </a:lnSpc>
            </a:pPr>
            <a:endParaRPr lang="en-US" altLang="ko-KR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endParaRPr lang="en-US" altLang="ko-KR" sz="2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Q1.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가장 기억에 남는 디자인 프로젝트에 관해서 이야기해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!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        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왜 기억에 남았나요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무슨 에피소드가 있었나요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Q2.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기업에 입사하고자 지원할 때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기업의 어떤 점이 가장 중요한가요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 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Q3.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자신을 한 문장으로 표현하고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왜 그런지 설명해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!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4BD3F27-1F8B-4438-9DEE-170CD323529E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D0465EF-F979-4C8A-BC4A-4BA88E91EA3C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ea typeface="Noto Sans CJK JP Regular" panose="020B0500000000000000" pitchFamily="34" charset="-127"/>
              </a:rPr>
              <a:t>5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55737186-AC80-430B-B544-E357E4D6D983}"/>
              </a:ext>
            </a:extLst>
          </p:cNvPr>
          <p:cNvGrpSpPr/>
          <p:nvPr userDrawn="1"/>
        </p:nvGrpSpPr>
        <p:grpSpPr>
          <a:xfrm>
            <a:off x="4216400" y="3172017"/>
            <a:ext cx="260350" cy="230832"/>
            <a:chOff x="4229100" y="1466850"/>
            <a:chExt cx="260350" cy="2308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1A1ACFC-C0AF-4D29-B6B2-D0E25BF01243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9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A419E19F-FB2D-4883-998F-EB366F656F3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BA8BB941-E06F-4378-8CAE-EBB9F4C5CBD3}"/>
              </a:ext>
            </a:extLst>
          </p:cNvPr>
          <p:cNvGrpSpPr/>
          <p:nvPr userDrawn="1"/>
        </p:nvGrpSpPr>
        <p:grpSpPr>
          <a:xfrm>
            <a:off x="4508499" y="3172017"/>
            <a:ext cx="4303640" cy="215444"/>
            <a:chOff x="4229099" y="1466850"/>
            <a:chExt cx="4303640" cy="21544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A75AE08-641B-448E-AFE0-E6A7FF93DB8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셀카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‘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주니어디자이너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’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F7E0F017-2159-4740-8E21-6CF86814AFD4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48180E1-4E0B-46DD-AA60-0B28B1ED5E5A}"/>
              </a:ext>
            </a:extLst>
          </p:cNvPr>
          <p:cNvSpPr txBox="1"/>
          <p:nvPr userDrawn="1"/>
        </p:nvSpPr>
        <p:spPr>
          <a:xfrm>
            <a:off x="5651500" y="3149577"/>
            <a:ext cx="2909896" cy="39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 테마의 셀카를 서식 파일과 함께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 첨부해주세요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</a:p>
          <a:p>
            <a:pPr algn="l" latinLnBrk="1">
              <a:lnSpc>
                <a:spcPct val="150000"/>
              </a:lnSpc>
            </a:pP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사진은 자기소개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#1,2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와 함께 활용됩니다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(1,000px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 원본 제출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  <a:endParaRPr lang="en-US" altLang="ko-KR" sz="6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BAC799-115F-4560-889E-0BB1BA5A0799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36042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96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0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385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1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E65D-3B77-4D0B-9865-D5668AF855D5}" type="datetimeFigureOut">
              <a:rPr lang="ko-KR" altLang="en-US" smtClean="0"/>
              <a:t>2021-06-03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99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19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Box 182">
            <a:extLst>
              <a:ext uri="{FF2B5EF4-FFF2-40B4-BE49-F238E27FC236}">
                <a16:creationId xmlns:a16="http://schemas.microsoft.com/office/drawing/2014/main" id="{3D182568-ECFB-48B8-8E31-710DEFC5C5DA}"/>
              </a:ext>
            </a:extLst>
          </p:cNvPr>
          <p:cNvSpPr txBox="1"/>
          <p:nvPr/>
        </p:nvSpPr>
        <p:spPr>
          <a:xfrm>
            <a:off x="5780889" y="1531345"/>
            <a:ext cx="11787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E6483293-6F44-462E-99D1-E27378E7D968}"/>
              </a:ext>
            </a:extLst>
          </p:cNvPr>
          <p:cNvSpPr txBox="1"/>
          <p:nvPr/>
        </p:nvSpPr>
        <p:spPr>
          <a:xfrm>
            <a:off x="7641439" y="1531344"/>
            <a:ext cx="11787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285751C-6027-45EF-AF9B-0979BC457712}"/>
              </a:ext>
            </a:extLst>
          </p:cNvPr>
          <p:cNvSpPr txBox="1"/>
          <p:nvPr/>
        </p:nvSpPr>
        <p:spPr>
          <a:xfrm>
            <a:off x="5342739" y="1994895"/>
            <a:ext cx="3477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23831C0-0E21-46D6-A6F0-ADAF935D6276}"/>
              </a:ext>
            </a:extLst>
          </p:cNvPr>
          <p:cNvSpPr txBox="1"/>
          <p:nvPr/>
        </p:nvSpPr>
        <p:spPr>
          <a:xfrm>
            <a:off x="5768188" y="5680519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8805021B-798B-4F8B-AACC-10A6390C6C28}"/>
              </a:ext>
            </a:extLst>
          </p:cNvPr>
          <p:cNvSpPr txBox="1"/>
          <p:nvPr/>
        </p:nvSpPr>
        <p:spPr>
          <a:xfrm>
            <a:off x="6006313" y="3322215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2D90AF4-E48E-4E5B-A7B7-684409D6409E}"/>
              </a:ext>
            </a:extLst>
          </p:cNvPr>
          <p:cNvSpPr txBox="1"/>
          <p:nvPr/>
        </p:nvSpPr>
        <p:spPr>
          <a:xfrm>
            <a:off x="5768188" y="6224217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7059D88-3F55-4EFA-8226-593497A15AC7}"/>
              </a:ext>
            </a:extLst>
          </p:cNvPr>
          <p:cNvSpPr txBox="1"/>
          <p:nvPr/>
        </p:nvSpPr>
        <p:spPr>
          <a:xfrm>
            <a:off x="5768188" y="5952368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8CBE495C-A69F-4787-BEF2-B451731E4248}"/>
              </a:ext>
            </a:extLst>
          </p:cNvPr>
          <p:cNvSpPr txBox="1"/>
          <p:nvPr/>
        </p:nvSpPr>
        <p:spPr>
          <a:xfrm>
            <a:off x="5342738" y="2424024"/>
            <a:ext cx="2787649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813DF3-DD64-45F0-8345-D1F1BF3AC5AA}"/>
              </a:ext>
            </a:extLst>
          </p:cNvPr>
          <p:cNvSpPr txBox="1"/>
          <p:nvPr/>
        </p:nvSpPr>
        <p:spPr>
          <a:xfrm>
            <a:off x="6006313" y="3630762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90F588-2426-4CE4-B87B-E054CD4363DA}"/>
              </a:ext>
            </a:extLst>
          </p:cNvPr>
          <p:cNvSpPr txBox="1"/>
          <p:nvPr/>
        </p:nvSpPr>
        <p:spPr>
          <a:xfrm>
            <a:off x="6006313" y="4858239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102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40A892-7AA0-44EA-AD63-24FC3C8457BA}"/>
              </a:ext>
            </a:extLst>
          </p:cNvPr>
          <p:cNvSpPr txBox="1"/>
          <p:nvPr/>
        </p:nvSpPr>
        <p:spPr>
          <a:xfrm>
            <a:off x="4572000" y="1942258"/>
            <a:ext cx="4276725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79CE2-FF58-44BC-9AD5-581D4BF2D971}"/>
              </a:ext>
            </a:extLst>
          </p:cNvPr>
          <p:cNvSpPr txBox="1"/>
          <p:nvPr/>
        </p:nvSpPr>
        <p:spPr>
          <a:xfrm>
            <a:off x="4572000" y="4452847"/>
            <a:ext cx="4276725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871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793496-9A74-41E9-AD54-F86AEFE9691F}"/>
              </a:ext>
            </a:extLst>
          </p:cNvPr>
          <p:cNvSpPr txBox="1"/>
          <p:nvPr/>
        </p:nvSpPr>
        <p:spPr>
          <a:xfrm>
            <a:off x="4834739" y="23759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602469-3907-45E3-BC2D-048804F3390F}"/>
              </a:ext>
            </a:extLst>
          </p:cNvPr>
          <p:cNvSpPr txBox="1"/>
          <p:nvPr/>
        </p:nvSpPr>
        <p:spPr>
          <a:xfrm>
            <a:off x="4834739" y="257404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512469-3274-44B9-A79F-049159747579}"/>
              </a:ext>
            </a:extLst>
          </p:cNvPr>
          <p:cNvSpPr txBox="1"/>
          <p:nvPr/>
        </p:nvSpPr>
        <p:spPr>
          <a:xfrm>
            <a:off x="4834739" y="40523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52F4E9-B46A-409B-B28F-96C4C2C7713B}"/>
              </a:ext>
            </a:extLst>
          </p:cNvPr>
          <p:cNvSpPr txBox="1"/>
          <p:nvPr/>
        </p:nvSpPr>
        <p:spPr>
          <a:xfrm>
            <a:off x="4834739" y="423139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951C59-9345-4731-A128-22CEBBAF11A9}"/>
              </a:ext>
            </a:extLst>
          </p:cNvPr>
          <p:cNvSpPr txBox="1"/>
          <p:nvPr/>
        </p:nvSpPr>
        <p:spPr>
          <a:xfrm>
            <a:off x="4834739" y="57033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9F99F-1359-402A-B184-B1AC6AE7F7AC}"/>
              </a:ext>
            </a:extLst>
          </p:cNvPr>
          <p:cNvSpPr txBox="1"/>
          <p:nvPr/>
        </p:nvSpPr>
        <p:spPr>
          <a:xfrm>
            <a:off x="4834739" y="588239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57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21</Words>
  <Application>Microsoft Office PowerPoint</Application>
  <PresentationFormat>화면 슬라이드 쇼(4:3)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Noto Sans CJK JP Black</vt:lpstr>
      <vt:lpstr>Noto Sans CJK JP Light</vt:lpstr>
      <vt:lpstr>Noto Sans CJK JP Regular</vt:lpstr>
      <vt:lpstr>Noto Sans CJK KR Black</vt:lpstr>
      <vt:lpstr>Noto Sans CJK KR Bold</vt:lpstr>
      <vt:lpstr>Noto Sans CJK KR Medium</vt:lpstr>
      <vt:lpstr>Noto Sans CJK KR Regular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A6418</dc:creator>
  <cp:lastModifiedBy>21424</cp:lastModifiedBy>
  <cp:revision>42</cp:revision>
  <dcterms:created xsi:type="dcterms:W3CDTF">2021-05-25T02:01:54Z</dcterms:created>
  <dcterms:modified xsi:type="dcterms:W3CDTF">2021-06-03T05:10:19Z</dcterms:modified>
</cp:coreProperties>
</file>