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67525" cy="9993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66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E6103-C745-4397-BFF5-DA1E4E4A4662}" type="datetimeFigureOut">
              <a:rPr lang="ko-KR" altLang="en-US" smtClean="0"/>
              <a:pPr/>
              <a:t>2021-06-03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B5ECC-7936-464D-AE76-21F91028C2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fc.lig.co.k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8032" y="693454"/>
            <a:ext cx="6381328" cy="73558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 </a:t>
            </a:r>
            <a:endParaRPr lang="ko-KR" altLang="ko-KR" sz="1600" dirty="0"/>
          </a:p>
          <a:p>
            <a:r>
              <a:rPr lang="en-US" altLang="ko-KR" sz="1200" dirty="0"/>
              <a:t>                                                                            </a:t>
            </a:r>
            <a:r>
              <a:rPr lang="en-US" altLang="ko-KR" sz="1200" dirty="0" smtClean="0"/>
              <a:t>                 </a:t>
            </a:r>
          </a:p>
          <a:p>
            <a:r>
              <a:rPr lang="ko-KR" altLang="ko-KR" sz="1200" dirty="0" smtClean="0"/>
              <a:t>수</a:t>
            </a:r>
            <a:r>
              <a:rPr lang="en-US" altLang="ko-KR" sz="1200" dirty="0" smtClean="0"/>
              <a:t>     </a:t>
            </a:r>
            <a:r>
              <a:rPr lang="ko-KR" altLang="ko-KR" sz="1200" dirty="0"/>
              <a:t>신</a:t>
            </a:r>
            <a:r>
              <a:rPr lang="en-US" altLang="ko-KR" sz="1200" dirty="0"/>
              <a:t> : </a:t>
            </a:r>
            <a:r>
              <a:rPr lang="ko-KR" altLang="ko-KR" sz="1200" dirty="0" smtClean="0"/>
              <a:t>취업지원센터</a:t>
            </a:r>
            <a:endParaRPr lang="ko-KR" altLang="ko-KR" sz="1050" dirty="0"/>
          </a:p>
          <a:p>
            <a:r>
              <a:rPr lang="ko-KR" altLang="ko-KR" sz="1200" dirty="0"/>
              <a:t>참</a:t>
            </a:r>
            <a:r>
              <a:rPr lang="en-US" altLang="ko-KR" sz="1200" dirty="0"/>
              <a:t>   </a:t>
            </a:r>
            <a:r>
              <a:rPr lang="en-US" altLang="ko-KR" sz="1200" dirty="0" smtClean="0"/>
              <a:t>  </a:t>
            </a:r>
            <a:r>
              <a:rPr lang="ko-KR" altLang="ko-KR" sz="1200" dirty="0"/>
              <a:t>조</a:t>
            </a:r>
            <a:r>
              <a:rPr lang="en-US" altLang="ko-KR" sz="1200" dirty="0"/>
              <a:t> : </a:t>
            </a:r>
            <a:r>
              <a:rPr lang="ko-KR" altLang="ko-KR" sz="1200" dirty="0"/>
              <a:t>취업담당자</a:t>
            </a:r>
            <a:endParaRPr lang="ko-KR" altLang="ko-KR" sz="1050" dirty="0"/>
          </a:p>
          <a:p>
            <a:r>
              <a:rPr lang="ko-KR" altLang="ko-KR" sz="1200" dirty="0"/>
              <a:t>제</a:t>
            </a:r>
            <a:r>
              <a:rPr lang="en-US" altLang="ko-KR" sz="1200" dirty="0"/>
              <a:t>   </a:t>
            </a:r>
            <a:r>
              <a:rPr lang="en-US" altLang="ko-KR" sz="1200" dirty="0" smtClean="0"/>
              <a:t>  </a:t>
            </a:r>
            <a:r>
              <a:rPr lang="ko-KR" altLang="ko-KR" sz="1200" dirty="0"/>
              <a:t>목</a:t>
            </a:r>
            <a:r>
              <a:rPr lang="en-US" altLang="ko-KR" sz="1200" dirty="0"/>
              <a:t> : </a:t>
            </a:r>
            <a:r>
              <a:rPr lang="en-US" altLang="ko-KR" sz="1200" dirty="0" smtClean="0"/>
              <a:t>KB</a:t>
            </a:r>
            <a:r>
              <a:rPr lang="ko-KR" altLang="ko-KR" sz="1200" dirty="0" smtClean="0"/>
              <a:t>손해보험 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RFC</a:t>
            </a:r>
            <a:r>
              <a:rPr lang="ko-KR" altLang="en-US" sz="1200" dirty="0" smtClean="0"/>
              <a:t>사업부</a:t>
            </a:r>
            <a:r>
              <a:rPr lang="ko-KR" altLang="ko-KR" sz="1200" dirty="0" smtClean="0"/>
              <a:t> 대졸 영업사</a:t>
            </a:r>
            <a:r>
              <a:rPr lang="ko-KR" altLang="en-US" sz="1200" dirty="0" smtClean="0"/>
              <a:t>원</a:t>
            </a:r>
            <a:r>
              <a:rPr lang="ko-KR" altLang="ko-KR" sz="1200" dirty="0" smtClean="0"/>
              <a:t> </a:t>
            </a:r>
            <a:r>
              <a:rPr lang="ko-KR" altLang="en-US" sz="1200" dirty="0" smtClean="0"/>
              <a:t>모집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endParaRPr lang="ko-KR" altLang="ko-KR" sz="1050" dirty="0"/>
          </a:p>
          <a:p>
            <a:pPr marL="228600" lvl="0" indent="-228600">
              <a:lnSpc>
                <a:spcPts val="1500"/>
              </a:lnSpc>
              <a:buAutoNum type="arabicPeriod"/>
            </a:pPr>
            <a:r>
              <a:rPr lang="en-US" altLang="ko-KR" sz="1200" dirty="0" smtClean="0"/>
              <a:t>KB</a:t>
            </a:r>
            <a:r>
              <a:rPr lang="ko-KR" altLang="ko-KR" sz="1200" dirty="0" smtClean="0"/>
              <a:t>손해보험</a:t>
            </a:r>
            <a:r>
              <a:rPr lang="en-US" altLang="ko-KR" sz="1200" dirty="0" smtClean="0"/>
              <a:t> RFC</a:t>
            </a:r>
            <a:r>
              <a:rPr lang="ko-KR" altLang="en-US" sz="1200" dirty="0" smtClean="0"/>
              <a:t>영업</a:t>
            </a:r>
            <a:r>
              <a:rPr lang="ko-KR" altLang="ko-KR" sz="1200" dirty="0" smtClean="0"/>
              <a:t>부에서 </a:t>
            </a:r>
            <a:r>
              <a:rPr lang="ko-KR" altLang="ko-KR" sz="1200" dirty="0"/>
              <a:t>아래와 같이 </a:t>
            </a:r>
            <a:r>
              <a:rPr lang="ko-KR" altLang="ko-KR" sz="1200" dirty="0" smtClean="0"/>
              <a:t>젊고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유능한 </a:t>
            </a:r>
            <a:r>
              <a:rPr lang="ko-KR" altLang="ko-KR" sz="1200" dirty="0"/>
              <a:t>인재를 </a:t>
            </a:r>
            <a:r>
              <a:rPr lang="ko-KR" altLang="en-US" sz="1200" dirty="0" smtClean="0"/>
              <a:t>모집</a:t>
            </a:r>
            <a:r>
              <a:rPr lang="ko-KR" altLang="ko-KR" sz="1200" dirty="0" smtClean="0"/>
              <a:t> 하오니</a:t>
            </a:r>
            <a:r>
              <a:rPr lang="en-US" altLang="ko-KR" sz="1200" dirty="0" smtClean="0"/>
              <a:t>, </a:t>
            </a:r>
            <a:r>
              <a:rPr lang="ko-KR" altLang="ko-KR" sz="1200" dirty="0" smtClean="0"/>
              <a:t>많은 </a:t>
            </a:r>
            <a:r>
              <a:rPr lang="ko-KR" altLang="en-US" sz="1200" dirty="0" smtClean="0"/>
              <a:t>지원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바랍</a:t>
            </a:r>
            <a:r>
              <a:rPr lang="ko-KR" altLang="ko-KR" sz="1200" dirty="0" smtClean="0"/>
              <a:t>니다</a:t>
            </a:r>
            <a:r>
              <a:rPr lang="en-US" altLang="ko-KR" sz="1200" dirty="0"/>
              <a:t>.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endParaRPr lang="ko-KR" altLang="ko-KR" sz="1050" dirty="0"/>
          </a:p>
          <a:p>
            <a:pPr marL="228600" lvl="0" indent="-228600">
              <a:lnSpc>
                <a:spcPts val="1500"/>
              </a:lnSpc>
              <a:buAutoNum type="arabicPeriod" startAt="2"/>
            </a:pPr>
            <a:r>
              <a:rPr lang="en-US" altLang="ko-KR" sz="1200" dirty="0" smtClean="0"/>
              <a:t>KB</a:t>
            </a:r>
            <a:r>
              <a:rPr lang="ko-KR" altLang="ko-KR" sz="1200" dirty="0" smtClean="0"/>
              <a:t>손해보험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RFC</a:t>
            </a:r>
            <a:r>
              <a:rPr lang="ko-KR" altLang="en-US" sz="1200" dirty="0" smtClean="0"/>
              <a:t>사업부는</a:t>
            </a:r>
            <a:r>
              <a:rPr lang="en-US" altLang="ko-KR" sz="1200" dirty="0" smtClean="0"/>
              <a:t> </a:t>
            </a:r>
            <a:r>
              <a:rPr lang="en-US" altLang="ko-KR" sz="1200" dirty="0" smtClean="0"/>
              <a:t>KB</a:t>
            </a:r>
            <a:r>
              <a:rPr lang="ko-KR" altLang="ko-KR" sz="1200" dirty="0" smtClean="0"/>
              <a:t>손해보험</a:t>
            </a:r>
            <a:r>
              <a:rPr lang="ko-KR" altLang="en-US" sz="1200" dirty="0" smtClean="0"/>
              <a:t>의 유일한 </a:t>
            </a:r>
            <a:r>
              <a:rPr lang="ko-KR" altLang="ko-KR" sz="1200" dirty="0" smtClean="0"/>
              <a:t>대졸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금융영업 </a:t>
            </a:r>
            <a:r>
              <a:rPr lang="ko-KR" altLang="en-US" sz="1200" dirty="0" smtClean="0"/>
              <a:t>전문가를 양성하는 부서로써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젊고 </a:t>
            </a:r>
            <a:r>
              <a:rPr lang="ko-KR" altLang="ko-KR" sz="1200" dirty="0"/>
              <a:t>유능한 </a:t>
            </a:r>
            <a:r>
              <a:rPr lang="ko-KR" altLang="ko-KR" sz="1200" dirty="0" smtClean="0"/>
              <a:t>인재를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발굴하여 </a:t>
            </a:r>
            <a:r>
              <a:rPr lang="ko-KR" altLang="ko-KR" sz="1200" dirty="0" smtClean="0"/>
              <a:t>영업전문가</a:t>
            </a:r>
            <a:r>
              <a:rPr lang="en-US" altLang="ko-KR" sz="1200" dirty="0" smtClean="0"/>
              <a:t>, </a:t>
            </a:r>
            <a:r>
              <a:rPr lang="ko-KR" altLang="ko-KR" sz="1200" dirty="0" smtClean="0"/>
              <a:t>영업관리자</a:t>
            </a:r>
            <a:r>
              <a:rPr lang="ko-KR" altLang="en-US" sz="1200" dirty="0" smtClean="0"/>
              <a:t>로</a:t>
            </a:r>
            <a:r>
              <a:rPr lang="ko-KR" altLang="ko-KR" sz="1200" dirty="0" smtClean="0"/>
              <a:t> </a:t>
            </a:r>
            <a:r>
              <a:rPr lang="ko-KR" altLang="ko-KR" sz="1200" dirty="0"/>
              <a:t>육성하여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KB</a:t>
            </a:r>
            <a:r>
              <a:rPr lang="ko-KR" altLang="ko-KR" sz="1200" dirty="0" smtClean="0"/>
              <a:t>손해보험</a:t>
            </a:r>
            <a:r>
              <a:rPr lang="ko-KR" altLang="en-US" sz="1200" dirty="0" smtClean="0"/>
              <a:t>의 미래를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이끌어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갈 인재를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육성하는 부서입니다</a:t>
            </a:r>
            <a:r>
              <a:rPr lang="en-US" altLang="ko-KR" sz="1200" dirty="0" smtClean="0"/>
              <a:t>.   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endParaRPr lang="ko-KR" altLang="ko-KR" sz="1600" dirty="0"/>
          </a:p>
          <a:p>
            <a:pPr algn="ctr"/>
            <a:r>
              <a:rPr lang="en-US" altLang="ko-KR" sz="1200" dirty="0"/>
              <a:t>-   </a:t>
            </a:r>
            <a:r>
              <a:rPr lang="ko-KR" altLang="ko-KR" sz="1200" dirty="0"/>
              <a:t>아</a:t>
            </a:r>
            <a:r>
              <a:rPr lang="en-US" altLang="ko-KR" sz="1200" dirty="0"/>
              <a:t>     </a:t>
            </a:r>
            <a:r>
              <a:rPr lang="ko-KR" altLang="ko-KR" sz="1200" dirty="0"/>
              <a:t>래</a:t>
            </a:r>
            <a:r>
              <a:rPr lang="en-US" altLang="ko-KR" sz="1200" dirty="0"/>
              <a:t>   -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endParaRPr lang="ko-KR" altLang="ko-KR" sz="1600" dirty="0"/>
          </a:p>
          <a:p>
            <a:pPr lvl="0"/>
            <a:r>
              <a:rPr lang="en-US" altLang="ko-KR" sz="1200" dirty="0" smtClean="0"/>
              <a:t>1. </a:t>
            </a:r>
            <a:r>
              <a:rPr lang="ko-KR" altLang="ko-KR" sz="1200" dirty="0" smtClean="0"/>
              <a:t>모집부문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종합금융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보험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카드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대출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등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 </a:t>
            </a:r>
            <a:r>
              <a:rPr lang="ko-KR" altLang="en-US" sz="1200" dirty="0" smtClean="0"/>
              <a:t>영</a:t>
            </a:r>
            <a:r>
              <a:rPr lang="ko-KR" altLang="en-US" sz="1200" dirty="0" smtClean="0"/>
              <a:t>업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endParaRPr lang="ko-KR" altLang="ko-KR" sz="1050" dirty="0"/>
          </a:p>
          <a:p>
            <a:pPr lvl="0"/>
            <a:r>
              <a:rPr lang="en-US" altLang="ko-KR" sz="1200" dirty="0" smtClean="0"/>
              <a:t>2. </a:t>
            </a:r>
            <a:r>
              <a:rPr lang="ko-KR" altLang="ko-KR" sz="1200" dirty="0" smtClean="0"/>
              <a:t>업무내역</a:t>
            </a:r>
            <a:endParaRPr lang="en-US" altLang="ko-KR" sz="1050" dirty="0" smtClean="0"/>
          </a:p>
          <a:p>
            <a:pPr lvl="0">
              <a:lnSpc>
                <a:spcPts val="1500"/>
              </a:lnSpc>
            </a:pPr>
            <a:r>
              <a:rPr lang="en-US" altLang="ko-KR" sz="1050" dirty="0"/>
              <a:t> </a:t>
            </a:r>
            <a:r>
              <a:rPr lang="en-US" altLang="ko-KR" sz="1050" dirty="0" smtClean="0"/>
              <a:t>  </a:t>
            </a:r>
            <a:r>
              <a:rPr lang="ko-KR" altLang="en-US" sz="1050" dirty="0" smtClean="0"/>
              <a:t>가</a:t>
            </a:r>
            <a:r>
              <a:rPr lang="en-US" altLang="ko-KR" sz="1050" dirty="0"/>
              <a:t>.</a:t>
            </a:r>
            <a:r>
              <a:rPr lang="en-US" altLang="ko-KR" sz="1050" dirty="0" smtClean="0"/>
              <a:t> </a:t>
            </a:r>
            <a:r>
              <a:rPr lang="ko-KR" altLang="en-US" sz="1200" dirty="0" smtClean="0"/>
              <a:t>종합금융 영업 및 </a:t>
            </a:r>
            <a:r>
              <a:rPr lang="ko-KR" altLang="ko-KR" sz="1200" dirty="0" smtClean="0"/>
              <a:t>재무설계 </a:t>
            </a:r>
            <a:endParaRPr lang="en-US" altLang="ko-KR" sz="1050" dirty="0" smtClean="0"/>
          </a:p>
          <a:p>
            <a:pPr lvl="0">
              <a:lnSpc>
                <a:spcPts val="1500"/>
              </a:lnSpc>
            </a:pPr>
            <a:r>
              <a:rPr lang="en-US" altLang="ko-KR" sz="1050" dirty="0"/>
              <a:t> </a:t>
            </a:r>
            <a:r>
              <a:rPr lang="en-US" altLang="ko-KR" sz="1050" dirty="0" smtClean="0"/>
              <a:t>  </a:t>
            </a:r>
            <a:endParaRPr lang="ko-KR" altLang="ko-KR" sz="1050" dirty="0"/>
          </a:p>
          <a:p>
            <a:r>
              <a:rPr lang="en-US" altLang="ko-KR" sz="1200" dirty="0"/>
              <a:t> </a:t>
            </a:r>
            <a:r>
              <a:rPr lang="en-US" altLang="ko-KR" sz="1200" dirty="0" smtClean="0"/>
              <a:t>3. </a:t>
            </a:r>
            <a:r>
              <a:rPr lang="ko-KR" altLang="ko-KR" sz="1200" dirty="0" smtClean="0"/>
              <a:t>자격요건</a:t>
            </a:r>
            <a:endParaRPr lang="en-US" altLang="ko-KR" sz="105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가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졸업예정자 및</a:t>
            </a:r>
            <a:r>
              <a:rPr lang="en-US" altLang="ko-KR" sz="1200" dirty="0" smtClean="0"/>
              <a:t> </a:t>
            </a:r>
            <a:r>
              <a:rPr lang="ko-KR" altLang="ko-KR" sz="1200" dirty="0" smtClean="0"/>
              <a:t>졸업자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</a:t>
            </a:r>
            <a:r>
              <a:rPr lang="ko-KR" altLang="en-US" sz="1200" dirty="0" smtClean="0"/>
              <a:t>나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연령 </a:t>
            </a:r>
            <a:r>
              <a:rPr lang="en-US" altLang="ko-KR" sz="1200" dirty="0" smtClean="0"/>
              <a:t>98</a:t>
            </a:r>
            <a:r>
              <a:rPr lang="ko-KR" altLang="en-US" sz="1200" dirty="0" smtClean="0"/>
              <a:t>년생</a:t>
            </a:r>
            <a:r>
              <a:rPr lang="en-US" altLang="ko-KR" sz="1200" dirty="0" smtClean="0"/>
              <a:t>~</a:t>
            </a:r>
            <a:endParaRPr lang="en-US" altLang="ko-KR" sz="1200" dirty="0" smtClean="0"/>
          </a:p>
          <a:p>
            <a:pPr lvl="0">
              <a:lnSpc>
                <a:spcPct val="150000"/>
              </a:lnSpc>
            </a:pPr>
            <a:r>
              <a:rPr lang="en-US" altLang="ko-KR" sz="1200" dirty="0"/>
              <a:t> </a:t>
            </a:r>
            <a:endParaRPr lang="ko-KR" altLang="ko-KR" sz="1200" dirty="0"/>
          </a:p>
          <a:p>
            <a:pPr lvl="0"/>
            <a:r>
              <a:rPr lang="en-US" altLang="ko-KR" sz="1200" dirty="0" smtClean="0"/>
              <a:t>4. </a:t>
            </a:r>
            <a:r>
              <a:rPr lang="ko-KR" altLang="ko-KR" sz="1200" dirty="0" smtClean="0"/>
              <a:t>연봉 </a:t>
            </a:r>
            <a:r>
              <a:rPr lang="ko-KR" altLang="ko-KR" sz="1200" dirty="0"/>
              <a:t>및 </a:t>
            </a:r>
            <a:r>
              <a:rPr lang="ko-KR" altLang="ko-KR" sz="1200" dirty="0" smtClean="0"/>
              <a:t>근무환</a:t>
            </a:r>
            <a:r>
              <a:rPr lang="ko-KR" altLang="en-US" sz="1200" dirty="0" smtClean="0"/>
              <a:t>경</a:t>
            </a:r>
            <a:endParaRPr lang="en-US" altLang="ko-KR" sz="1200" dirty="0">
              <a:latin typeface="+mn-ea"/>
            </a:endParaRPr>
          </a:p>
          <a:p>
            <a:pPr lvl="0">
              <a:lnSpc>
                <a:spcPts val="1500"/>
              </a:lnSpc>
            </a:pPr>
            <a:r>
              <a:rPr lang="en-US" altLang="ko-KR" sz="1200" dirty="0" smtClean="0">
                <a:solidFill>
                  <a:prstClr val="black"/>
                </a:solidFill>
                <a:latin typeface="+mn-ea"/>
              </a:rPr>
              <a:t>    </a:t>
            </a:r>
            <a:r>
              <a:rPr lang="ko-KR" altLang="en-US" sz="1200" dirty="0" smtClean="0">
                <a:solidFill>
                  <a:prstClr val="black"/>
                </a:solidFill>
                <a:latin typeface="+mn-ea"/>
              </a:rPr>
              <a:t>가</a:t>
            </a:r>
            <a:r>
              <a:rPr lang="en-US" altLang="ko-KR" sz="1200" dirty="0" smtClean="0">
                <a:solidFill>
                  <a:prstClr val="black"/>
                </a:solidFill>
                <a:latin typeface="+mn-ea"/>
              </a:rPr>
              <a:t>.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ko-KR" sz="1200" dirty="0" smtClean="0">
                <a:latin typeface="+mn-ea"/>
              </a:rPr>
              <a:t>연  </a:t>
            </a:r>
            <a:r>
              <a:rPr lang="ko-KR" altLang="ko-KR" sz="1200" dirty="0">
                <a:latin typeface="+mn-ea"/>
              </a:rPr>
              <a:t>봉</a:t>
            </a:r>
            <a:r>
              <a:rPr lang="en-US" altLang="ko-KR" sz="1200" dirty="0">
                <a:latin typeface="+mn-ea"/>
              </a:rPr>
              <a:t> : 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성과에 따른 차등지급</a:t>
            </a:r>
            <a:r>
              <a:rPr lang="en-US" altLang="ko-KR" sz="1200" dirty="0" smtClean="0">
                <a:latin typeface="+mn-ea"/>
              </a:rPr>
              <a:t>(</a:t>
            </a:r>
            <a:r>
              <a:rPr lang="ko-KR" altLang="en-US" sz="1200" dirty="0" smtClean="0">
                <a:latin typeface="+mn-ea"/>
              </a:rPr>
              <a:t>부서평균 </a:t>
            </a:r>
            <a:r>
              <a:rPr lang="en-US" altLang="ko-KR" sz="1200" dirty="0" smtClean="0">
                <a:latin typeface="+mn-ea"/>
              </a:rPr>
              <a:t>6,3</a:t>
            </a:r>
            <a:r>
              <a:rPr lang="en-US" altLang="ko-KR" sz="1200" dirty="0" smtClean="0">
                <a:latin typeface="+mn-ea"/>
              </a:rPr>
              <a:t>00</a:t>
            </a:r>
            <a:r>
              <a:rPr lang="ko-KR" altLang="en-US" sz="1200" dirty="0" smtClean="0">
                <a:latin typeface="+mn-ea"/>
              </a:rPr>
              <a:t>만원이상</a:t>
            </a:r>
            <a:r>
              <a:rPr lang="en-US" altLang="ko-KR" sz="1200" dirty="0" smtClean="0">
                <a:latin typeface="+mn-ea"/>
              </a:rPr>
              <a:t>)</a:t>
            </a:r>
          </a:p>
          <a:p>
            <a:pPr lvl="0">
              <a:lnSpc>
                <a:spcPts val="1500"/>
              </a:lnSpc>
            </a:pPr>
            <a:r>
              <a:rPr lang="en-US" altLang="ko-KR" sz="1200" dirty="0" smtClean="0">
                <a:latin typeface="+mn-ea"/>
              </a:rPr>
              <a:t>    </a:t>
            </a:r>
            <a:r>
              <a:rPr lang="ko-KR" altLang="en-US" sz="1200" dirty="0" smtClean="0">
                <a:latin typeface="+mn-ea"/>
              </a:rPr>
              <a:t>나</a:t>
            </a:r>
            <a:r>
              <a:rPr lang="en-US" altLang="ko-KR" sz="1200" dirty="0" smtClean="0">
                <a:latin typeface="+mn-ea"/>
              </a:rPr>
              <a:t>. </a:t>
            </a:r>
            <a:r>
              <a:rPr lang="ko-KR" altLang="ko-KR" sz="1200" dirty="0" smtClean="0">
                <a:latin typeface="+mn-ea"/>
              </a:rPr>
              <a:t>근무지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en-US" altLang="ko-KR" sz="1200" dirty="0">
                <a:latin typeface="+mn-ea"/>
              </a:rPr>
              <a:t>:  </a:t>
            </a:r>
            <a:r>
              <a:rPr lang="en-US" altLang="ko-KR" sz="1200" dirty="0" smtClean="0">
                <a:latin typeface="+mn-ea"/>
              </a:rPr>
              <a:t>KB</a:t>
            </a:r>
            <a:r>
              <a:rPr lang="ko-KR" altLang="en-US" sz="1200" dirty="0" smtClean="0">
                <a:latin typeface="+mn-ea"/>
              </a:rPr>
              <a:t>손해보험 </a:t>
            </a:r>
            <a:r>
              <a:rPr lang="en-US" altLang="ko-KR" sz="1200" dirty="0" smtClean="0">
                <a:latin typeface="+mn-ea"/>
              </a:rPr>
              <a:t>RFC </a:t>
            </a:r>
            <a:r>
              <a:rPr lang="ko-KR" altLang="en-US" sz="1200" dirty="0" smtClean="0">
                <a:latin typeface="+mn-ea"/>
              </a:rPr>
              <a:t>사업부</a:t>
            </a:r>
            <a:endParaRPr lang="en-US" altLang="ko-KR" sz="1200" dirty="0" smtClean="0">
              <a:latin typeface="+mn-ea"/>
            </a:endParaRPr>
          </a:p>
          <a:p>
            <a:pPr lvl="0">
              <a:lnSpc>
                <a:spcPts val="1500"/>
              </a:lnSpc>
            </a:pPr>
            <a:r>
              <a:rPr lang="en-US" altLang="ko-KR" sz="1200" dirty="0">
                <a:latin typeface="+mn-ea"/>
              </a:rPr>
              <a:t> </a:t>
            </a:r>
            <a:r>
              <a:rPr lang="en-US" altLang="ko-KR" sz="1200" dirty="0" smtClean="0">
                <a:latin typeface="+mn-ea"/>
              </a:rPr>
              <a:t>   </a:t>
            </a:r>
            <a:r>
              <a:rPr lang="ko-KR" altLang="en-US" sz="1200" dirty="0" smtClean="0">
                <a:latin typeface="+mn-ea"/>
              </a:rPr>
              <a:t>다</a:t>
            </a:r>
            <a:r>
              <a:rPr lang="en-US" altLang="ko-KR" sz="1200" dirty="0" smtClean="0">
                <a:latin typeface="+mn-ea"/>
              </a:rPr>
              <a:t>.</a:t>
            </a:r>
            <a:r>
              <a:rPr lang="ko-KR" altLang="ko-KR" sz="1200" dirty="0" smtClean="0">
                <a:latin typeface="+mn-ea"/>
              </a:rPr>
              <a:t>복리후생</a:t>
            </a:r>
            <a:r>
              <a:rPr lang="en-US" altLang="ko-KR" sz="1200" dirty="0" smtClean="0">
                <a:latin typeface="+mn-ea"/>
              </a:rPr>
              <a:t>: </a:t>
            </a:r>
            <a:r>
              <a:rPr lang="ko-KR" altLang="ko-KR" sz="1200" dirty="0" smtClean="0">
                <a:latin typeface="+mn-ea"/>
              </a:rPr>
              <a:t>자녀학자금 </a:t>
            </a:r>
            <a:r>
              <a:rPr lang="ko-KR" altLang="ko-KR" sz="1200" dirty="0">
                <a:latin typeface="+mn-ea"/>
              </a:rPr>
              <a:t>지원</a:t>
            </a:r>
            <a:r>
              <a:rPr lang="en-US" altLang="ko-KR" sz="1200" dirty="0">
                <a:latin typeface="+mn-ea"/>
              </a:rPr>
              <a:t>(</a:t>
            </a:r>
            <a:r>
              <a:rPr lang="ko-KR" altLang="ko-KR" sz="1200" dirty="0">
                <a:latin typeface="+mn-ea"/>
              </a:rPr>
              <a:t>출산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ko-KR" sz="1200" dirty="0">
                <a:latin typeface="+mn-ea"/>
              </a:rPr>
              <a:t>입학</a:t>
            </a:r>
            <a:r>
              <a:rPr lang="en-US" altLang="ko-KR" sz="1200" dirty="0">
                <a:latin typeface="+mn-ea"/>
              </a:rPr>
              <a:t>,</a:t>
            </a:r>
            <a:r>
              <a:rPr lang="ko-KR" altLang="ko-KR" sz="1200" dirty="0" smtClean="0">
                <a:latin typeface="+mn-ea"/>
              </a:rPr>
              <a:t>장학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ko-KR" sz="1200" dirty="0" smtClean="0">
                <a:latin typeface="+mn-ea"/>
              </a:rPr>
              <a:t>등</a:t>
            </a:r>
            <a:r>
              <a:rPr lang="en-US" altLang="ko-KR" sz="1200" dirty="0" smtClean="0">
                <a:latin typeface="+mn-ea"/>
              </a:rPr>
              <a:t>),</a:t>
            </a:r>
            <a:r>
              <a:rPr lang="ko-KR" altLang="en-US" sz="1200" dirty="0" smtClean="0">
                <a:latin typeface="+mn-ea"/>
              </a:rPr>
              <a:t>정착지원금</a:t>
            </a:r>
            <a:r>
              <a:rPr lang="en-US" altLang="ko-KR" sz="1200" dirty="0" smtClean="0">
                <a:latin typeface="+mn-ea"/>
              </a:rPr>
              <a:t>, </a:t>
            </a:r>
            <a:r>
              <a:rPr lang="ko-KR" altLang="ko-KR" sz="1200" dirty="0">
                <a:latin typeface="+mn-ea"/>
              </a:rPr>
              <a:t>노트북</a:t>
            </a:r>
            <a:r>
              <a:rPr lang="en-US" altLang="ko-KR" sz="1200" dirty="0">
                <a:latin typeface="+mn-ea"/>
              </a:rPr>
              <a:t>, </a:t>
            </a:r>
            <a:r>
              <a:rPr lang="ko-KR" altLang="en-US" sz="1200" dirty="0" smtClean="0">
                <a:latin typeface="+mn-ea"/>
              </a:rPr>
              <a:t>경조사</a:t>
            </a:r>
            <a:r>
              <a:rPr lang="en-US" altLang="ko-KR" sz="1200" dirty="0" smtClean="0">
                <a:latin typeface="+mn-ea"/>
              </a:rPr>
              <a:t> </a:t>
            </a:r>
            <a:r>
              <a:rPr lang="ko-KR" altLang="en-US" sz="1200" dirty="0" smtClean="0">
                <a:latin typeface="+mn-ea"/>
              </a:rPr>
              <a:t>등등</a:t>
            </a:r>
            <a:endParaRPr lang="ko-KR" altLang="ko-KR" sz="1200" dirty="0">
              <a:latin typeface="+mn-ea"/>
            </a:endParaRPr>
          </a:p>
          <a:p>
            <a:r>
              <a:rPr lang="en-US" altLang="ko-KR" sz="1200" dirty="0">
                <a:latin typeface="+mn-ea"/>
              </a:rPr>
              <a:t> </a:t>
            </a:r>
            <a:r>
              <a:rPr lang="en-US" altLang="ko-KR" sz="1200" dirty="0" smtClean="0">
                <a:latin typeface="+mn-ea"/>
              </a:rPr>
              <a:t>                     </a:t>
            </a:r>
            <a:endParaRPr lang="ko-KR" altLang="ko-KR" sz="1200" dirty="0">
              <a:latin typeface="+mn-ea"/>
            </a:endParaRPr>
          </a:p>
          <a:p>
            <a:pPr lvl="0"/>
            <a:r>
              <a:rPr lang="en-US" altLang="ko-KR" sz="1200" dirty="0" smtClean="0"/>
              <a:t>5. </a:t>
            </a:r>
            <a:r>
              <a:rPr lang="ko-KR" altLang="ko-KR" sz="1200" dirty="0" smtClean="0"/>
              <a:t>제출서류 </a:t>
            </a:r>
            <a:r>
              <a:rPr lang="ko-KR" altLang="ko-KR" sz="1200" dirty="0"/>
              <a:t>및 </a:t>
            </a:r>
            <a:r>
              <a:rPr lang="ko-KR" altLang="ko-KR" sz="1200" dirty="0" smtClean="0"/>
              <a:t>접수방법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가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이력서 </a:t>
            </a:r>
            <a:r>
              <a:rPr lang="ko-KR" altLang="ko-KR" sz="1200" dirty="0"/>
              <a:t>및 자기소개서</a:t>
            </a:r>
            <a:r>
              <a:rPr lang="en-US" altLang="ko-KR" sz="1200" dirty="0"/>
              <a:t> (</a:t>
            </a:r>
            <a:r>
              <a:rPr lang="ko-KR" altLang="ko-KR" sz="1200" dirty="0"/>
              <a:t>연락처 기재 및 </a:t>
            </a:r>
            <a:r>
              <a:rPr lang="ko-KR" altLang="ko-KR" sz="1200" dirty="0" smtClean="0"/>
              <a:t>사진첨부 </a:t>
            </a:r>
            <a:r>
              <a:rPr lang="ko-KR" altLang="ko-KR" sz="1200" dirty="0"/>
              <a:t>필수</a:t>
            </a:r>
            <a:r>
              <a:rPr lang="en-US" altLang="ko-KR" sz="1200" dirty="0"/>
              <a:t>, </a:t>
            </a:r>
            <a:r>
              <a:rPr lang="ko-KR" altLang="ko-KR" sz="1200" dirty="0"/>
              <a:t>자유양식</a:t>
            </a:r>
            <a:r>
              <a:rPr lang="en-US" altLang="ko-KR" sz="1200" dirty="0" smtClean="0"/>
              <a:t>)</a:t>
            </a:r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나 </a:t>
            </a:r>
            <a:r>
              <a:rPr lang="ko-KR" altLang="ko-KR" sz="1200" dirty="0" smtClean="0"/>
              <a:t>접수기간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2021.06.03 </a:t>
            </a:r>
            <a:r>
              <a:rPr lang="en-US" altLang="ko-KR" sz="1200" dirty="0" smtClean="0"/>
              <a:t>~ </a:t>
            </a:r>
            <a:r>
              <a:rPr lang="en-US" altLang="ko-KR" sz="1200" dirty="0" smtClean="0"/>
              <a:t>2021.06.15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ko-KR" altLang="en-US" sz="1200" dirty="0" smtClean="0"/>
              <a:t>   다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접수방법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E-mail </a:t>
            </a:r>
            <a:r>
              <a:rPr lang="ko-KR" altLang="ko-KR" sz="1200" dirty="0" smtClean="0"/>
              <a:t>서류접수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라</a:t>
            </a:r>
            <a:r>
              <a:rPr lang="en-US" altLang="ko-KR" sz="1200" dirty="0" smtClean="0"/>
              <a:t>. E-mail </a:t>
            </a:r>
            <a:r>
              <a:rPr lang="ko-KR" altLang="ko-KR" sz="1200" dirty="0"/>
              <a:t>주소</a:t>
            </a:r>
            <a:r>
              <a:rPr lang="en-US" altLang="ko-KR" sz="1200" dirty="0"/>
              <a:t> : </a:t>
            </a:r>
            <a:r>
              <a:rPr lang="en-US" altLang="ko-KR" sz="1200" dirty="0" smtClean="0">
                <a:hlinkClick r:id="rId3"/>
              </a:rPr>
              <a:t>mode</a:t>
            </a:r>
            <a:r>
              <a:rPr lang="en-US" altLang="ko-KR" sz="1200" dirty="0" smtClean="0"/>
              <a:t>74@</a:t>
            </a:r>
            <a:r>
              <a:rPr lang="en-US" altLang="ko-KR" sz="1200" dirty="0" smtClean="0">
                <a:hlinkClick r:id="rId3"/>
              </a:rPr>
              <a:t>kbinsure.co.kr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마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면접장소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ko-KR" altLang="en-US" sz="1200" dirty="0" smtClean="0"/>
              <a:t>서울 중구 세종대로 </a:t>
            </a:r>
            <a:r>
              <a:rPr lang="en-US" altLang="ko-KR" sz="1200" dirty="0" smtClean="0"/>
              <a:t>17, WISE TOWER 10</a:t>
            </a:r>
            <a:r>
              <a:rPr lang="ko-KR" altLang="en-US" sz="1200" dirty="0" smtClean="0"/>
              <a:t>층</a:t>
            </a:r>
            <a:endParaRPr lang="en-US" altLang="ko-KR" sz="1200" dirty="0" smtClean="0"/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바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담당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: </a:t>
            </a:r>
            <a:r>
              <a:rPr lang="en-US" altLang="ko-KR" sz="1200" dirty="0" smtClean="0"/>
              <a:t>RFC</a:t>
            </a:r>
            <a:r>
              <a:rPr lang="ko-KR" altLang="en-US" sz="1200" dirty="0" smtClean="0"/>
              <a:t>사업</a:t>
            </a:r>
            <a:r>
              <a:rPr lang="ko-KR" altLang="en-US" sz="1200" dirty="0" smtClean="0"/>
              <a:t>부</a:t>
            </a:r>
            <a:r>
              <a:rPr lang="ko-KR" altLang="ko-KR" sz="1200" dirty="0" smtClean="0"/>
              <a:t> </a:t>
            </a:r>
            <a:r>
              <a:rPr lang="ko-KR" altLang="en-US" sz="1200" dirty="0" smtClean="0"/>
              <a:t>주 현 노  지점장</a:t>
            </a:r>
            <a:r>
              <a:rPr lang="ko-KR" altLang="ko-KR" sz="1200" dirty="0" smtClean="0"/>
              <a:t>  </a:t>
            </a:r>
            <a:r>
              <a:rPr lang="en-US" altLang="ko-KR" sz="1200" dirty="0"/>
              <a:t>(</a:t>
            </a:r>
            <a:r>
              <a:rPr lang="en-US" altLang="ko-KR" sz="1200" dirty="0" smtClean="0"/>
              <a:t>02-3149-9912 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010-8921-1021)</a:t>
            </a:r>
          </a:p>
          <a:p>
            <a:pPr lvl="0">
              <a:lnSpc>
                <a:spcPts val="1500"/>
              </a:lnSpc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</a:t>
            </a:r>
            <a:r>
              <a:rPr lang="ko-KR" altLang="en-US" sz="1200" dirty="0" smtClean="0"/>
              <a:t>사</a:t>
            </a:r>
            <a:r>
              <a:rPr lang="en-US" altLang="ko-KR" sz="1200" dirty="0" smtClean="0"/>
              <a:t>. </a:t>
            </a:r>
            <a:r>
              <a:rPr lang="ko-KR" altLang="ko-KR" sz="1200" dirty="0" smtClean="0"/>
              <a:t>문의사항은 </a:t>
            </a:r>
            <a:r>
              <a:rPr lang="ko-KR" altLang="ko-KR" sz="1200" dirty="0"/>
              <a:t>담당자에게 연락바랍니다</a:t>
            </a:r>
            <a:r>
              <a:rPr lang="en-US" altLang="ko-KR" sz="1200" dirty="0" smtClean="0"/>
              <a:t>.</a:t>
            </a:r>
            <a:endParaRPr lang="ko-KR" altLang="en-US" sz="1200" dirty="0"/>
          </a:p>
        </p:txBody>
      </p:sp>
      <p:sp>
        <p:nvSpPr>
          <p:cNvPr id="3" name="TextBox 2"/>
          <p:cNvSpPr txBox="1"/>
          <p:nvPr/>
        </p:nvSpPr>
        <p:spPr>
          <a:xfrm>
            <a:off x="2571744" y="8358214"/>
            <a:ext cx="20882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/>
              <a:t>KB</a:t>
            </a:r>
            <a:r>
              <a:rPr lang="ko-KR" altLang="en-US" sz="1200" b="1" dirty="0" smtClean="0"/>
              <a:t>손해보험주식회사</a:t>
            </a:r>
            <a:endParaRPr lang="en-US" altLang="ko-KR" sz="1200" b="1" dirty="0" smtClean="0"/>
          </a:p>
          <a:p>
            <a:pPr algn="ctr">
              <a:lnSpc>
                <a:spcPct val="150000"/>
              </a:lnSpc>
            </a:pPr>
            <a:r>
              <a:rPr lang="en-US" altLang="ko-KR" sz="1200" b="1" dirty="0" smtClean="0"/>
              <a:t>RFC  </a:t>
            </a:r>
            <a:r>
              <a:rPr lang="ko-KR" altLang="en-US" sz="1200" b="1" dirty="0" smtClean="0"/>
              <a:t>사업부</a:t>
            </a:r>
            <a:endParaRPr lang="ko-KR" altLang="en-US" sz="12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25185" y="239974"/>
            <a:ext cx="2313586" cy="70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2" descr="KB금융지주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182" y="8675945"/>
            <a:ext cx="1454633" cy="2374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4</Words>
  <Application>Microsoft Office PowerPoint</Application>
  <PresentationFormat>화면 슬라이드 쇼(4:3)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"LIG for ToLIG손해보험주식회사                                                                                2015. 5. 22 수    신 : 경기대학교 취업지원센터 참    조 : 취업담당자 제    목 : LIG손해보험 전략영업본부 대졸신입 영업사원 및 영업관리자 채용 안내   LIG손해보험 전략영업본부 강북RFC지역단에서 래와 같이 젊고 유능한 인재를 모집하고자 하오니 많은 협조 부탁드립니다.   전략영업본부는 LIG손해보험에서 대졸 특화채널 영업본부으로서 젊고 유능한 인재를 발굴하여 영업전문가 및 영업관리자를 육성하여 LIG손해보험을 이끌어갈 인재를 만들어가는 곳입니다.    morrow"   -   아     래   -   모집부문 : 영업전문가, 영업관리자   업무내역 위험관리를 통한 재무설계 컨설팅, 보험세일즈 마케팅   영업사원관리 및 육성   자격요건 2015년 8월 졸업예정자 및 기 졸업자 23세~28세   연봉 및 근무환경 연  봉 :  약 2,200만원~7,200만원(성과에 따른 차등지급), 평균연봉 약 4,200만원 근무지 :  서울 서대문구 충정로 복리후생:자녀학자금 지원(출산,입학,장학등), Tablet PC, 노트북, 각종 LIG멤버쉽등   제출서류 및 접수방법 이력서 및 자기소개서 (연락처 기재 및 사진 첨부 필수, 자유양식) 접수기간 : 2015.05.26~2015.06.12 접수방법 : E-mail 서류접수 E-mail 주소 : https://rfc.lig.co.kr 면접장소 : 서울시 서대문구 충정로3가 464 충정타워 9층 LIG손해보험 전략영업본부 담당 : LIG손해보험 한석호 차장  (02-3149-9903 , 010-8277-6970) 문의사항은 담당자에게 연락바랍니다.</dc:title>
  <dc:creator>LIG</dc:creator>
  <cp:lastModifiedBy>주현노</cp:lastModifiedBy>
  <cp:revision>91</cp:revision>
  <dcterms:created xsi:type="dcterms:W3CDTF">2015-05-22T02:59:38Z</dcterms:created>
  <dcterms:modified xsi:type="dcterms:W3CDTF">2021-06-03T05:54:43Z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D:\리쿠르팅\취업센터 이메일 폴더\전략영업본부 채용 공문.pptx</vt:lpwstr>
  </property>
</Properties>
</file>