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7556500" cy="10693400"/>
  <p:notesSz cx="75565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800" y="-31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77999" y="9969754"/>
            <a:ext cx="506095" cy="277495"/>
          </a:xfrm>
          <a:custGeom>
            <a:avLst/>
            <a:gdLst/>
            <a:ahLst/>
            <a:cxnLst/>
            <a:rect l="l" t="t" r="r" b="b"/>
            <a:pathLst>
              <a:path w="506094" h="277495">
                <a:moveTo>
                  <a:pt x="119278" y="159943"/>
                </a:moveTo>
                <a:lnTo>
                  <a:pt x="117259" y="159943"/>
                </a:lnTo>
                <a:lnTo>
                  <a:pt x="61696" y="221907"/>
                </a:lnTo>
                <a:lnTo>
                  <a:pt x="53263" y="212636"/>
                </a:lnTo>
                <a:lnTo>
                  <a:pt x="5295" y="159943"/>
                </a:lnTo>
                <a:lnTo>
                  <a:pt x="3441" y="159943"/>
                </a:lnTo>
                <a:lnTo>
                  <a:pt x="3441" y="275602"/>
                </a:lnTo>
                <a:lnTo>
                  <a:pt x="26009" y="275602"/>
                </a:lnTo>
                <a:lnTo>
                  <a:pt x="26009" y="224929"/>
                </a:lnTo>
                <a:lnTo>
                  <a:pt x="25158" y="212636"/>
                </a:lnTo>
                <a:lnTo>
                  <a:pt x="32067" y="222745"/>
                </a:lnTo>
                <a:lnTo>
                  <a:pt x="60185" y="254228"/>
                </a:lnTo>
                <a:lnTo>
                  <a:pt x="62369" y="254228"/>
                </a:lnTo>
                <a:lnTo>
                  <a:pt x="90487" y="222745"/>
                </a:lnTo>
                <a:lnTo>
                  <a:pt x="91059" y="221907"/>
                </a:lnTo>
                <a:lnTo>
                  <a:pt x="97383" y="212636"/>
                </a:lnTo>
                <a:lnTo>
                  <a:pt x="96545" y="224929"/>
                </a:lnTo>
                <a:lnTo>
                  <a:pt x="96545" y="275602"/>
                </a:lnTo>
                <a:lnTo>
                  <a:pt x="119278" y="275602"/>
                </a:lnTo>
                <a:lnTo>
                  <a:pt x="119278" y="212636"/>
                </a:lnTo>
                <a:lnTo>
                  <a:pt x="119278" y="159943"/>
                </a:lnTo>
                <a:close/>
              </a:path>
              <a:path w="506094" h="277495">
                <a:moveTo>
                  <a:pt x="125577" y="108534"/>
                </a:moveTo>
                <a:lnTo>
                  <a:pt x="103987" y="93687"/>
                </a:lnTo>
                <a:lnTo>
                  <a:pt x="97840" y="101638"/>
                </a:lnTo>
                <a:lnTo>
                  <a:pt x="90360" y="107899"/>
                </a:lnTo>
                <a:lnTo>
                  <a:pt x="81026" y="112014"/>
                </a:lnTo>
                <a:lnTo>
                  <a:pt x="69329" y="113487"/>
                </a:lnTo>
                <a:lnTo>
                  <a:pt x="52666" y="110096"/>
                </a:lnTo>
                <a:lnTo>
                  <a:pt x="39789" y="100749"/>
                </a:lnTo>
                <a:lnTo>
                  <a:pt x="31470" y="86677"/>
                </a:lnTo>
                <a:lnTo>
                  <a:pt x="28524" y="69126"/>
                </a:lnTo>
                <a:lnTo>
                  <a:pt x="31470" y="51650"/>
                </a:lnTo>
                <a:lnTo>
                  <a:pt x="39789" y="37706"/>
                </a:lnTo>
                <a:lnTo>
                  <a:pt x="52666" y="28498"/>
                </a:lnTo>
                <a:lnTo>
                  <a:pt x="69329" y="25158"/>
                </a:lnTo>
                <a:lnTo>
                  <a:pt x="80048" y="26466"/>
                </a:lnTo>
                <a:lnTo>
                  <a:pt x="89077" y="30111"/>
                </a:lnTo>
                <a:lnTo>
                  <a:pt x="96393" y="35687"/>
                </a:lnTo>
                <a:lnTo>
                  <a:pt x="102006" y="42786"/>
                </a:lnTo>
                <a:lnTo>
                  <a:pt x="123202" y="27724"/>
                </a:lnTo>
                <a:lnTo>
                  <a:pt x="113106" y="15494"/>
                </a:lnTo>
                <a:lnTo>
                  <a:pt x="100863" y="6908"/>
                </a:lnTo>
                <a:lnTo>
                  <a:pt x="86321" y="1866"/>
                </a:lnTo>
                <a:lnTo>
                  <a:pt x="69329" y="203"/>
                </a:lnTo>
                <a:lnTo>
                  <a:pt x="42202" y="5372"/>
                </a:lnTo>
                <a:lnTo>
                  <a:pt x="20180" y="19735"/>
                </a:lnTo>
                <a:lnTo>
                  <a:pt x="5397" y="41567"/>
                </a:lnTo>
                <a:lnTo>
                  <a:pt x="0" y="69126"/>
                </a:lnTo>
                <a:lnTo>
                  <a:pt x="5397" y="96723"/>
                </a:lnTo>
                <a:lnTo>
                  <a:pt x="20180" y="118618"/>
                </a:lnTo>
                <a:lnTo>
                  <a:pt x="42202" y="133057"/>
                </a:lnTo>
                <a:lnTo>
                  <a:pt x="69329" y="138252"/>
                </a:lnTo>
                <a:lnTo>
                  <a:pt x="87414" y="136169"/>
                </a:lnTo>
                <a:lnTo>
                  <a:pt x="102793" y="130225"/>
                </a:lnTo>
                <a:lnTo>
                  <a:pt x="115506" y="120865"/>
                </a:lnTo>
                <a:lnTo>
                  <a:pt x="125577" y="108534"/>
                </a:lnTo>
                <a:close/>
              </a:path>
              <a:path w="506094" h="277495">
                <a:moveTo>
                  <a:pt x="233934" y="112280"/>
                </a:moveTo>
                <a:lnTo>
                  <a:pt x="169760" y="112280"/>
                </a:lnTo>
                <a:lnTo>
                  <a:pt x="169760" y="80530"/>
                </a:lnTo>
                <a:lnTo>
                  <a:pt x="223824" y="80530"/>
                </a:lnTo>
                <a:lnTo>
                  <a:pt x="223824" y="57670"/>
                </a:lnTo>
                <a:lnTo>
                  <a:pt x="169760" y="57670"/>
                </a:lnTo>
                <a:lnTo>
                  <a:pt x="169760" y="25920"/>
                </a:lnTo>
                <a:lnTo>
                  <a:pt x="231152" y="25920"/>
                </a:lnTo>
                <a:lnTo>
                  <a:pt x="231152" y="1790"/>
                </a:lnTo>
                <a:lnTo>
                  <a:pt x="142024" y="1790"/>
                </a:lnTo>
                <a:lnTo>
                  <a:pt x="142024" y="25920"/>
                </a:lnTo>
                <a:lnTo>
                  <a:pt x="142024" y="57670"/>
                </a:lnTo>
                <a:lnTo>
                  <a:pt x="142024" y="80530"/>
                </a:lnTo>
                <a:lnTo>
                  <a:pt x="142024" y="112280"/>
                </a:lnTo>
                <a:lnTo>
                  <a:pt x="142024" y="136410"/>
                </a:lnTo>
                <a:lnTo>
                  <a:pt x="233934" y="136410"/>
                </a:lnTo>
                <a:lnTo>
                  <a:pt x="233934" y="112280"/>
                </a:lnTo>
                <a:close/>
              </a:path>
              <a:path w="506094" h="277495">
                <a:moveTo>
                  <a:pt x="252730" y="218376"/>
                </a:moveTo>
                <a:lnTo>
                  <a:pt x="248107" y="194919"/>
                </a:lnTo>
                <a:lnTo>
                  <a:pt x="238429" y="180657"/>
                </a:lnTo>
                <a:lnTo>
                  <a:pt x="235470" y="176301"/>
                </a:lnTo>
                <a:lnTo>
                  <a:pt x="228485" y="171754"/>
                </a:lnTo>
                <a:lnTo>
                  <a:pt x="228485" y="218376"/>
                </a:lnTo>
                <a:lnTo>
                  <a:pt x="225945" y="233286"/>
                </a:lnTo>
                <a:lnTo>
                  <a:pt x="218795" y="245237"/>
                </a:lnTo>
                <a:lnTo>
                  <a:pt x="207733" y="253199"/>
                </a:lnTo>
                <a:lnTo>
                  <a:pt x="193471" y="256082"/>
                </a:lnTo>
                <a:lnTo>
                  <a:pt x="179184" y="253199"/>
                </a:lnTo>
                <a:lnTo>
                  <a:pt x="168122" y="245237"/>
                </a:lnTo>
                <a:lnTo>
                  <a:pt x="160972" y="233286"/>
                </a:lnTo>
                <a:lnTo>
                  <a:pt x="158445" y="218376"/>
                </a:lnTo>
                <a:lnTo>
                  <a:pt x="160972" y="203454"/>
                </a:lnTo>
                <a:lnTo>
                  <a:pt x="168122" y="191490"/>
                </a:lnTo>
                <a:lnTo>
                  <a:pt x="179184" y="183540"/>
                </a:lnTo>
                <a:lnTo>
                  <a:pt x="193471" y="180657"/>
                </a:lnTo>
                <a:lnTo>
                  <a:pt x="207733" y="183540"/>
                </a:lnTo>
                <a:lnTo>
                  <a:pt x="218795" y="191490"/>
                </a:lnTo>
                <a:lnTo>
                  <a:pt x="225945" y="203454"/>
                </a:lnTo>
                <a:lnTo>
                  <a:pt x="228485" y="218376"/>
                </a:lnTo>
                <a:lnTo>
                  <a:pt x="228485" y="171754"/>
                </a:lnTo>
                <a:lnTo>
                  <a:pt x="216649" y="164033"/>
                </a:lnTo>
                <a:lnTo>
                  <a:pt x="193471" y="159613"/>
                </a:lnTo>
                <a:lnTo>
                  <a:pt x="170281" y="164033"/>
                </a:lnTo>
                <a:lnTo>
                  <a:pt x="151447" y="176301"/>
                </a:lnTo>
                <a:lnTo>
                  <a:pt x="138811" y="194919"/>
                </a:lnTo>
                <a:lnTo>
                  <a:pt x="134200" y="218376"/>
                </a:lnTo>
                <a:lnTo>
                  <a:pt x="138811" y="241820"/>
                </a:lnTo>
                <a:lnTo>
                  <a:pt x="151447" y="260438"/>
                </a:lnTo>
                <a:lnTo>
                  <a:pt x="170281" y="272707"/>
                </a:lnTo>
                <a:lnTo>
                  <a:pt x="193471" y="277126"/>
                </a:lnTo>
                <a:lnTo>
                  <a:pt x="216649" y="272707"/>
                </a:lnTo>
                <a:lnTo>
                  <a:pt x="235470" y="260438"/>
                </a:lnTo>
                <a:lnTo>
                  <a:pt x="238429" y="256082"/>
                </a:lnTo>
                <a:lnTo>
                  <a:pt x="248107" y="241820"/>
                </a:lnTo>
                <a:lnTo>
                  <a:pt x="252730" y="218376"/>
                </a:lnTo>
                <a:close/>
              </a:path>
              <a:path w="506094" h="277495">
                <a:moveTo>
                  <a:pt x="361746" y="161124"/>
                </a:moveTo>
                <a:lnTo>
                  <a:pt x="339686" y="161124"/>
                </a:lnTo>
                <a:lnTo>
                  <a:pt x="339686" y="217017"/>
                </a:lnTo>
                <a:lnTo>
                  <a:pt x="341210" y="229984"/>
                </a:lnTo>
                <a:lnTo>
                  <a:pt x="333286" y="219544"/>
                </a:lnTo>
                <a:lnTo>
                  <a:pt x="319671" y="206756"/>
                </a:lnTo>
                <a:lnTo>
                  <a:pt x="269989" y="160108"/>
                </a:lnTo>
                <a:lnTo>
                  <a:pt x="267627" y="160108"/>
                </a:lnTo>
                <a:lnTo>
                  <a:pt x="267627" y="275602"/>
                </a:lnTo>
                <a:lnTo>
                  <a:pt x="289687" y="275602"/>
                </a:lnTo>
                <a:lnTo>
                  <a:pt x="289687" y="219367"/>
                </a:lnTo>
                <a:lnTo>
                  <a:pt x="287997" y="206756"/>
                </a:lnTo>
                <a:lnTo>
                  <a:pt x="295922" y="217017"/>
                </a:lnTo>
                <a:lnTo>
                  <a:pt x="359384" y="276618"/>
                </a:lnTo>
                <a:lnTo>
                  <a:pt x="361746" y="276618"/>
                </a:lnTo>
                <a:lnTo>
                  <a:pt x="361746" y="229984"/>
                </a:lnTo>
                <a:lnTo>
                  <a:pt x="361746" y="161124"/>
                </a:lnTo>
                <a:close/>
              </a:path>
              <a:path w="506094" h="277495">
                <a:moveTo>
                  <a:pt x="383730" y="69126"/>
                </a:moveTo>
                <a:lnTo>
                  <a:pt x="378294" y="41529"/>
                </a:lnTo>
                <a:lnTo>
                  <a:pt x="366915" y="24752"/>
                </a:lnTo>
                <a:lnTo>
                  <a:pt x="363435" y="19634"/>
                </a:lnTo>
                <a:lnTo>
                  <a:pt x="355206" y="14274"/>
                </a:lnTo>
                <a:lnTo>
                  <a:pt x="355206" y="69126"/>
                </a:lnTo>
                <a:lnTo>
                  <a:pt x="352221" y="86677"/>
                </a:lnTo>
                <a:lnTo>
                  <a:pt x="343827" y="100749"/>
                </a:lnTo>
                <a:lnTo>
                  <a:pt x="330809" y="110096"/>
                </a:lnTo>
                <a:lnTo>
                  <a:pt x="314007" y="113487"/>
                </a:lnTo>
                <a:lnTo>
                  <a:pt x="297218" y="110096"/>
                </a:lnTo>
                <a:lnTo>
                  <a:pt x="284200" y="100749"/>
                </a:lnTo>
                <a:lnTo>
                  <a:pt x="275793" y="86677"/>
                </a:lnTo>
                <a:lnTo>
                  <a:pt x="272808" y="69126"/>
                </a:lnTo>
                <a:lnTo>
                  <a:pt x="275793" y="51587"/>
                </a:lnTo>
                <a:lnTo>
                  <a:pt x="284200" y="37503"/>
                </a:lnTo>
                <a:lnTo>
                  <a:pt x="297218" y="28155"/>
                </a:lnTo>
                <a:lnTo>
                  <a:pt x="314007" y="24752"/>
                </a:lnTo>
                <a:lnTo>
                  <a:pt x="330809" y="28155"/>
                </a:lnTo>
                <a:lnTo>
                  <a:pt x="343827" y="37503"/>
                </a:lnTo>
                <a:lnTo>
                  <a:pt x="352221" y="51587"/>
                </a:lnTo>
                <a:lnTo>
                  <a:pt x="355206" y="69126"/>
                </a:lnTo>
                <a:lnTo>
                  <a:pt x="355206" y="14274"/>
                </a:lnTo>
                <a:lnTo>
                  <a:pt x="341287" y="5207"/>
                </a:lnTo>
                <a:lnTo>
                  <a:pt x="314007" y="0"/>
                </a:lnTo>
                <a:lnTo>
                  <a:pt x="286740" y="5207"/>
                </a:lnTo>
                <a:lnTo>
                  <a:pt x="264591" y="19634"/>
                </a:lnTo>
                <a:lnTo>
                  <a:pt x="249720" y="41529"/>
                </a:lnTo>
                <a:lnTo>
                  <a:pt x="244284" y="69126"/>
                </a:lnTo>
                <a:lnTo>
                  <a:pt x="249720" y="96723"/>
                </a:lnTo>
                <a:lnTo>
                  <a:pt x="264591" y="118618"/>
                </a:lnTo>
                <a:lnTo>
                  <a:pt x="286740" y="133057"/>
                </a:lnTo>
                <a:lnTo>
                  <a:pt x="314007" y="138252"/>
                </a:lnTo>
                <a:lnTo>
                  <a:pt x="341287" y="133057"/>
                </a:lnTo>
                <a:lnTo>
                  <a:pt x="363435" y="118618"/>
                </a:lnTo>
                <a:lnTo>
                  <a:pt x="366915" y="113487"/>
                </a:lnTo>
                <a:lnTo>
                  <a:pt x="378294" y="96723"/>
                </a:lnTo>
                <a:lnTo>
                  <a:pt x="383730" y="69126"/>
                </a:lnTo>
                <a:close/>
              </a:path>
              <a:path w="506094" h="277495">
                <a:moveTo>
                  <a:pt x="467220" y="161518"/>
                </a:moveTo>
                <a:lnTo>
                  <a:pt x="378333" y="161518"/>
                </a:lnTo>
                <a:lnTo>
                  <a:pt x="378333" y="181838"/>
                </a:lnTo>
                <a:lnTo>
                  <a:pt x="410997" y="181838"/>
                </a:lnTo>
                <a:lnTo>
                  <a:pt x="410997" y="275818"/>
                </a:lnTo>
                <a:lnTo>
                  <a:pt x="434568" y="275818"/>
                </a:lnTo>
                <a:lnTo>
                  <a:pt x="434568" y="181838"/>
                </a:lnTo>
                <a:lnTo>
                  <a:pt x="467220" y="181838"/>
                </a:lnTo>
                <a:lnTo>
                  <a:pt x="467220" y="161518"/>
                </a:lnTo>
                <a:close/>
              </a:path>
              <a:path w="506094" h="277495">
                <a:moveTo>
                  <a:pt x="506006" y="230974"/>
                </a:moveTo>
                <a:lnTo>
                  <a:pt x="482434" y="230974"/>
                </a:lnTo>
                <a:lnTo>
                  <a:pt x="482434" y="275424"/>
                </a:lnTo>
                <a:lnTo>
                  <a:pt x="506006" y="275424"/>
                </a:lnTo>
                <a:lnTo>
                  <a:pt x="506006" y="230974"/>
                </a:lnTo>
                <a:close/>
              </a:path>
            </a:pathLst>
          </a:custGeom>
          <a:solidFill>
            <a:srgbClr val="5EB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80945" y="9970706"/>
            <a:ext cx="575945" cy="325755"/>
          </a:xfrm>
          <a:custGeom>
            <a:avLst/>
            <a:gdLst/>
            <a:ahLst/>
            <a:cxnLst/>
            <a:rect l="l" t="t" r="r" b="b"/>
            <a:pathLst>
              <a:path w="575944" h="325754">
                <a:moveTo>
                  <a:pt x="443598" y="812"/>
                </a:moveTo>
                <a:lnTo>
                  <a:pt x="404164" y="812"/>
                </a:lnTo>
                <a:lnTo>
                  <a:pt x="404164" y="62026"/>
                </a:lnTo>
                <a:lnTo>
                  <a:pt x="416775" y="62026"/>
                </a:lnTo>
                <a:lnTo>
                  <a:pt x="416775" y="39077"/>
                </a:lnTo>
                <a:lnTo>
                  <a:pt x="441172" y="39077"/>
                </a:lnTo>
                <a:lnTo>
                  <a:pt x="441172" y="27813"/>
                </a:lnTo>
                <a:lnTo>
                  <a:pt x="416775" y="27813"/>
                </a:lnTo>
                <a:lnTo>
                  <a:pt x="416775" y="11887"/>
                </a:lnTo>
                <a:lnTo>
                  <a:pt x="443598" y="11887"/>
                </a:lnTo>
                <a:lnTo>
                  <a:pt x="443598" y="812"/>
                </a:lnTo>
                <a:close/>
              </a:path>
              <a:path w="575944" h="325754">
                <a:moveTo>
                  <a:pt x="460946" y="104914"/>
                </a:moveTo>
                <a:lnTo>
                  <a:pt x="458470" y="92367"/>
                </a:lnTo>
                <a:lnTo>
                  <a:pt x="453288" y="84734"/>
                </a:lnTo>
                <a:lnTo>
                  <a:pt x="451713" y="82410"/>
                </a:lnTo>
                <a:lnTo>
                  <a:pt x="447979" y="79984"/>
                </a:lnTo>
                <a:lnTo>
                  <a:pt x="447979" y="104914"/>
                </a:lnTo>
                <a:lnTo>
                  <a:pt x="446620" y="112890"/>
                </a:lnTo>
                <a:lnTo>
                  <a:pt x="442798" y="119278"/>
                </a:lnTo>
                <a:lnTo>
                  <a:pt x="436892" y="123532"/>
                </a:lnTo>
                <a:lnTo>
                  <a:pt x="429260" y="125069"/>
                </a:lnTo>
                <a:lnTo>
                  <a:pt x="421614" y="123532"/>
                </a:lnTo>
                <a:lnTo>
                  <a:pt x="415696" y="119278"/>
                </a:lnTo>
                <a:lnTo>
                  <a:pt x="411886" y="112890"/>
                </a:lnTo>
                <a:lnTo>
                  <a:pt x="410527" y="104914"/>
                </a:lnTo>
                <a:lnTo>
                  <a:pt x="411886" y="96939"/>
                </a:lnTo>
                <a:lnTo>
                  <a:pt x="415696" y="90538"/>
                </a:lnTo>
                <a:lnTo>
                  <a:pt x="421614" y="86283"/>
                </a:lnTo>
                <a:lnTo>
                  <a:pt x="429260" y="84734"/>
                </a:lnTo>
                <a:lnTo>
                  <a:pt x="436892" y="86283"/>
                </a:lnTo>
                <a:lnTo>
                  <a:pt x="442798" y="90538"/>
                </a:lnTo>
                <a:lnTo>
                  <a:pt x="446620" y="96939"/>
                </a:lnTo>
                <a:lnTo>
                  <a:pt x="447979" y="104914"/>
                </a:lnTo>
                <a:lnTo>
                  <a:pt x="447979" y="79984"/>
                </a:lnTo>
                <a:lnTo>
                  <a:pt x="441655" y="75844"/>
                </a:lnTo>
                <a:lnTo>
                  <a:pt x="429260" y="73482"/>
                </a:lnTo>
                <a:lnTo>
                  <a:pt x="416852" y="75844"/>
                </a:lnTo>
                <a:lnTo>
                  <a:pt x="406793" y="82410"/>
                </a:lnTo>
                <a:lnTo>
                  <a:pt x="400024" y="92367"/>
                </a:lnTo>
                <a:lnTo>
                  <a:pt x="397560" y="104914"/>
                </a:lnTo>
                <a:lnTo>
                  <a:pt x="400024" y="117449"/>
                </a:lnTo>
                <a:lnTo>
                  <a:pt x="406793" y="127406"/>
                </a:lnTo>
                <a:lnTo>
                  <a:pt x="416852" y="133959"/>
                </a:lnTo>
                <a:lnTo>
                  <a:pt x="429260" y="136321"/>
                </a:lnTo>
                <a:lnTo>
                  <a:pt x="441655" y="133959"/>
                </a:lnTo>
                <a:lnTo>
                  <a:pt x="451713" y="127406"/>
                </a:lnTo>
                <a:lnTo>
                  <a:pt x="453301" y="125069"/>
                </a:lnTo>
                <a:lnTo>
                  <a:pt x="458470" y="117449"/>
                </a:lnTo>
                <a:lnTo>
                  <a:pt x="460946" y="104914"/>
                </a:lnTo>
                <a:close/>
              </a:path>
              <a:path w="575944" h="325754">
                <a:moveTo>
                  <a:pt x="515480" y="31419"/>
                </a:moveTo>
                <a:lnTo>
                  <a:pt x="513003" y="18872"/>
                </a:lnTo>
                <a:lnTo>
                  <a:pt x="507822" y="11252"/>
                </a:lnTo>
                <a:lnTo>
                  <a:pt x="506247" y="8928"/>
                </a:lnTo>
                <a:lnTo>
                  <a:pt x="502513" y="6502"/>
                </a:lnTo>
                <a:lnTo>
                  <a:pt x="502513" y="31419"/>
                </a:lnTo>
                <a:lnTo>
                  <a:pt x="501154" y="39395"/>
                </a:lnTo>
                <a:lnTo>
                  <a:pt x="497332" y="45796"/>
                </a:lnTo>
                <a:lnTo>
                  <a:pt x="491426" y="50050"/>
                </a:lnTo>
                <a:lnTo>
                  <a:pt x="483793" y="51587"/>
                </a:lnTo>
                <a:lnTo>
                  <a:pt x="476148" y="50050"/>
                </a:lnTo>
                <a:lnTo>
                  <a:pt x="470230" y="45796"/>
                </a:lnTo>
                <a:lnTo>
                  <a:pt x="466407" y="39395"/>
                </a:lnTo>
                <a:lnTo>
                  <a:pt x="465061" y="31419"/>
                </a:lnTo>
                <a:lnTo>
                  <a:pt x="466407" y="23444"/>
                </a:lnTo>
                <a:lnTo>
                  <a:pt x="470230" y="17056"/>
                </a:lnTo>
                <a:lnTo>
                  <a:pt x="476148" y="12801"/>
                </a:lnTo>
                <a:lnTo>
                  <a:pt x="483793" y="11252"/>
                </a:lnTo>
                <a:lnTo>
                  <a:pt x="491426" y="12801"/>
                </a:lnTo>
                <a:lnTo>
                  <a:pt x="497332" y="17056"/>
                </a:lnTo>
                <a:lnTo>
                  <a:pt x="501154" y="23444"/>
                </a:lnTo>
                <a:lnTo>
                  <a:pt x="502513" y="31419"/>
                </a:lnTo>
                <a:lnTo>
                  <a:pt x="502513" y="6502"/>
                </a:lnTo>
                <a:lnTo>
                  <a:pt x="496176" y="2362"/>
                </a:lnTo>
                <a:lnTo>
                  <a:pt x="483793" y="0"/>
                </a:lnTo>
                <a:lnTo>
                  <a:pt x="471385" y="2362"/>
                </a:lnTo>
                <a:lnTo>
                  <a:pt x="461314" y="8928"/>
                </a:lnTo>
                <a:lnTo>
                  <a:pt x="454558" y="18872"/>
                </a:lnTo>
                <a:lnTo>
                  <a:pt x="452094" y="31419"/>
                </a:lnTo>
                <a:lnTo>
                  <a:pt x="454558" y="43967"/>
                </a:lnTo>
                <a:lnTo>
                  <a:pt x="461314" y="53911"/>
                </a:lnTo>
                <a:lnTo>
                  <a:pt x="471385" y="60477"/>
                </a:lnTo>
                <a:lnTo>
                  <a:pt x="483793" y="62839"/>
                </a:lnTo>
                <a:lnTo>
                  <a:pt x="496176" y="60477"/>
                </a:lnTo>
                <a:lnTo>
                  <a:pt x="506247" y="53911"/>
                </a:lnTo>
                <a:lnTo>
                  <a:pt x="507822" y="51587"/>
                </a:lnTo>
                <a:lnTo>
                  <a:pt x="513003" y="43967"/>
                </a:lnTo>
                <a:lnTo>
                  <a:pt x="515480" y="31419"/>
                </a:lnTo>
                <a:close/>
              </a:path>
              <a:path w="575944" h="325754">
                <a:moveTo>
                  <a:pt x="521563" y="74282"/>
                </a:moveTo>
                <a:lnTo>
                  <a:pt x="509765" y="74282"/>
                </a:lnTo>
                <a:lnTo>
                  <a:pt x="509765" y="104178"/>
                </a:lnTo>
                <a:lnTo>
                  <a:pt x="510578" y="111112"/>
                </a:lnTo>
                <a:lnTo>
                  <a:pt x="506349" y="105537"/>
                </a:lnTo>
                <a:lnTo>
                  <a:pt x="499059" y="98691"/>
                </a:lnTo>
                <a:lnTo>
                  <a:pt x="472490" y="73748"/>
                </a:lnTo>
                <a:lnTo>
                  <a:pt x="471233" y="73748"/>
                </a:lnTo>
                <a:lnTo>
                  <a:pt x="471233" y="135509"/>
                </a:lnTo>
                <a:lnTo>
                  <a:pt x="483031" y="135509"/>
                </a:lnTo>
                <a:lnTo>
                  <a:pt x="483031" y="105435"/>
                </a:lnTo>
                <a:lnTo>
                  <a:pt x="482130" y="98691"/>
                </a:lnTo>
                <a:lnTo>
                  <a:pt x="486359" y="104178"/>
                </a:lnTo>
                <a:lnTo>
                  <a:pt x="520306" y="136055"/>
                </a:lnTo>
                <a:lnTo>
                  <a:pt x="521563" y="136055"/>
                </a:lnTo>
                <a:lnTo>
                  <a:pt x="521563" y="111112"/>
                </a:lnTo>
                <a:lnTo>
                  <a:pt x="521563" y="74282"/>
                </a:lnTo>
                <a:close/>
              </a:path>
              <a:path w="575944" h="325754">
                <a:moveTo>
                  <a:pt x="573417" y="62026"/>
                </a:moveTo>
                <a:lnTo>
                  <a:pt x="560603" y="40779"/>
                </a:lnTo>
                <a:lnTo>
                  <a:pt x="559460" y="38887"/>
                </a:lnTo>
                <a:lnTo>
                  <a:pt x="566572" y="36106"/>
                </a:lnTo>
                <a:lnTo>
                  <a:pt x="571449" y="30251"/>
                </a:lnTo>
                <a:lnTo>
                  <a:pt x="571449" y="20967"/>
                </a:lnTo>
                <a:lnTo>
                  <a:pt x="569671" y="11887"/>
                </a:lnTo>
                <a:lnTo>
                  <a:pt x="564743" y="5524"/>
                </a:lnTo>
                <a:lnTo>
                  <a:pt x="558469" y="2438"/>
                </a:lnTo>
                <a:lnTo>
                  <a:pt x="558469" y="14122"/>
                </a:lnTo>
                <a:lnTo>
                  <a:pt x="558469" y="27736"/>
                </a:lnTo>
                <a:lnTo>
                  <a:pt x="554507" y="30162"/>
                </a:lnTo>
                <a:lnTo>
                  <a:pt x="538581" y="30162"/>
                </a:lnTo>
                <a:lnTo>
                  <a:pt x="538581" y="11887"/>
                </a:lnTo>
                <a:lnTo>
                  <a:pt x="554329" y="11887"/>
                </a:lnTo>
                <a:lnTo>
                  <a:pt x="558469" y="14122"/>
                </a:lnTo>
                <a:lnTo>
                  <a:pt x="558469" y="2438"/>
                </a:lnTo>
                <a:lnTo>
                  <a:pt x="557504" y="1955"/>
                </a:lnTo>
                <a:lnTo>
                  <a:pt x="548665" y="812"/>
                </a:lnTo>
                <a:lnTo>
                  <a:pt x="525970" y="812"/>
                </a:lnTo>
                <a:lnTo>
                  <a:pt x="525970" y="62026"/>
                </a:lnTo>
                <a:lnTo>
                  <a:pt x="538581" y="62026"/>
                </a:lnTo>
                <a:lnTo>
                  <a:pt x="538581" y="40779"/>
                </a:lnTo>
                <a:lnTo>
                  <a:pt x="546595" y="40779"/>
                </a:lnTo>
                <a:lnTo>
                  <a:pt x="559015" y="62026"/>
                </a:lnTo>
                <a:lnTo>
                  <a:pt x="573417" y="62026"/>
                </a:lnTo>
                <a:close/>
              </a:path>
              <a:path w="575944" h="325754">
                <a:moveTo>
                  <a:pt x="575602" y="124447"/>
                </a:moveTo>
                <a:lnTo>
                  <a:pt x="546430" y="124447"/>
                </a:lnTo>
                <a:lnTo>
                  <a:pt x="546430" y="110223"/>
                </a:lnTo>
                <a:lnTo>
                  <a:pt x="571004" y="110223"/>
                </a:lnTo>
                <a:lnTo>
                  <a:pt x="571004" y="99415"/>
                </a:lnTo>
                <a:lnTo>
                  <a:pt x="546430" y="99415"/>
                </a:lnTo>
                <a:lnTo>
                  <a:pt x="546430" y="85369"/>
                </a:lnTo>
                <a:lnTo>
                  <a:pt x="574332" y="85369"/>
                </a:lnTo>
                <a:lnTo>
                  <a:pt x="574332" y="74295"/>
                </a:lnTo>
                <a:lnTo>
                  <a:pt x="533819" y="74295"/>
                </a:lnTo>
                <a:lnTo>
                  <a:pt x="533819" y="135521"/>
                </a:lnTo>
                <a:lnTo>
                  <a:pt x="575602" y="135521"/>
                </a:lnTo>
                <a:lnTo>
                  <a:pt x="575602" y="124447"/>
                </a:lnTo>
                <a:close/>
              </a:path>
              <a:path w="575944" h="325754">
                <a:moveTo>
                  <a:pt x="575627" y="299897"/>
                </a:moveTo>
                <a:lnTo>
                  <a:pt x="0" y="299897"/>
                </a:lnTo>
                <a:lnTo>
                  <a:pt x="0" y="325297"/>
                </a:lnTo>
                <a:lnTo>
                  <a:pt x="575627" y="325297"/>
                </a:lnTo>
                <a:lnTo>
                  <a:pt x="575627" y="299897"/>
                </a:lnTo>
                <a:close/>
              </a:path>
              <a:path w="575944" h="325754">
                <a:moveTo>
                  <a:pt x="575627" y="160172"/>
                </a:moveTo>
                <a:lnTo>
                  <a:pt x="552056" y="160172"/>
                </a:lnTo>
                <a:lnTo>
                  <a:pt x="552056" y="208432"/>
                </a:lnTo>
                <a:lnTo>
                  <a:pt x="503059" y="208432"/>
                </a:lnTo>
                <a:lnTo>
                  <a:pt x="503059" y="160172"/>
                </a:lnTo>
                <a:lnTo>
                  <a:pt x="479488" y="160172"/>
                </a:lnTo>
                <a:lnTo>
                  <a:pt x="479488" y="208432"/>
                </a:lnTo>
                <a:lnTo>
                  <a:pt x="479488" y="230022"/>
                </a:lnTo>
                <a:lnTo>
                  <a:pt x="552056" y="230022"/>
                </a:lnTo>
                <a:lnTo>
                  <a:pt x="552056" y="274472"/>
                </a:lnTo>
                <a:lnTo>
                  <a:pt x="575627" y="274472"/>
                </a:lnTo>
                <a:lnTo>
                  <a:pt x="575627" y="230022"/>
                </a:lnTo>
                <a:lnTo>
                  <a:pt x="575627" y="208432"/>
                </a:lnTo>
                <a:lnTo>
                  <a:pt x="575627" y="160172"/>
                </a:lnTo>
                <a:close/>
              </a:path>
            </a:pathLst>
          </a:custGeom>
          <a:solidFill>
            <a:srgbClr val="5EB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2363" y="10045893"/>
            <a:ext cx="1044006" cy="1745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58558" y="9969754"/>
            <a:ext cx="9525" cy="326390"/>
          </a:xfrm>
          <a:custGeom>
            <a:avLst/>
            <a:gdLst/>
            <a:ahLst/>
            <a:cxnLst/>
            <a:rect l="l" t="t" r="r" b="b"/>
            <a:pathLst>
              <a:path w="9525" h="326390">
                <a:moveTo>
                  <a:pt x="8966" y="0"/>
                </a:moveTo>
                <a:lnTo>
                  <a:pt x="0" y="0"/>
                </a:lnTo>
                <a:lnTo>
                  <a:pt x="0" y="326250"/>
                </a:lnTo>
                <a:lnTo>
                  <a:pt x="8966" y="326250"/>
                </a:lnTo>
                <a:lnTo>
                  <a:pt x="8966" y="0"/>
                </a:lnTo>
                <a:close/>
              </a:path>
            </a:pathLst>
          </a:custGeom>
          <a:solidFill>
            <a:srgbClr val="68B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194" y="10010533"/>
            <a:ext cx="236512" cy="244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457200" y="1710004"/>
            <a:ext cx="6645909" cy="6231255"/>
          </a:xfrm>
          <a:custGeom>
            <a:avLst/>
            <a:gdLst/>
            <a:ahLst/>
            <a:cxnLst/>
            <a:rect l="l" t="t" r="r" b="b"/>
            <a:pathLst>
              <a:path w="6645909" h="6231255">
                <a:moveTo>
                  <a:pt x="0" y="6231001"/>
                </a:moveTo>
                <a:lnTo>
                  <a:pt x="6645605" y="6231001"/>
                </a:lnTo>
                <a:lnTo>
                  <a:pt x="6645605" y="0"/>
                </a:lnTo>
                <a:lnTo>
                  <a:pt x="0" y="0"/>
                </a:lnTo>
                <a:lnTo>
                  <a:pt x="0" y="6231001"/>
                </a:lnTo>
                <a:close/>
              </a:path>
            </a:pathLst>
          </a:custGeom>
          <a:solidFill>
            <a:srgbClr val="5CB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457200" y="457200"/>
            <a:ext cx="6645909" cy="1252855"/>
          </a:xfrm>
          <a:custGeom>
            <a:avLst/>
            <a:gdLst/>
            <a:ahLst/>
            <a:cxnLst/>
            <a:rect l="l" t="t" r="r" b="b"/>
            <a:pathLst>
              <a:path w="6645909" h="1252855">
                <a:moveTo>
                  <a:pt x="6645605" y="0"/>
                </a:moveTo>
                <a:lnTo>
                  <a:pt x="0" y="0"/>
                </a:lnTo>
                <a:lnTo>
                  <a:pt x="0" y="1252804"/>
                </a:lnTo>
                <a:lnTo>
                  <a:pt x="6645605" y="1252804"/>
                </a:lnTo>
                <a:lnTo>
                  <a:pt x="6645605" y="0"/>
                </a:lnTo>
                <a:close/>
              </a:path>
            </a:pathLst>
          </a:custGeom>
          <a:solidFill>
            <a:srgbClr val="BEE3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31650" y="4907285"/>
            <a:ext cx="3299548" cy="6654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553209" y="6465833"/>
            <a:ext cx="6456431" cy="1473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Neutraface Text Book"/>
                <a:cs typeface="Neutraface Text Book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CB8B2"/>
                </a:solidFill>
                <a:latin typeface="Lust Regular"/>
                <a:cs typeface="Lus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Neutraface Text Book"/>
                <a:cs typeface="Neutraface Text Book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CB8B2"/>
                </a:solidFill>
                <a:latin typeface="Lust Regular"/>
                <a:cs typeface="Lus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Neutraface Text Book"/>
                <a:cs typeface="Neutraface Text Book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rgbClr val="5CB8B2"/>
                </a:solidFill>
                <a:latin typeface="Lust Regular"/>
                <a:cs typeface="Lus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Neutraface Text Book"/>
                <a:cs typeface="Neutraface Text Book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Neutraface Text Book"/>
                <a:cs typeface="Neutraface Text Book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177999" y="9969754"/>
            <a:ext cx="506095" cy="277495"/>
          </a:xfrm>
          <a:custGeom>
            <a:avLst/>
            <a:gdLst/>
            <a:ahLst/>
            <a:cxnLst/>
            <a:rect l="l" t="t" r="r" b="b"/>
            <a:pathLst>
              <a:path w="506094" h="277495">
                <a:moveTo>
                  <a:pt x="119278" y="159943"/>
                </a:moveTo>
                <a:lnTo>
                  <a:pt x="117259" y="159943"/>
                </a:lnTo>
                <a:lnTo>
                  <a:pt x="61696" y="221907"/>
                </a:lnTo>
                <a:lnTo>
                  <a:pt x="53263" y="212636"/>
                </a:lnTo>
                <a:lnTo>
                  <a:pt x="5295" y="159943"/>
                </a:lnTo>
                <a:lnTo>
                  <a:pt x="3441" y="159943"/>
                </a:lnTo>
                <a:lnTo>
                  <a:pt x="3441" y="275602"/>
                </a:lnTo>
                <a:lnTo>
                  <a:pt x="26009" y="275602"/>
                </a:lnTo>
                <a:lnTo>
                  <a:pt x="26009" y="224929"/>
                </a:lnTo>
                <a:lnTo>
                  <a:pt x="25158" y="212636"/>
                </a:lnTo>
                <a:lnTo>
                  <a:pt x="32067" y="222745"/>
                </a:lnTo>
                <a:lnTo>
                  <a:pt x="60185" y="254228"/>
                </a:lnTo>
                <a:lnTo>
                  <a:pt x="62369" y="254228"/>
                </a:lnTo>
                <a:lnTo>
                  <a:pt x="90487" y="222745"/>
                </a:lnTo>
                <a:lnTo>
                  <a:pt x="91059" y="221907"/>
                </a:lnTo>
                <a:lnTo>
                  <a:pt x="97383" y="212636"/>
                </a:lnTo>
                <a:lnTo>
                  <a:pt x="96545" y="224929"/>
                </a:lnTo>
                <a:lnTo>
                  <a:pt x="96545" y="275602"/>
                </a:lnTo>
                <a:lnTo>
                  <a:pt x="119278" y="275602"/>
                </a:lnTo>
                <a:lnTo>
                  <a:pt x="119278" y="212636"/>
                </a:lnTo>
                <a:lnTo>
                  <a:pt x="119278" y="159943"/>
                </a:lnTo>
                <a:close/>
              </a:path>
              <a:path w="506094" h="277495">
                <a:moveTo>
                  <a:pt x="125577" y="108534"/>
                </a:moveTo>
                <a:lnTo>
                  <a:pt x="103987" y="93687"/>
                </a:lnTo>
                <a:lnTo>
                  <a:pt x="97840" y="101638"/>
                </a:lnTo>
                <a:lnTo>
                  <a:pt x="90360" y="107899"/>
                </a:lnTo>
                <a:lnTo>
                  <a:pt x="81026" y="112014"/>
                </a:lnTo>
                <a:lnTo>
                  <a:pt x="69329" y="113487"/>
                </a:lnTo>
                <a:lnTo>
                  <a:pt x="52666" y="110096"/>
                </a:lnTo>
                <a:lnTo>
                  <a:pt x="39789" y="100749"/>
                </a:lnTo>
                <a:lnTo>
                  <a:pt x="31470" y="86677"/>
                </a:lnTo>
                <a:lnTo>
                  <a:pt x="28524" y="69126"/>
                </a:lnTo>
                <a:lnTo>
                  <a:pt x="31470" y="51650"/>
                </a:lnTo>
                <a:lnTo>
                  <a:pt x="39789" y="37706"/>
                </a:lnTo>
                <a:lnTo>
                  <a:pt x="52666" y="28498"/>
                </a:lnTo>
                <a:lnTo>
                  <a:pt x="69329" y="25158"/>
                </a:lnTo>
                <a:lnTo>
                  <a:pt x="80048" y="26466"/>
                </a:lnTo>
                <a:lnTo>
                  <a:pt x="89077" y="30111"/>
                </a:lnTo>
                <a:lnTo>
                  <a:pt x="96393" y="35687"/>
                </a:lnTo>
                <a:lnTo>
                  <a:pt x="102006" y="42786"/>
                </a:lnTo>
                <a:lnTo>
                  <a:pt x="123202" y="27724"/>
                </a:lnTo>
                <a:lnTo>
                  <a:pt x="113106" y="15494"/>
                </a:lnTo>
                <a:lnTo>
                  <a:pt x="100863" y="6908"/>
                </a:lnTo>
                <a:lnTo>
                  <a:pt x="86321" y="1866"/>
                </a:lnTo>
                <a:lnTo>
                  <a:pt x="69329" y="203"/>
                </a:lnTo>
                <a:lnTo>
                  <a:pt x="42202" y="5372"/>
                </a:lnTo>
                <a:lnTo>
                  <a:pt x="20180" y="19735"/>
                </a:lnTo>
                <a:lnTo>
                  <a:pt x="5397" y="41567"/>
                </a:lnTo>
                <a:lnTo>
                  <a:pt x="0" y="69126"/>
                </a:lnTo>
                <a:lnTo>
                  <a:pt x="5397" y="96723"/>
                </a:lnTo>
                <a:lnTo>
                  <a:pt x="20180" y="118618"/>
                </a:lnTo>
                <a:lnTo>
                  <a:pt x="42202" y="133057"/>
                </a:lnTo>
                <a:lnTo>
                  <a:pt x="69329" y="138252"/>
                </a:lnTo>
                <a:lnTo>
                  <a:pt x="87414" y="136169"/>
                </a:lnTo>
                <a:lnTo>
                  <a:pt x="102793" y="130225"/>
                </a:lnTo>
                <a:lnTo>
                  <a:pt x="115506" y="120865"/>
                </a:lnTo>
                <a:lnTo>
                  <a:pt x="125577" y="108534"/>
                </a:lnTo>
                <a:close/>
              </a:path>
              <a:path w="506094" h="277495">
                <a:moveTo>
                  <a:pt x="233934" y="112280"/>
                </a:moveTo>
                <a:lnTo>
                  <a:pt x="169760" y="112280"/>
                </a:lnTo>
                <a:lnTo>
                  <a:pt x="169760" y="80530"/>
                </a:lnTo>
                <a:lnTo>
                  <a:pt x="223824" y="80530"/>
                </a:lnTo>
                <a:lnTo>
                  <a:pt x="223824" y="57670"/>
                </a:lnTo>
                <a:lnTo>
                  <a:pt x="169760" y="57670"/>
                </a:lnTo>
                <a:lnTo>
                  <a:pt x="169760" y="25920"/>
                </a:lnTo>
                <a:lnTo>
                  <a:pt x="231152" y="25920"/>
                </a:lnTo>
                <a:lnTo>
                  <a:pt x="231152" y="1790"/>
                </a:lnTo>
                <a:lnTo>
                  <a:pt x="142024" y="1790"/>
                </a:lnTo>
                <a:lnTo>
                  <a:pt x="142024" y="25920"/>
                </a:lnTo>
                <a:lnTo>
                  <a:pt x="142024" y="57670"/>
                </a:lnTo>
                <a:lnTo>
                  <a:pt x="142024" y="80530"/>
                </a:lnTo>
                <a:lnTo>
                  <a:pt x="142024" y="112280"/>
                </a:lnTo>
                <a:lnTo>
                  <a:pt x="142024" y="136410"/>
                </a:lnTo>
                <a:lnTo>
                  <a:pt x="233934" y="136410"/>
                </a:lnTo>
                <a:lnTo>
                  <a:pt x="233934" y="112280"/>
                </a:lnTo>
                <a:close/>
              </a:path>
              <a:path w="506094" h="277495">
                <a:moveTo>
                  <a:pt x="252730" y="218376"/>
                </a:moveTo>
                <a:lnTo>
                  <a:pt x="248107" y="194919"/>
                </a:lnTo>
                <a:lnTo>
                  <a:pt x="238429" y="180657"/>
                </a:lnTo>
                <a:lnTo>
                  <a:pt x="235470" y="176301"/>
                </a:lnTo>
                <a:lnTo>
                  <a:pt x="228485" y="171754"/>
                </a:lnTo>
                <a:lnTo>
                  <a:pt x="228485" y="218376"/>
                </a:lnTo>
                <a:lnTo>
                  <a:pt x="225945" y="233286"/>
                </a:lnTo>
                <a:lnTo>
                  <a:pt x="218795" y="245237"/>
                </a:lnTo>
                <a:lnTo>
                  <a:pt x="207733" y="253199"/>
                </a:lnTo>
                <a:lnTo>
                  <a:pt x="193471" y="256082"/>
                </a:lnTo>
                <a:lnTo>
                  <a:pt x="179184" y="253199"/>
                </a:lnTo>
                <a:lnTo>
                  <a:pt x="168122" y="245237"/>
                </a:lnTo>
                <a:lnTo>
                  <a:pt x="160972" y="233286"/>
                </a:lnTo>
                <a:lnTo>
                  <a:pt x="158445" y="218376"/>
                </a:lnTo>
                <a:lnTo>
                  <a:pt x="160972" y="203454"/>
                </a:lnTo>
                <a:lnTo>
                  <a:pt x="168122" y="191490"/>
                </a:lnTo>
                <a:lnTo>
                  <a:pt x="179184" y="183540"/>
                </a:lnTo>
                <a:lnTo>
                  <a:pt x="193471" y="180657"/>
                </a:lnTo>
                <a:lnTo>
                  <a:pt x="207733" y="183540"/>
                </a:lnTo>
                <a:lnTo>
                  <a:pt x="218795" y="191490"/>
                </a:lnTo>
                <a:lnTo>
                  <a:pt x="225945" y="203454"/>
                </a:lnTo>
                <a:lnTo>
                  <a:pt x="228485" y="218376"/>
                </a:lnTo>
                <a:lnTo>
                  <a:pt x="228485" y="171754"/>
                </a:lnTo>
                <a:lnTo>
                  <a:pt x="216649" y="164033"/>
                </a:lnTo>
                <a:lnTo>
                  <a:pt x="193471" y="159613"/>
                </a:lnTo>
                <a:lnTo>
                  <a:pt x="170281" y="164033"/>
                </a:lnTo>
                <a:lnTo>
                  <a:pt x="151447" y="176301"/>
                </a:lnTo>
                <a:lnTo>
                  <a:pt x="138811" y="194919"/>
                </a:lnTo>
                <a:lnTo>
                  <a:pt x="134200" y="218376"/>
                </a:lnTo>
                <a:lnTo>
                  <a:pt x="138811" y="241820"/>
                </a:lnTo>
                <a:lnTo>
                  <a:pt x="151447" y="260438"/>
                </a:lnTo>
                <a:lnTo>
                  <a:pt x="170281" y="272707"/>
                </a:lnTo>
                <a:lnTo>
                  <a:pt x="193471" y="277126"/>
                </a:lnTo>
                <a:lnTo>
                  <a:pt x="216649" y="272707"/>
                </a:lnTo>
                <a:lnTo>
                  <a:pt x="235470" y="260438"/>
                </a:lnTo>
                <a:lnTo>
                  <a:pt x="238429" y="256082"/>
                </a:lnTo>
                <a:lnTo>
                  <a:pt x="248107" y="241820"/>
                </a:lnTo>
                <a:lnTo>
                  <a:pt x="252730" y="218376"/>
                </a:lnTo>
                <a:close/>
              </a:path>
              <a:path w="506094" h="277495">
                <a:moveTo>
                  <a:pt x="361746" y="161124"/>
                </a:moveTo>
                <a:lnTo>
                  <a:pt x="339686" y="161124"/>
                </a:lnTo>
                <a:lnTo>
                  <a:pt x="339686" y="217017"/>
                </a:lnTo>
                <a:lnTo>
                  <a:pt x="341210" y="229984"/>
                </a:lnTo>
                <a:lnTo>
                  <a:pt x="333286" y="219544"/>
                </a:lnTo>
                <a:lnTo>
                  <a:pt x="319671" y="206756"/>
                </a:lnTo>
                <a:lnTo>
                  <a:pt x="269989" y="160108"/>
                </a:lnTo>
                <a:lnTo>
                  <a:pt x="267627" y="160108"/>
                </a:lnTo>
                <a:lnTo>
                  <a:pt x="267627" y="275602"/>
                </a:lnTo>
                <a:lnTo>
                  <a:pt x="289687" y="275602"/>
                </a:lnTo>
                <a:lnTo>
                  <a:pt x="289687" y="219367"/>
                </a:lnTo>
                <a:lnTo>
                  <a:pt x="287997" y="206756"/>
                </a:lnTo>
                <a:lnTo>
                  <a:pt x="295922" y="217017"/>
                </a:lnTo>
                <a:lnTo>
                  <a:pt x="359384" y="276618"/>
                </a:lnTo>
                <a:lnTo>
                  <a:pt x="361746" y="276618"/>
                </a:lnTo>
                <a:lnTo>
                  <a:pt x="361746" y="229984"/>
                </a:lnTo>
                <a:lnTo>
                  <a:pt x="361746" y="161124"/>
                </a:lnTo>
                <a:close/>
              </a:path>
              <a:path w="506094" h="277495">
                <a:moveTo>
                  <a:pt x="383730" y="69126"/>
                </a:moveTo>
                <a:lnTo>
                  <a:pt x="378294" y="41529"/>
                </a:lnTo>
                <a:lnTo>
                  <a:pt x="366915" y="24752"/>
                </a:lnTo>
                <a:lnTo>
                  <a:pt x="363435" y="19634"/>
                </a:lnTo>
                <a:lnTo>
                  <a:pt x="355206" y="14274"/>
                </a:lnTo>
                <a:lnTo>
                  <a:pt x="355206" y="69126"/>
                </a:lnTo>
                <a:lnTo>
                  <a:pt x="352221" y="86677"/>
                </a:lnTo>
                <a:lnTo>
                  <a:pt x="343827" y="100749"/>
                </a:lnTo>
                <a:lnTo>
                  <a:pt x="330809" y="110096"/>
                </a:lnTo>
                <a:lnTo>
                  <a:pt x="314007" y="113487"/>
                </a:lnTo>
                <a:lnTo>
                  <a:pt x="297218" y="110096"/>
                </a:lnTo>
                <a:lnTo>
                  <a:pt x="284200" y="100749"/>
                </a:lnTo>
                <a:lnTo>
                  <a:pt x="275793" y="86677"/>
                </a:lnTo>
                <a:lnTo>
                  <a:pt x="272808" y="69126"/>
                </a:lnTo>
                <a:lnTo>
                  <a:pt x="275793" y="51587"/>
                </a:lnTo>
                <a:lnTo>
                  <a:pt x="284200" y="37503"/>
                </a:lnTo>
                <a:lnTo>
                  <a:pt x="297218" y="28155"/>
                </a:lnTo>
                <a:lnTo>
                  <a:pt x="314007" y="24752"/>
                </a:lnTo>
                <a:lnTo>
                  <a:pt x="330809" y="28155"/>
                </a:lnTo>
                <a:lnTo>
                  <a:pt x="343827" y="37503"/>
                </a:lnTo>
                <a:lnTo>
                  <a:pt x="352221" y="51587"/>
                </a:lnTo>
                <a:lnTo>
                  <a:pt x="355206" y="69126"/>
                </a:lnTo>
                <a:lnTo>
                  <a:pt x="355206" y="14274"/>
                </a:lnTo>
                <a:lnTo>
                  <a:pt x="341287" y="5207"/>
                </a:lnTo>
                <a:lnTo>
                  <a:pt x="314007" y="0"/>
                </a:lnTo>
                <a:lnTo>
                  <a:pt x="286740" y="5207"/>
                </a:lnTo>
                <a:lnTo>
                  <a:pt x="264591" y="19634"/>
                </a:lnTo>
                <a:lnTo>
                  <a:pt x="249720" y="41529"/>
                </a:lnTo>
                <a:lnTo>
                  <a:pt x="244284" y="69126"/>
                </a:lnTo>
                <a:lnTo>
                  <a:pt x="249720" y="96723"/>
                </a:lnTo>
                <a:lnTo>
                  <a:pt x="264591" y="118618"/>
                </a:lnTo>
                <a:lnTo>
                  <a:pt x="286740" y="133057"/>
                </a:lnTo>
                <a:lnTo>
                  <a:pt x="314007" y="138252"/>
                </a:lnTo>
                <a:lnTo>
                  <a:pt x="341287" y="133057"/>
                </a:lnTo>
                <a:lnTo>
                  <a:pt x="363435" y="118618"/>
                </a:lnTo>
                <a:lnTo>
                  <a:pt x="366915" y="113487"/>
                </a:lnTo>
                <a:lnTo>
                  <a:pt x="378294" y="96723"/>
                </a:lnTo>
                <a:lnTo>
                  <a:pt x="383730" y="69126"/>
                </a:lnTo>
                <a:close/>
              </a:path>
              <a:path w="506094" h="277495">
                <a:moveTo>
                  <a:pt x="467220" y="161518"/>
                </a:moveTo>
                <a:lnTo>
                  <a:pt x="378333" y="161518"/>
                </a:lnTo>
                <a:lnTo>
                  <a:pt x="378333" y="181838"/>
                </a:lnTo>
                <a:lnTo>
                  <a:pt x="410997" y="181838"/>
                </a:lnTo>
                <a:lnTo>
                  <a:pt x="410997" y="275818"/>
                </a:lnTo>
                <a:lnTo>
                  <a:pt x="434568" y="275818"/>
                </a:lnTo>
                <a:lnTo>
                  <a:pt x="434568" y="181838"/>
                </a:lnTo>
                <a:lnTo>
                  <a:pt x="467220" y="181838"/>
                </a:lnTo>
                <a:lnTo>
                  <a:pt x="467220" y="161518"/>
                </a:lnTo>
                <a:close/>
              </a:path>
              <a:path w="506094" h="277495">
                <a:moveTo>
                  <a:pt x="506006" y="230974"/>
                </a:moveTo>
                <a:lnTo>
                  <a:pt x="482434" y="230974"/>
                </a:lnTo>
                <a:lnTo>
                  <a:pt x="482434" y="275424"/>
                </a:lnTo>
                <a:lnTo>
                  <a:pt x="506006" y="275424"/>
                </a:lnTo>
                <a:lnTo>
                  <a:pt x="506006" y="230974"/>
                </a:lnTo>
                <a:close/>
              </a:path>
            </a:pathLst>
          </a:custGeom>
          <a:solidFill>
            <a:srgbClr val="5EB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180945" y="9970706"/>
            <a:ext cx="575945" cy="325755"/>
          </a:xfrm>
          <a:custGeom>
            <a:avLst/>
            <a:gdLst/>
            <a:ahLst/>
            <a:cxnLst/>
            <a:rect l="l" t="t" r="r" b="b"/>
            <a:pathLst>
              <a:path w="575944" h="325754">
                <a:moveTo>
                  <a:pt x="443598" y="812"/>
                </a:moveTo>
                <a:lnTo>
                  <a:pt x="404164" y="812"/>
                </a:lnTo>
                <a:lnTo>
                  <a:pt x="404164" y="62026"/>
                </a:lnTo>
                <a:lnTo>
                  <a:pt x="416775" y="62026"/>
                </a:lnTo>
                <a:lnTo>
                  <a:pt x="416775" y="39077"/>
                </a:lnTo>
                <a:lnTo>
                  <a:pt x="441172" y="39077"/>
                </a:lnTo>
                <a:lnTo>
                  <a:pt x="441172" y="27813"/>
                </a:lnTo>
                <a:lnTo>
                  <a:pt x="416775" y="27813"/>
                </a:lnTo>
                <a:lnTo>
                  <a:pt x="416775" y="11887"/>
                </a:lnTo>
                <a:lnTo>
                  <a:pt x="443598" y="11887"/>
                </a:lnTo>
                <a:lnTo>
                  <a:pt x="443598" y="812"/>
                </a:lnTo>
                <a:close/>
              </a:path>
              <a:path w="575944" h="325754">
                <a:moveTo>
                  <a:pt x="460946" y="104914"/>
                </a:moveTo>
                <a:lnTo>
                  <a:pt x="458470" y="92367"/>
                </a:lnTo>
                <a:lnTo>
                  <a:pt x="453288" y="84734"/>
                </a:lnTo>
                <a:lnTo>
                  <a:pt x="451713" y="82410"/>
                </a:lnTo>
                <a:lnTo>
                  <a:pt x="447979" y="79984"/>
                </a:lnTo>
                <a:lnTo>
                  <a:pt x="447979" y="104914"/>
                </a:lnTo>
                <a:lnTo>
                  <a:pt x="446620" y="112890"/>
                </a:lnTo>
                <a:lnTo>
                  <a:pt x="442798" y="119278"/>
                </a:lnTo>
                <a:lnTo>
                  <a:pt x="436892" y="123532"/>
                </a:lnTo>
                <a:lnTo>
                  <a:pt x="429260" y="125069"/>
                </a:lnTo>
                <a:lnTo>
                  <a:pt x="421614" y="123532"/>
                </a:lnTo>
                <a:lnTo>
                  <a:pt x="415696" y="119278"/>
                </a:lnTo>
                <a:lnTo>
                  <a:pt x="411886" y="112890"/>
                </a:lnTo>
                <a:lnTo>
                  <a:pt x="410527" y="104914"/>
                </a:lnTo>
                <a:lnTo>
                  <a:pt x="411886" y="96939"/>
                </a:lnTo>
                <a:lnTo>
                  <a:pt x="415696" y="90538"/>
                </a:lnTo>
                <a:lnTo>
                  <a:pt x="421614" y="86283"/>
                </a:lnTo>
                <a:lnTo>
                  <a:pt x="429260" y="84734"/>
                </a:lnTo>
                <a:lnTo>
                  <a:pt x="436892" y="86283"/>
                </a:lnTo>
                <a:lnTo>
                  <a:pt x="442798" y="90538"/>
                </a:lnTo>
                <a:lnTo>
                  <a:pt x="446620" y="96939"/>
                </a:lnTo>
                <a:lnTo>
                  <a:pt x="447979" y="104914"/>
                </a:lnTo>
                <a:lnTo>
                  <a:pt x="447979" y="79984"/>
                </a:lnTo>
                <a:lnTo>
                  <a:pt x="441655" y="75844"/>
                </a:lnTo>
                <a:lnTo>
                  <a:pt x="429260" y="73482"/>
                </a:lnTo>
                <a:lnTo>
                  <a:pt x="416852" y="75844"/>
                </a:lnTo>
                <a:lnTo>
                  <a:pt x="406793" y="82410"/>
                </a:lnTo>
                <a:lnTo>
                  <a:pt x="400024" y="92367"/>
                </a:lnTo>
                <a:lnTo>
                  <a:pt x="397560" y="104914"/>
                </a:lnTo>
                <a:lnTo>
                  <a:pt x="400024" y="117449"/>
                </a:lnTo>
                <a:lnTo>
                  <a:pt x="406793" y="127406"/>
                </a:lnTo>
                <a:lnTo>
                  <a:pt x="416852" y="133959"/>
                </a:lnTo>
                <a:lnTo>
                  <a:pt x="429260" y="136321"/>
                </a:lnTo>
                <a:lnTo>
                  <a:pt x="441655" y="133959"/>
                </a:lnTo>
                <a:lnTo>
                  <a:pt x="451713" y="127406"/>
                </a:lnTo>
                <a:lnTo>
                  <a:pt x="453301" y="125069"/>
                </a:lnTo>
                <a:lnTo>
                  <a:pt x="458470" y="117449"/>
                </a:lnTo>
                <a:lnTo>
                  <a:pt x="460946" y="104914"/>
                </a:lnTo>
                <a:close/>
              </a:path>
              <a:path w="575944" h="325754">
                <a:moveTo>
                  <a:pt x="515480" y="31419"/>
                </a:moveTo>
                <a:lnTo>
                  <a:pt x="513003" y="18872"/>
                </a:lnTo>
                <a:lnTo>
                  <a:pt x="507822" y="11252"/>
                </a:lnTo>
                <a:lnTo>
                  <a:pt x="506247" y="8928"/>
                </a:lnTo>
                <a:lnTo>
                  <a:pt x="502513" y="6502"/>
                </a:lnTo>
                <a:lnTo>
                  <a:pt x="502513" y="31419"/>
                </a:lnTo>
                <a:lnTo>
                  <a:pt x="501154" y="39395"/>
                </a:lnTo>
                <a:lnTo>
                  <a:pt x="497332" y="45796"/>
                </a:lnTo>
                <a:lnTo>
                  <a:pt x="491426" y="50050"/>
                </a:lnTo>
                <a:lnTo>
                  <a:pt x="483793" y="51587"/>
                </a:lnTo>
                <a:lnTo>
                  <a:pt x="476148" y="50050"/>
                </a:lnTo>
                <a:lnTo>
                  <a:pt x="470230" y="45796"/>
                </a:lnTo>
                <a:lnTo>
                  <a:pt x="466407" y="39395"/>
                </a:lnTo>
                <a:lnTo>
                  <a:pt x="465061" y="31419"/>
                </a:lnTo>
                <a:lnTo>
                  <a:pt x="466407" y="23444"/>
                </a:lnTo>
                <a:lnTo>
                  <a:pt x="470230" y="17056"/>
                </a:lnTo>
                <a:lnTo>
                  <a:pt x="476148" y="12801"/>
                </a:lnTo>
                <a:lnTo>
                  <a:pt x="483793" y="11252"/>
                </a:lnTo>
                <a:lnTo>
                  <a:pt x="491426" y="12801"/>
                </a:lnTo>
                <a:lnTo>
                  <a:pt x="497332" y="17056"/>
                </a:lnTo>
                <a:lnTo>
                  <a:pt x="501154" y="23444"/>
                </a:lnTo>
                <a:lnTo>
                  <a:pt x="502513" y="31419"/>
                </a:lnTo>
                <a:lnTo>
                  <a:pt x="502513" y="6502"/>
                </a:lnTo>
                <a:lnTo>
                  <a:pt x="496176" y="2362"/>
                </a:lnTo>
                <a:lnTo>
                  <a:pt x="483793" y="0"/>
                </a:lnTo>
                <a:lnTo>
                  <a:pt x="471385" y="2362"/>
                </a:lnTo>
                <a:lnTo>
                  <a:pt x="461314" y="8928"/>
                </a:lnTo>
                <a:lnTo>
                  <a:pt x="454558" y="18872"/>
                </a:lnTo>
                <a:lnTo>
                  <a:pt x="452094" y="31419"/>
                </a:lnTo>
                <a:lnTo>
                  <a:pt x="454558" y="43967"/>
                </a:lnTo>
                <a:lnTo>
                  <a:pt x="461314" y="53911"/>
                </a:lnTo>
                <a:lnTo>
                  <a:pt x="471385" y="60477"/>
                </a:lnTo>
                <a:lnTo>
                  <a:pt x="483793" y="62839"/>
                </a:lnTo>
                <a:lnTo>
                  <a:pt x="496176" y="60477"/>
                </a:lnTo>
                <a:lnTo>
                  <a:pt x="506247" y="53911"/>
                </a:lnTo>
                <a:lnTo>
                  <a:pt x="507822" y="51587"/>
                </a:lnTo>
                <a:lnTo>
                  <a:pt x="513003" y="43967"/>
                </a:lnTo>
                <a:lnTo>
                  <a:pt x="515480" y="31419"/>
                </a:lnTo>
                <a:close/>
              </a:path>
              <a:path w="575944" h="325754">
                <a:moveTo>
                  <a:pt x="521563" y="74282"/>
                </a:moveTo>
                <a:lnTo>
                  <a:pt x="509765" y="74282"/>
                </a:lnTo>
                <a:lnTo>
                  <a:pt x="509765" y="104178"/>
                </a:lnTo>
                <a:lnTo>
                  <a:pt x="510578" y="111112"/>
                </a:lnTo>
                <a:lnTo>
                  <a:pt x="506349" y="105537"/>
                </a:lnTo>
                <a:lnTo>
                  <a:pt x="499059" y="98691"/>
                </a:lnTo>
                <a:lnTo>
                  <a:pt x="472490" y="73748"/>
                </a:lnTo>
                <a:lnTo>
                  <a:pt x="471233" y="73748"/>
                </a:lnTo>
                <a:lnTo>
                  <a:pt x="471233" y="135509"/>
                </a:lnTo>
                <a:lnTo>
                  <a:pt x="483031" y="135509"/>
                </a:lnTo>
                <a:lnTo>
                  <a:pt x="483031" y="105435"/>
                </a:lnTo>
                <a:lnTo>
                  <a:pt x="482130" y="98691"/>
                </a:lnTo>
                <a:lnTo>
                  <a:pt x="486359" y="104178"/>
                </a:lnTo>
                <a:lnTo>
                  <a:pt x="520306" y="136055"/>
                </a:lnTo>
                <a:lnTo>
                  <a:pt x="521563" y="136055"/>
                </a:lnTo>
                <a:lnTo>
                  <a:pt x="521563" y="111112"/>
                </a:lnTo>
                <a:lnTo>
                  <a:pt x="521563" y="74282"/>
                </a:lnTo>
                <a:close/>
              </a:path>
              <a:path w="575944" h="325754">
                <a:moveTo>
                  <a:pt x="573417" y="62026"/>
                </a:moveTo>
                <a:lnTo>
                  <a:pt x="560603" y="40779"/>
                </a:lnTo>
                <a:lnTo>
                  <a:pt x="559460" y="38887"/>
                </a:lnTo>
                <a:lnTo>
                  <a:pt x="566572" y="36106"/>
                </a:lnTo>
                <a:lnTo>
                  <a:pt x="571449" y="30251"/>
                </a:lnTo>
                <a:lnTo>
                  <a:pt x="571449" y="20967"/>
                </a:lnTo>
                <a:lnTo>
                  <a:pt x="569671" y="11887"/>
                </a:lnTo>
                <a:lnTo>
                  <a:pt x="564743" y="5524"/>
                </a:lnTo>
                <a:lnTo>
                  <a:pt x="558469" y="2438"/>
                </a:lnTo>
                <a:lnTo>
                  <a:pt x="558469" y="14122"/>
                </a:lnTo>
                <a:lnTo>
                  <a:pt x="558469" y="27736"/>
                </a:lnTo>
                <a:lnTo>
                  <a:pt x="554507" y="30162"/>
                </a:lnTo>
                <a:lnTo>
                  <a:pt x="538581" y="30162"/>
                </a:lnTo>
                <a:lnTo>
                  <a:pt x="538581" y="11887"/>
                </a:lnTo>
                <a:lnTo>
                  <a:pt x="554329" y="11887"/>
                </a:lnTo>
                <a:lnTo>
                  <a:pt x="558469" y="14122"/>
                </a:lnTo>
                <a:lnTo>
                  <a:pt x="558469" y="2438"/>
                </a:lnTo>
                <a:lnTo>
                  <a:pt x="557504" y="1955"/>
                </a:lnTo>
                <a:lnTo>
                  <a:pt x="548665" y="812"/>
                </a:lnTo>
                <a:lnTo>
                  <a:pt x="525970" y="812"/>
                </a:lnTo>
                <a:lnTo>
                  <a:pt x="525970" y="62026"/>
                </a:lnTo>
                <a:lnTo>
                  <a:pt x="538581" y="62026"/>
                </a:lnTo>
                <a:lnTo>
                  <a:pt x="538581" y="40779"/>
                </a:lnTo>
                <a:lnTo>
                  <a:pt x="546595" y="40779"/>
                </a:lnTo>
                <a:lnTo>
                  <a:pt x="559015" y="62026"/>
                </a:lnTo>
                <a:lnTo>
                  <a:pt x="573417" y="62026"/>
                </a:lnTo>
                <a:close/>
              </a:path>
              <a:path w="575944" h="325754">
                <a:moveTo>
                  <a:pt x="575602" y="124447"/>
                </a:moveTo>
                <a:lnTo>
                  <a:pt x="546430" y="124447"/>
                </a:lnTo>
                <a:lnTo>
                  <a:pt x="546430" y="110223"/>
                </a:lnTo>
                <a:lnTo>
                  <a:pt x="571004" y="110223"/>
                </a:lnTo>
                <a:lnTo>
                  <a:pt x="571004" y="99415"/>
                </a:lnTo>
                <a:lnTo>
                  <a:pt x="546430" y="99415"/>
                </a:lnTo>
                <a:lnTo>
                  <a:pt x="546430" y="85369"/>
                </a:lnTo>
                <a:lnTo>
                  <a:pt x="574332" y="85369"/>
                </a:lnTo>
                <a:lnTo>
                  <a:pt x="574332" y="74295"/>
                </a:lnTo>
                <a:lnTo>
                  <a:pt x="533819" y="74295"/>
                </a:lnTo>
                <a:lnTo>
                  <a:pt x="533819" y="135521"/>
                </a:lnTo>
                <a:lnTo>
                  <a:pt x="575602" y="135521"/>
                </a:lnTo>
                <a:lnTo>
                  <a:pt x="575602" y="124447"/>
                </a:lnTo>
                <a:close/>
              </a:path>
              <a:path w="575944" h="325754">
                <a:moveTo>
                  <a:pt x="575627" y="299897"/>
                </a:moveTo>
                <a:lnTo>
                  <a:pt x="0" y="299897"/>
                </a:lnTo>
                <a:lnTo>
                  <a:pt x="0" y="325297"/>
                </a:lnTo>
                <a:lnTo>
                  <a:pt x="575627" y="325297"/>
                </a:lnTo>
                <a:lnTo>
                  <a:pt x="575627" y="299897"/>
                </a:lnTo>
                <a:close/>
              </a:path>
              <a:path w="575944" h="325754">
                <a:moveTo>
                  <a:pt x="575627" y="160172"/>
                </a:moveTo>
                <a:lnTo>
                  <a:pt x="552056" y="160172"/>
                </a:lnTo>
                <a:lnTo>
                  <a:pt x="552056" y="208432"/>
                </a:lnTo>
                <a:lnTo>
                  <a:pt x="503059" y="208432"/>
                </a:lnTo>
                <a:lnTo>
                  <a:pt x="503059" y="160172"/>
                </a:lnTo>
                <a:lnTo>
                  <a:pt x="479488" y="160172"/>
                </a:lnTo>
                <a:lnTo>
                  <a:pt x="479488" y="208432"/>
                </a:lnTo>
                <a:lnTo>
                  <a:pt x="479488" y="230022"/>
                </a:lnTo>
                <a:lnTo>
                  <a:pt x="552056" y="230022"/>
                </a:lnTo>
                <a:lnTo>
                  <a:pt x="552056" y="274472"/>
                </a:lnTo>
                <a:lnTo>
                  <a:pt x="575627" y="274472"/>
                </a:lnTo>
                <a:lnTo>
                  <a:pt x="575627" y="230022"/>
                </a:lnTo>
                <a:lnTo>
                  <a:pt x="575627" y="208432"/>
                </a:lnTo>
                <a:lnTo>
                  <a:pt x="575627" y="160172"/>
                </a:lnTo>
                <a:close/>
              </a:path>
            </a:pathLst>
          </a:custGeom>
          <a:solidFill>
            <a:srgbClr val="5EBF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32363" y="10045893"/>
            <a:ext cx="1044006" cy="1745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758558" y="9969754"/>
            <a:ext cx="9525" cy="326390"/>
          </a:xfrm>
          <a:custGeom>
            <a:avLst/>
            <a:gdLst/>
            <a:ahLst/>
            <a:cxnLst/>
            <a:rect l="l" t="t" r="r" b="b"/>
            <a:pathLst>
              <a:path w="9525" h="326390">
                <a:moveTo>
                  <a:pt x="8966" y="0"/>
                </a:moveTo>
                <a:lnTo>
                  <a:pt x="0" y="0"/>
                </a:lnTo>
                <a:lnTo>
                  <a:pt x="0" y="326250"/>
                </a:lnTo>
                <a:lnTo>
                  <a:pt x="8966" y="326250"/>
                </a:lnTo>
                <a:lnTo>
                  <a:pt x="8966" y="0"/>
                </a:lnTo>
                <a:close/>
              </a:path>
            </a:pathLst>
          </a:custGeom>
          <a:solidFill>
            <a:srgbClr val="68BE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57194" y="10010533"/>
            <a:ext cx="236512" cy="24466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73064"/>
            <a:ext cx="6673850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5CB8B2"/>
                </a:solidFill>
                <a:latin typeface="Lust Regular"/>
                <a:cs typeface="Lust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66045" y="2016849"/>
            <a:ext cx="4449445" cy="665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882837" y="9921508"/>
            <a:ext cx="258445" cy="274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Neutraface Text Book"/>
                <a:cs typeface="Neutraface Text Book"/>
              </a:defRPr>
            </a:lvl1pPr>
          </a:lstStyle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261B5C33-CE3A-414B-840A-E75889D89C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8" y="2110156"/>
            <a:ext cx="6640604" cy="8111534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1934413" y="6515684"/>
            <a:ext cx="3691254" cy="2067560"/>
          </a:xfrm>
          <a:custGeom>
            <a:avLst/>
            <a:gdLst/>
            <a:ahLst/>
            <a:cxnLst/>
            <a:rect l="l" t="t" r="r" b="b"/>
            <a:pathLst>
              <a:path w="3691254" h="2067559">
                <a:moveTo>
                  <a:pt x="761034" y="1020432"/>
                </a:moveTo>
                <a:lnTo>
                  <a:pt x="748118" y="1020432"/>
                </a:lnTo>
                <a:lnTo>
                  <a:pt x="393674" y="1415732"/>
                </a:lnTo>
                <a:lnTo>
                  <a:pt x="33845" y="1020432"/>
                </a:lnTo>
                <a:lnTo>
                  <a:pt x="22021" y="1020432"/>
                </a:lnTo>
                <a:lnTo>
                  <a:pt x="22021" y="1758340"/>
                </a:lnTo>
                <a:lnTo>
                  <a:pt x="165963" y="1758340"/>
                </a:lnTo>
                <a:lnTo>
                  <a:pt x="165874" y="1454658"/>
                </a:lnTo>
                <a:lnTo>
                  <a:pt x="165290" y="1431417"/>
                </a:lnTo>
                <a:lnTo>
                  <a:pt x="163690" y="1402727"/>
                </a:lnTo>
                <a:lnTo>
                  <a:pt x="160578" y="1356626"/>
                </a:lnTo>
                <a:lnTo>
                  <a:pt x="167995" y="1367307"/>
                </a:lnTo>
                <a:lnTo>
                  <a:pt x="186893" y="1393698"/>
                </a:lnTo>
                <a:lnTo>
                  <a:pt x="212242" y="1427340"/>
                </a:lnTo>
                <a:lnTo>
                  <a:pt x="238988" y="1459763"/>
                </a:lnTo>
                <a:lnTo>
                  <a:pt x="384022" y="1621942"/>
                </a:lnTo>
                <a:lnTo>
                  <a:pt x="397992" y="1621942"/>
                </a:lnTo>
                <a:lnTo>
                  <a:pt x="542988" y="1459763"/>
                </a:lnTo>
                <a:lnTo>
                  <a:pt x="578548" y="1417878"/>
                </a:lnTo>
                <a:lnTo>
                  <a:pt x="621372" y="1356626"/>
                </a:lnTo>
                <a:lnTo>
                  <a:pt x="618680" y="1402003"/>
                </a:lnTo>
                <a:lnTo>
                  <a:pt x="616839" y="1443634"/>
                </a:lnTo>
                <a:lnTo>
                  <a:pt x="616000" y="1484452"/>
                </a:lnTo>
                <a:lnTo>
                  <a:pt x="616000" y="1758340"/>
                </a:lnTo>
                <a:lnTo>
                  <a:pt x="761034" y="1758340"/>
                </a:lnTo>
                <a:lnTo>
                  <a:pt x="761034" y="1020432"/>
                </a:lnTo>
                <a:close/>
              </a:path>
              <a:path w="3691254" h="2067559">
                <a:moveTo>
                  <a:pt x="801166" y="692467"/>
                </a:moveTo>
                <a:lnTo>
                  <a:pt x="663422" y="597687"/>
                </a:lnTo>
                <a:lnTo>
                  <a:pt x="638098" y="632510"/>
                </a:lnTo>
                <a:lnTo>
                  <a:pt x="609460" y="663041"/>
                </a:lnTo>
                <a:lnTo>
                  <a:pt x="576554" y="688378"/>
                </a:lnTo>
                <a:lnTo>
                  <a:pt x="538378" y="707593"/>
                </a:lnTo>
                <a:lnTo>
                  <a:pt x="493953" y="719797"/>
                </a:lnTo>
                <a:lnTo>
                  <a:pt x="442302" y="724065"/>
                </a:lnTo>
                <a:lnTo>
                  <a:pt x="392442" y="719645"/>
                </a:lnTo>
                <a:lnTo>
                  <a:pt x="346773" y="706843"/>
                </a:lnTo>
                <a:lnTo>
                  <a:pt x="305739" y="686346"/>
                </a:lnTo>
                <a:lnTo>
                  <a:pt x="269786" y="658876"/>
                </a:lnTo>
                <a:lnTo>
                  <a:pt x="239369" y="625094"/>
                </a:lnTo>
                <a:lnTo>
                  <a:pt x="214934" y="585736"/>
                </a:lnTo>
                <a:lnTo>
                  <a:pt x="196926" y="541464"/>
                </a:lnTo>
                <a:lnTo>
                  <a:pt x="185788" y="493001"/>
                </a:lnTo>
                <a:lnTo>
                  <a:pt x="181978" y="441020"/>
                </a:lnTo>
                <a:lnTo>
                  <a:pt x="185788" y="389128"/>
                </a:lnTo>
                <a:lnTo>
                  <a:pt x="196926" y="340893"/>
                </a:lnTo>
                <a:lnTo>
                  <a:pt x="214934" y="296964"/>
                </a:lnTo>
                <a:lnTo>
                  <a:pt x="239369" y="258000"/>
                </a:lnTo>
                <a:lnTo>
                  <a:pt x="269786" y="224650"/>
                </a:lnTo>
                <a:lnTo>
                  <a:pt x="305739" y="197573"/>
                </a:lnTo>
                <a:lnTo>
                  <a:pt x="346773" y="177419"/>
                </a:lnTo>
                <a:lnTo>
                  <a:pt x="392442" y="164846"/>
                </a:lnTo>
                <a:lnTo>
                  <a:pt x="442302" y="160502"/>
                </a:lnTo>
                <a:lnTo>
                  <a:pt x="497941" y="165900"/>
                </a:lnTo>
                <a:lnTo>
                  <a:pt x="546620" y="181165"/>
                </a:lnTo>
                <a:lnTo>
                  <a:pt x="588314" y="204990"/>
                </a:lnTo>
                <a:lnTo>
                  <a:pt x="623036" y="236029"/>
                </a:lnTo>
                <a:lnTo>
                  <a:pt x="650773" y="272961"/>
                </a:lnTo>
                <a:lnTo>
                  <a:pt x="785977" y="176898"/>
                </a:lnTo>
                <a:lnTo>
                  <a:pt x="755459" y="134899"/>
                </a:lnTo>
                <a:lnTo>
                  <a:pt x="721614" y="98831"/>
                </a:lnTo>
                <a:lnTo>
                  <a:pt x="684339" y="68592"/>
                </a:lnTo>
                <a:lnTo>
                  <a:pt x="643509" y="44094"/>
                </a:lnTo>
                <a:lnTo>
                  <a:pt x="599008" y="25209"/>
                </a:lnTo>
                <a:lnTo>
                  <a:pt x="550722" y="11849"/>
                </a:lnTo>
                <a:lnTo>
                  <a:pt x="498525" y="3911"/>
                </a:lnTo>
                <a:lnTo>
                  <a:pt x="442302" y="1282"/>
                </a:lnTo>
                <a:lnTo>
                  <a:pt x="393738" y="3733"/>
                </a:lnTo>
                <a:lnTo>
                  <a:pt x="346786" y="10922"/>
                </a:lnTo>
                <a:lnTo>
                  <a:pt x="301688" y="22631"/>
                </a:lnTo>
                <a:lnTo>
                  <a:pt x="258711" y="38684"/>
                </a:lnTo>
                <a:lnTo>
                  <a:pt x="218122" y="58851"/>
                </a:lnTo>
                <a:lnTo>
                  <a:pt x="180162" y="82918"/>
                </a:lnTo>
                <a:lnTo>
                  <a:pt x="145110" y="110693"/>
                </a:lnTo>
                <a:lnTo>
                  <a:pt x="113207" y="141960"/>
                </a:lnTo>
                <a:lnTo>
                  <a:pt x="84721" y="176504"/>
                </a:lnTo>
                <a:lnTo>
                  <a:pt x="59918" y="214134"/>
                </a:lnTo>
                <a:lnTo>
                  <a:pt x="39039" y="254622"/>
                </a:lnTo>
                <a:lnTo>
                  <a:pt x="22352" y="297751"/>
                </a:lnTo>
                <a:lnTo>
                  <a:pt x="10109" y="343344"/>
                </a:lnTo>
                <a:lnTo>
                  <a:pt x="2578" y="391172"/>
                </a:lnTo>
                <a:lnTo>
                  <a:pt x="0" y="441020"/>
                </a:lnTo>
                <a:lnTo>
                  <a:pt x="2578" y="490893"/>
                </a:lnTo>
                <a:lnTo>
                  <a:pt x="10109" y="538759"/>
                </a:lnTo>
                <a:lnTo>
                  <a:pt x="22352" y="584415"/>
                </a:lnTo>
                <a:lnTo>
                  <a:pt x="39039" y="627646"/>
                </a:lnTo>
                <a:lnTo>
                  <a:pt x="59918" y="668235"/>
                </a:lnTo>
                <a:lnTo>
                  <a:pt x="84721" y="705980"/>
                </a:lnTo>
                <a:lnTo>
                  <a:pt x="113207" y="740651"/>
                </a:lnTo>
                <a:lnTo>
                  <a:pt x="145110" y="772045"/>
                </a:lnTo>
                <a:lnTo>
                  <a:pt x="180162" y="799947"/>
                </a:lnTo>
                <a:lnTo>
                  <a:pt x="218122" y="824141"/>
                </a:lnTo>
                <a:lnTo>
                  <a:pt x="258711" y="844410"/>
                </a:lnTo>
                <a:lnTo>
                  <a:pt x="301688" y="860552"/>
                </a:lnTo>
                <a:lnTo>
                  <a:pt x="346786" y="872337"/>
                </a:lnTo>
                <a:lnTo>
                  <a:pt x="393738" y="879576"/>
                </a:lnTo>
                <a:lnTo>
                  <a:pt x="442302" y="882027"/>
                </a:lnTo>
                <a:lnTo>
                  <a:pt x="495744" y="879360"/>
                </a:lnTo>
                <a:lnTo>
                  <a:pt x="545757" y="871512"/>
                </a:lnTo>
                <a:lnTo>
                  <a:pt x="592340" y="858723"/>
                </a:lnTo>
                <a:lnTo>
                  <a:pt x="635520" y="841260"/>
                </a:lnTo>
                <a:lnTo>
                  <a:pt x="675335" y="819365"/>
                </a:lnTo>
                <a:lnTo>
                  <a:pt x="711784" y="793292"/>
                </a:lnTo>
                <a:lnTo>
                  <a:pt x="744893" y="763282"/>
                </a:lnTo>
                <a:lnTo>
                  <a:pt x="774674" y="729589"/>
                </a:lnTo>
                <a:lnTo>
                  <a:pt x="801166" y="692467"/>
                </a:lnTo>
                <a:close/>
              </a:path>
              <a:path w="3691254" h="2067559">
                <a:moveTo>
                  <a:pt x="1492478" y="714997"/>
                </a:moveTo>
                <a:lnTo>
                  <a:pt x="1083081" y="714997"/>
                </a:lnTo>
                <a:lnTo>
                  <a:pt x="1083081" y="515607"/>
                </a:lnTo>
                <a:lnTo>
                  <a:pt x="1428026" y="515607"/>
                </a:lnTo>
                <a:lnTo>
                  <a:pt x="1428026" y="364477"/>
                </a:lnTo>
                <a:lnTo>
                  <a:pt x="1083081" y="364477"/>
                </a:lnTo>
                <a:lnTo>
                  <a:pt x="1083081" y="166357"/>
                </a:lnTo>
                <a:lnTo>
                  <a:pt x="1474774" y="166357"/>
                </a:lnTo>
                <a:lnTo>
                  <a:pt x="1474774" y="11417"/>
                </a:lnTo>
                <a:lnTo>
                  <a:pt x="906145" y="11417"/>
                </a:lnTo>
                <a:lnTo>
                  <a:pt x="906145" y="166357"/>
                </a:lnTo>
                <a:lnTo>
                  <a:pt x="906145" y="364477"/>
                </a:lnTo>
                <a:lnTo>
                  <a:pt x="906145" y="515607"/>
                </a:lnTo>
                <a:lnTo>
                  <a:pt x="906145" y="714997"/>
                </a:lnTo>
                <a:lnTo>
                  <a:pt x="906145" y="871207"/>
                </a:lnTo>
                <a:lnTo>
                  <a:pt x="1492478" y="871207"/>
                </a:lnTo>
                <a:lnTo>
                  <a:pt x="1492478" y="714997"/>
                </a:lnTo>
                <a:close/>
              </a:path>
              <a:path w="3691254" h="2067559">
                <a:moveTo>
                  <a:pt x="1612341" y="1393177"/>
                </a:moveTo>
                <a:lnTo>
                  <a:pt x="1609420" y="1344409"/>
                </a:lnTo>
                <a:lnTo>
                  <a:pt x="1600885" y="1297927"/>
                </a:lnTo>
                <a:lnTo>
                  <a:pt x="1587093" y="1254048"/>
                </a:lnTo>
                <a:lnTo>
                  <a:pt x="1568373" y="1213015"/>
                </a:lnTo>
                <a:lnTo>
                  <a:pt x="1545069" y="1175118"/>
                </a:lnTo>
                <a:lnTo>
                  <a:pt x="1527035" y="1152563"/>
                </a:lnTo>
                <a:lnTo>
                  <a:pt x="1517510" y="1140637"/>
                </a:lnTo>
                <a:lnTo>
                  <a:pt x="1486039" y="1109853"/>
                </a:lnTo>
                <a:lnTo>
                  <a:pt x="1457655" y="1088123"/>
                </a:lnTo>
                <a:lnTo>
                  <a:pt x="1457655" y="1393177"/>
                </a:lnTo>
                <a:lnTo>
                  <a:pt x="1453515" y="1442669"/>
                </a:lnTo>
                <a:lnTo>
                  <a:pt x="1441475" y="1488300"/>
                </a:lnTo>
                <a:lnTo>
                  <a:pt x="1422082" y="1529219"/>
                </a:lnTo>
                <a:lnTo>
                  <a:pt x="1395895" y="1564601"/>
                </a:lnTo>
                <a:lnTo>
                  <a:pt x="1363472" y="1593583"/>
                </a:lnTo>
                <a:lnTo>
                  <a:pt x="1325346" y="1615325"/>
                </a:lnTo>
                <a:lnTo>
                  <a:pt x="1282103" y="1628990"/>
                </a:lnTo>
                <a:lnTo>
                  <a:pt x="1234274" y="1633740"/>
                </a:lnTo>
                <a:lnTo>
                  <a:pt x="1186421" y="1628990"/>
                </a:lnTo>
                <a:lnTo>
                  <a:pt x="1143165" y="1615325"/>
                </a:lnTo>
                <a:lnTo>
                  <a:pt x="1105039" y="1593583"/>
                </a:lnTo>
                <a:lnTo>
                  <a:pt x="1072603" y="1564601"/>
                </a:lnTo>
                <a:lnTo>
                  <a:pt x="1046403" y="1529219"/>
                </a:lnTo>
                <a:lnTo>
                  <a:pt x="1027010" y="1488300"/>
                </a:lnTo>
                <a:lnTo>
                  <a:pt x="1014971" y="1442669"/>
                </a:lnTo>
                <a:lnTo>
                  <a:pt x="1010843" y="1393177"/>
                </a:lnTo>
                <a:lnTo>
                  <a:pt x="1014971" y="1343660"/>
                </a:lnTo>
                <a:lnTo>
                  <a:pt x="1027010" y="1298016"/>
                </a:lnTo>
                <a:lnTo>
                  <a:pt x="1046403" y="1257084"/>
                </a:lnTo>
                <a:lnTo>
                  <a:pt x="1072603" y="1221701"/>
                </a:lnTo>
                <a:lnTo>
                  <a:pt x="1105039" y="1192720"/>
                </a:lnTo>
                <a:lnTo>
                  <a:pt x="1143165" y="1170965"/>
                </a:lnTo>
                <a:lnTo>
                  <a:pt x="1186421" y="1157300"/>
                </a:lnTo>
                <a:lnTo>
                  <a:pt x="1234274" y="1152563"/>
                </a:lnTo>
                <a:lnTo>
                  <a:pt x="1282103" y="1157300"/>
                </a:lnTo>
                <a:lnTo>
                  <a:pt x="1325346" y="1170965"/>
                </a:lnTo>
                <a:lnTo>
                  <a:pt x="1363472" y="1192720"/>
                </a:lnTo>
                <a:lnTo>
                  <a:pt x="1395895" y="1221701"/>
                </a:lnTo>
                <a:lnTo>
                  <a:pt x="1422082" y="1257084"/>
                </a:lnTo>
                <a:lnTo>
                  <a:pt x="1441475" y="1298016"/>
                </a:lnTo>
                <a:lnTo>
                  <a:pt x="1453515" y="1343660"/>
                </a:lnTo>
                <a:lnTo>
                  <a:pt x="1457655" y="1393177"/>
                </a:lnTo>
                <a:lnTo>
                  <a:pt x="1457655" y="1088123"/>
                </a:lnTo>
                <a:lnTo>
                  <a:pt x="1412748" y="1060475"/>
                </a:lnTo>
                <a:lnTo>
                  <a:pt x="1371612" y="1042441"/>
                </a:lnTo>
                <a:lnTo>
                  <a:pt x="1327924" y="1029208"/>
                </a:lnTo>
                <a:lnTo>
                  <a:pt x="1282026" y="1021067"/>
                </a:lnTo>
                <a:lnTo>
                  <a:pt x="1234274" y="1018298"/>
                </a:lnTo>
                <a:lnTo>
                  <a:pt x="1186497" y="1021067"/>
                </a:lnTo>
                <a:lnTo>
                  <a:pt x="1140599" y="1029208"/>
                </a:lnTo>
                <a:lnTo>
                  <a:pt x="1096911" y="1042441"/>
                </a:lnTo>
                <a:lnTo>
                  <a:pt x="1055763" y="1060475"/>
                </a:lnTo>
                <a:lnTo>
                  <a:pt x="1017498" y="1083030"/>
                </a:lnTo>
                <a:lnTo>
                  <a:pt x="982459" y="1109853"/>
                </a:lnTo>
                <a:lnTo>
                  <a:pt x="951001" y="1140637"/>
                </a:lnTo>
                <a:lnTo>
                  <a:pt x="923442" y="1175118"/>
                </a:lnTo>
                <a:lnTo>
                  <a:pt x="900125" y="1213015"/>
                </a:lnTo>
                <a:lnTo>
                  <a:pt x="881405" y="1254048"/>
                </a:lnTo>
                <a:lnTo>
                  <a:pt x="867600" y="1298016"/>
                </a:lnTo>
                <a:lnTo>
                  <a:pt x="859078" y="1344409"/>
                </a:lnTo>
                <a:lnTo>
                  <a:pt x="856170" y="1393177"/>
                </a:lnTo>
                <a:lnTo>
                  <a:pt x="859078" y="1441932"/>
                </a:lnTo>
                <a:lnTo>
                  <a:pt x="867613" y="1488389"/>
                </a:lnTo>
                <a:lnTo>
                  <a:pt x="881405" y="1532280"/>
                </a:lnTo>
                <a:lnTo>
                  <a:pt x="900125" y="1573301"/>
                </a:lnTo>
                <a:lnTo>
                  <a:pt x="923442" y="1611185"/>
                </a:lnTo>
                <a:lnTo>
                  <a:pt x="951001" y="1645666"/>
                </a:lnTo>
                <a:lnTo>
                  <a:pt x="982459" y="1676438"/>
                </a:lnTo>
                <a:lnTo>
                  <a:pt x="1017498" y="1703247"/>
                </a:lnTo>
                <a:lnTo>
                  <a:pt x="1055763" y="1725803"/>
                </a:lnTo>
                <a:lnTo>
                  <a:pt x="1096911" y="1743837"/>
                </a:lnTo>
                <a:lnTo>
                  <a:pt x="1140599" y="1757057"/>
                </a:lnTo>
                <a:lnTo>
                  <a:pt x="1186497" y="1765198"/>
                </a:lnTo>
                <a:lnTo>
                  <a:pt x="1234274" y="1767979"/>
                </a:lnTo>
                <a:lnTo>
                  <a:pt x="1282026" y="1765198"/>
                </a:lnTo>
                <a:lnTo>
                  <a:pt x="1327924" y="1757057"/>
                </a:lnTo>
                <a:lnTo>
                  <a:pt x="1371612" y="1743837"/>
                </a:lnTo>
                <a:lnTo>
                  <a:pt x="1412748" y="1725803"/>
                </a:lnTo>
                <a:lnTo>
                  <a:pt x="1451013" y="1703247"/>
                </a:lnTo>
                <a:lnTo>
                  <a:pt x="1486039" y="1676438"/>
                </a:lnTo>
                <a:lnTo>
                  <a:pt x="1517510" y="1645666"/>
                </a:lnTo>
                <a:lnTo>
                  <a:pt x="1527035" y="1633740"/>
                </a:lnTo>
                <a:lnTo>
                  <a:pt x="1545069" y="1611185"/>
                </a:lnTo>
                <a:lnTo>
                  <a:pt x="1568373" y="1573301"/>
                </a:lnTo>
                <a:lnTo>
                  <a:pt x="1587093" y="1532280"/>
                </a:lnTo>
                <a:lnTo>
                  <a:pt x="1600911" y="1488300"/>
                </a:lnTo>
                <a:lnTo>
                  <a:pt x="1609420" y="1441932"/>
                </a:lnTo>
                <a:lnTo>
                  <a:pt x="1612341" y="1393177"/>
                </a:lnTo>
                <a:close/>
              </a:path>
              <a:path w="3691254" h="2067559">
                <a:moveTo>
                  <a:pt x="2307907" y="1027950"/>
                </a:moveTo>
                <a:lnTo>
                  <a:pt x="2167191" y="1027950"/>
                </a:lnTo>
                <a:lnTo>
                  <a:pt x="2167191" y="1334058"/>
                </a:lnTo>
                <a:lnTo>
                  <a:pt x="2167344" y="1364538"/>
                </a:lnTo>
                <a:lnTo>
                  <a:pt x="2168398" y="1388579"/>
                </a:lnTo>
                <a:lnTo>
                  <a:pt x="2171268" y="1418666"/>
                </a:lnTo>
                <a:lnTo>
                  <a:pt x="2176856" y="1467281"/>
                </a:lnTo>
                <a:lnTo>
                  <a:pt x="2168410" y="1456359"/>
                </a:lnTo>
                <a:lnTo>
                  <a:pt x="2147189" y="1429816"/>
                </a:lnTo>
                <a:lnTo>
                  <a:pt x="2119312" y="1397025"/>
                </a:lnTo>
                <a:lnTo>
                  <a:pt x="2090940" y="1367358"/>
                </a:lnTo>
                <a:lnTo>
                  <a:pt x="1722526" y="1021524"/>
                </a:lnTo>
                <a:lnTo>
                  <a:pt x="1707464" y="1021524"/>
                </a:lnTo>
                <a:lnTo>
                  <a:pt x="1707464" y="1758327"/>
                </a:lnTo>
                <a:lnTo>
                  <a:pt x="1848180" y="1758327"/>
                </a:lnTo>
                <a:lnTo>
                  <a:pt x="1848180" y="1452219"/>
                </a:lnTo>
                <a:lnTo>
                  <a:pt x="1846834" y="1396098"/>
                </a:lnTo>
                <a:lnTo>
                  <a:pt x="1837436" y="1319060"/>
                </a:lnTo>
                <a:lnTo>
                  <a:pt x="1845894" y="1329829"/>
                </a:lnTo>
                <a:lnTo>
                  <a:pt x="1867242" y="1356106"/>
                </a:lnTo>
                <a:lnTo>
                  <a:pt x="1895436" y="1388808"/>
                </a:lnTo>
                <a:lnTo>
                  <a:pt x="1924431" y="1418907"/>
                </a:lnTo>
                <a:lnTo>
                  <a:pt x="2292858" y="1764792"/>
                </a:lnTo>
                <a:lnTo>
                  <a:pt x="2307907" y="1764792"/>
                </a:lnTo>
                <a:lnTo>
                  <a:pt x="2307907" y="1027950"/>
                </a:lnTo>
                <a:close/>
              </a:path>
              <a:path w="3691254" h="2067559">
                <a:moveTo>
                  <a:pt x="2448141" y="441020"/>
                </a:moveTo>
                <a:lnTo>
                  <a:pt x="2445550" y="391160"/>
                </a:lnTo>
                <a:lnTo>
                  <a:pt x="2437968" y="343281"/>
                </a:lnTo>
                <a:lnTo>
                  <a:pt x="2425649" y="297624"/>
                </a:lnTo>
                <a:lnTo>
                  <a:pt x="2408859" y="254393"/>
                </a:lnTo>
                <a:lnTo>
                  <a:pt x="2387854" y="213804"/>
                </a:lnTo>
                <a:lnTo>
                  <a:pt x="2362898" y="176060"/>
                </a:lnTo>
                <a:lnTo>
                  <a:pt x="2334247" y="141389"/>
                </a:lnTo>
                <a:lnTo>
                  <a:pt x="2302167" y="109994"/>
                </a:lnTo>
                <a:lnTo>
                  <a:pt x="2266899" y="82092"/>
                </a:lnTo>
                <a:lnTo>
                  <a:pt x="2266200" y="81661"/>
                </a:lnTo>
                <a:lnTo>
                  <a:pt x="2266200" y="441020"/>
                </a:lnTo>
                <a:lnTo>
                  <a:pt x="2262340" y="493001"/>
                </a:lnTo>
                <a:lnTo>
                  <a:pt x="2251075" y="541464"/>
                </a:lnTo>
                <a:lnTo>
                  <a:pt x="2232863" y="585736"/>
                </a:lnTo>
                <a:lnTo>
                  <a:pt x="2208161" y="625094"/>
                </a:lnTo>
                <a:lnTo>
                  <a:pt x="2177427" y="658876"/>
                </a:lnTo>
                <a:lnTo>
                  <a:pt x="2141131" y="686346"/>
                </a:lnTo>
                <a:lnTo>
                  <a:pt x="2099703" y="706843"/>
                </a:lnTo>
                <a:lnTo>
                  <a:pt x="2053628" y="719645"/>
                </a:lnTo>
                <a:lnTo>
                  <a:pt x="2003361" y="724065"/>
                </a:lnTo>
                <a:lnTo>
                  <a:pt x="1953069" y="719645"/>
                </a:lnTo>
                <a:lnTo>
                  <a:pt x="1906993" y="706843"/>
                </a:lnTo>
                <a:lnTo>
                  <a:pt x="1865566" y="686346"/>
                </a:lnTo>
                <a:lnTo>
                  <a:pt x="1829257" y="658876"/>
                </a:lnTo>
                <a:lnTo>
                  <a:pt x="1798523" y="625094"/>
                </a:lnTo>
                <a:lnTo>
                  <a:pt x="1773834" y="585736"/>
                </a:lnTo>
                <a:lnTo>
                  <a:pt x="1755622" y="541464"/>
                </a:lnTo>
                <a:lnTo>
                  <a:pt x="1744357" y="493001"/>
                </a:lnTo>
                <a:lnTo>
                  <a:pt x="1740509" y="441020"/>
                </a:lnTo>
                <a:lnTo>
                  <a:pt x="1744357" y="389051"/>
                </a:lnTo>
                <a:lnTo>
                  <a:pt x="1755622" y="340575"/>
                </a:lnTo>
                <a:lnTo>
                  <a:pt x="1773834" y="296303"/>
                </a:lnTo>
                <a:lnTo>
                  <a:pt x="1798523" y="256933"/>
                </a:lnTo>
                <a:lnTo>
                  <a:pt x="1829257" y="223164"/>
                </a:lnTo>
                <a:lnTo>
                  <a:pt x="1865566" y="195681"/>
                </a:lnTo>
                <a:lnTo>
                  <a:pt x="1906993" y="175183"/>
                </a:lnTo>
                <a:lnTo>
                  <a:pt x="1953069" y="162382"/>
                </a:lnTo>
                <a:lnTo>
                  <a:pt x="2003361" y="157949"/>
                </a:lnTo>
                <a:lnTo>
                  <a:pt x="2053628" y="162382"/>
                </a:lnTo>
                <a:lnTo>
                  <a:pt x="2099703" y="175183"/>
                </a:lnTo>
                <a:lnTo>
                  <a:pt x="2141131" y="195681"/>
                </a:lnTo>
                <a:lnTo>
                  <a:pt x="2177427" y="223164"/>
                </a:lnTo>
                <a:lnTo>
                  <a:pt x="2208161" y="256933"/>
                </a:lnTo>
                <a:lnTo>
                  <a:pt x="2232863" y="296303"/>
                </a:lnTo>
                <a:lnTo>
                  <a:pt x="2251075" y="340575"/>
                </a:lnTo>
                <a:lnTo>
                  <a:pt x="2262340" y="389051"/>
                </a:lnTo>
                <a:lnTo>
                  <a:pt x="2266200" y="441020"/>
                </a:lnTo>
                <a:lnTo>
                  <a:pt x="2266200" y="81661"/>
                </a:lnTo>
                <a:lnTo>
                  <a:pt x="2228735" y="57899"/>
                </a:lnTo>
                <a:lnTo>
                  <a:pt x="2187918" y="37630"/>
                </a:lnTo>
                <a:lnTo>
                  <a:pt x="2144712" y="21488"/>
                </a:lnTo>
                <a:lnTo>
                  <a:pt x="2099373" y="9690"/>
                </a:lnTo>
                <a:lnTo>
                  <a:pt x="2052167" y="2463"/>
                </a:lnTo>
                <a:lnTo>
                  <a:pt x="2003361" y="0"/>
                </a:lnTo>
                <a:lnTo>
                  <a:pt x="1954542" y="2463"/>
                </a:lnTo>
                <a:lnTo>
                  <a:pt x="1907324" y="9690"/>
                </a:lnTo>
                <a:lnTo>
                  <a:pt x="1861985" y="21488"/>
                </a:lnTo>
                <a:lnTo>
                  <a:pt x="1818767" y="37630"/>
                </a:lnTo>
                <a:lnTo>
                  <a:pt x="1777949" y="57899"/>
                </a:lnTo>
                <a:lnTo>
                  <a:pt x="1739785" y="82092"/>
                </a:lnTo>
                <a:lnTo>
                  <a:pt x="1704517" y="109994"/>
                </a:lnTo>
                <a:lnTo>
                  <a:pt x="1672437" y="141389"/>
                </a:lnTo>
                <a:lnTo>
                  <a:pt x="1643786" y="176060"/>
                </a:lnTo>
                <a:lnTo>
                  <a:pt x="1618818" y="213804"/>
                </a:lnTo>
                <a:lnTo>
                  <a:pt x="1597812" y="254393"/>
                </a:lnTo>
                <a:lnTo>
                  <a:pt x="1581023" y="297624"/>
                </a:lnTo>
                <a:lnTo>
                  <a:pt x="1568704" y="343281"/>
                </a:lnTo>
                <a:lnTo>
                  <a:pt x="1561122" y="391160"/>
                </a:lnTo>
                <a:lnTo>
                  <a:pt x="1558544" y="441020"/>
                </a:lnTo>
                <a:lnTo>
                  <a:pt x="1561122" y="490893"/>
                </a:lnTo>
                <a:lnTo>
                  <a:pt x="1568704" y="538759"/>
                </a:lnTo>
                <a:lnTo>
                  <a:pt x="1581023" y="584415"/>
                </a:lnTo>
                <a:lnTo>
                  <a:pt x="1597812" y="627646"/>
                </a:lnTo>
                <a:lnTo>
                  <a:pt x="1618818" y="668235"/>
                </a:lnTo>
                <a:lnTo>
                  <a:pt x="1643786" y="705980"/>
                </a:lnTo>
                <a:lnTo>
                  <a:pt x="1672437" y="740651"/>
                </a:lnTo>
                <a:lnTo>
                  <a:pt x="1704517" y="772045"/>
                </a:lnTo>
                <a:lnTo>
                  <a:pt x="1739785" y="799947"/>
                </a:lnTo>
                <a:lnTo>
                  <a:pt x="1777949" y="824141"/>
                </a:lnTo>
                <a:lnTo>
                  <a:pt x="1818767" y="844410"/>
                </a:lnTo>
                <a:lnTo>
                  <a:pt x="1861985" y="860552"/>
                </a:lnTo>
                <a:lnTo>
                  <a:pt x="1907324" y="872337"/>
                </a:lnTo>
                <a:lnTo>
                  <a:pt x="1954542" y="879576"/>
                </a:lnTo>
                <a:lnTo>
                  <a:pt x="2003361" y="882027"/>
                </a:lnTo>
                <a:lnTo>
                  <a:pt x="2052167" y="879576"/>
                </a:lnTo>
                <a:lnTo>
                  <a:pt x="2099373" y="872337"/>
                </a:lnTo>
                <a:lnTo>
                  <a:pt x="2144712" y="860552"/>
                </a:lnTo>
                <a:lnTo>
                  <a:pt x="2187918" y="844410"/>
                </a:lnTo>
                <a:lnTo>
                  <a:pt x="2228735" y="824141"/>
                </a:lnTo>
                <a:lnTo>
                  <a:pt x="2266899" y="799947"/>
                </a:lnTo>
                <a:lnTo>
                  <a:pt x="2302167" y="772045"/>
                </a:lnTo>
                <a:lnTo>
                  <a:pt x="2334247" y="740651"/>
                </a:lnTo>
                <a:lnTo>
                  <a:pt x="2347950" y="724065"/>
                </a:lnTo>
                <a:lnTo>
                  <a:pt x="2362898" y="705980"/>
                </a:lnTo>
                <a:lnTo>
                  <a:pt x="2387854" y="668235"/>
                </a:lnTo>
                <a:lnTo>
                  <a:pt x="2408859" y="627646"/>
                </a:lnTo>
                <a:lnTo>
                  <a:pt x="2425649" y="584415"/>
                </a:lnTo>
                <a:lnTo>
                  <a:pt x="2437968" y="538759"/>
                </a:lnTo>
                <a:lnTo>
                  <a:pt x="2445550" y="490893"/>
                </a:lnTo>
                <a:lnTo>
                  <a:pt x="2448141" y="441020"/>
                </a:lnTo>
                <a:close/>
              </a:path>
              <a:path w="3691254" h="2067559">
                <a:moveTo>
                  <a:pt x="2848864" y="11290"/>
                </a:moveTo>
                <a:lnTo>
                  <a:pt x="2597264" y="11290"/>
                </a:lnTo>
                <a:lnTo>
                  <a:pt x="2597264" y="82410"/>
                </a:lnTo>
                <a:lnTo>
                  <a:pt x="2597264" y="184010"/>
                </a:lnTo>
                <a:lnTo>
                  <a:pt x="2597264" y="255130"/>
                </a:lnTo>
                <a:lnTo>
                  <a:pt x="2597264" y="402450"/>
                </a:lnTo>
                <a:lnTo>
                  <a:pt x="2677693" y="402450"/>
                </a:lnTo>
                <a:lnTo>
                  <a:pt x="2677693" y="255130"/>
                </a:lnTo>
                <a:lnTo>
                  <a:pt x="2833344" y="255130"/>
                </a:lnTo>
                <a:lnTo>
                  <a:pt x="2833344" y="184010"/>
                </a:lnTo>
                <a:lnTo>
                  <a:pt x="2677693" y="184010"/>
                </a:lnTo>
                <a:lnTo>
                  <a:pt x="2677693" y="82410"/>
                </a:lnTo>
                <a:lnTo>
                  <a:pt x="2848864" y="82410"/>
                </a:lnTo>
                <a:lnTo>
                  <a:pt x="2848864" y="11290"/>
                </a:lnTo>
                <a:close/>
              </a:path>
              <a:path w="3691254" h="2067559">
                <a:moveTo>
                  <a:pt x="2959506" y="675411"/>
                </a:moveTo>
                <a:lnTo>
                  <a:pt x="2954210" y="627951"/>
                </a:lnTo>
                <a:lnTo>
                  <a:pt x="2939123" y="585165"/>
                </a:lnTo>
                <a:lnTo>
                  <a:pt x="2915386" y="548005"/>
                </a:lnTo>
                <a:lnTo>
                  <a:pt x="2914040" y="546696"/>
                </a:lnTo>
                <a:lnTo>
                  <a:pt x="2884170" y="517448"/>
                </a:lnTo>
                <a:lnTo>
                  <a:pt x="2876829" y="512953"/>
                </a:lnTo>
                <a:lnTo>
                  <a:pt x="2876829" y="675411"/>
                </a:lnTo>
                <a:lnTo>
                  <a:pt x="2868180" y="726249"/>
                </a:lnTo>
                <a:lnTo>
                  <a:pt x="2843796" y="767041"/>
                </a:lnTo>
                <a:lnTo>
                  <a:pt x="2806065" y="794156"/>
                </a:lnTo>
                <a:lnTo>
                  <a:pt x="2757347" y="803998"/>
                </a:lnTo>
                <a:lnTo>
                  <a:pt x="2708618" y="794156"/>
                </a:lnTo>
                <a:lnTo>
                  <a:pt x="2670886" y="767041"/>
                </a:lnTo>
                <a:lnTo>
                  <a:pt x="2646502" y="726249"/>
                </a:lnTo>
                <a:lnTo>
                  <a:pt x="2637840" y="675411"/>
                </a:lnTo>
                <a:lnTo>
                  <a:pt x="2646502" y="624509"/>
                </a:lnTo>
                <a:lnTo>
                  <a:pt x="2670886" y="583692"/>
                </a:lnTo>
                <a:lnTo>
                  <a:pt x="2708618" y="556552"/>
                </a:lnTo>
                <a:lnTo>
                  <a:pt x="2757347" y="546696"/>
                </a:lnTo>
                <a:lnTo>
                  <a:pt x="2806065" y="556552"/>
                </a:lnTo>
                <a:lnTo>
                  <a:pt x="2843796" y="583692"/>
                </a:lnTo>
                <a:lnTo>
                  <a:pt x="2868180" y="624509"/>
                </a:lnTo>
                <a:lnTo>
                  <a:pt x="2876829" y="675411"/>
                </a:lnTo>
                <a:lnTo>
                  <a:pt x="2876829" y="512953"/>
                </a:lnTo>
                <a:lnTo>
                  <a:pt x="2846654" y="494436"/>
                </a:lnTo>
                <a:lnTo>
                  <a:pt x="2803995" y="479933"/>
                </a:lnTo>
                <a:lnTo>
                  <a:pt x="2757347" y="474878"/>
                </a:lnTo>
                <a:lnTo>
                  <a:pt x="2710688" y="479933"/>
                </a:lnTo>
                <a:lnTo>
                  <a:pt x="2668016" y="494436"/>
                </a:lnTo>
                <a:lnTo>
                  <a:pt x="2630487" y="517448"/>
                </a:lnTo>
                <a:lnTo>
                  <a:pt x="2599271" y="548005"/>
                </a:lnTo>
                <a:lnTo>
                  <a:pt x="2575534" y="585165"/>
                </a:lnTo>
                <a:lnTo>
                  <a:pt x="2560447" y="627951"/>
                </a:lnTo>
                <a:lnTo>
                  <a:pt x="2555151" y="675411"/>
                </a:lnTo>
                <a:lnTo>
                  <a:pt x="2560447" y="722845"/>
                </a:lnTo>
                <a:lnTo>
                  <a:pt x="2575534" y="765606"/>
                </a:lnTo>
                <a:lnTo>
                  <a:pt x="2599271" y="802741"/>
                </a:lnTo>
                <a:lnTo>
                  <a:pt x="2630487" y="833272"/>
                </a:lnTo>
                <a:lnTo>
                  <a:pt x="2668016" y="856272"/>
                </a:lnTo>
                <a:lnTo>
                  <a:pt x="2710688" y="870775"/>
                </a:lnTo>
                <a:lnTo>
                  <a:pt x="2757347" y="875817"/>
                </a:lnTo>
                <a:lnTo>
                  <a:pt x="2803995" y="870775"/>
                </a:lnTo>
                <a:lnTo>
                  <a:pt x="2846654" y="856272"/>
                </a:lnTo>
                <a:lnTo>
                  <a:pt x="2884170" y="833272"/>
                </a:lnTo>
                <a:lnTo>
                  <a:pt x="2914091" y="803998"/>
                </a:lnTo>
                <a:lnTo>
                  <a:pt x="2915386" y="802741"/>
                </a:lnTo>
                <a:lnTo>
                  <a:pt x="2939123" y="765606"/>
                </a:lnTo>
                <a:lnTo>
                  <a:pt x="2954210" y="722845"/>
                </a:lnTo>
                <a:lnTo>
                  <a:pt x="2959506" y="675411"/>
                </a:lnTo>
                <a:close/>
              </a:path>
              <a:path w="3691254" h="2067559">
                <a:moveTo>
                  <a:pt x="2980829" y="1028001"/>
                </a:moveTo>
                <a:lnTo>
                  <a:pt x="2413736" y="1028001"/>
                </a:lnTo>
                <a:lnTo>
                  <a:pt x="2413736" y="1160081"/>
                </a:lnTo>
                <a:lnTo>
                  <a:pt x="2622105" y="1160081"/>
                </a:lnTo>
                <a:lnTo>
                  <a:pt x="2622105" y="1758251"/>
                </a:lnTo>
                <a:lnTo>
                  <a:pt x="2772460" y="1758251"/>
                </a:lnTo>
                <a:lnTo>
                  <a:pt x="2772460" y="1160081"/>
                </a:lnTo>
                <a:lnTo>
                  <a:pt x="2980829" y="1160081"/>
                </a:lnTo>
                <a:lnTo>
                  <a:pt x="2980829" y="1028001"/>
                </a:lnTo>
                <a:close/>
              </a:path>
              <a:path w="3691254" h="2067559">
                <a:moveTo>
                  <a:pt x="3307435" y="206540"/>
                </a:moveTo>
                <a:lnTo>
                  <a:pt x="3302139" y="159092"/>
                </a:lnTo>
                <a:lnTo>
                  <a:pt x="3287039" y="116319"/>
                </a:lnTo>
                <a:lnTo>
                  <a:pt x="3263303" y="79184"/>
                </a:lnTo>
                <a:lnTo>
                  <a:pt x="3232086" y="48628"/>
                </a:lnTo>
                <a:lnTo>
                  <a:pt x="3224746" y="44132"/>
                </a:lnTo>
                <a:lnTo>
                  <a:pt x="3224746" y="206540"/>
                </a:lnTo>
                <a:lnTo>
                  <a:pt x="3216084" y="257429"/>
                </a:lnTo>
                <a:lnTo>
                  <a:pt x="3191700" y="298246"/>
                </a:lnTo>
                <a:lnTo>
                  <a:pt x="3153956" y="325374"/>
                </a:lnTo>
                <a:lnTo>
                  <a:pt x="3105239" y="335229"/>
                </a:lnTo>
                <a:lnTo>
                  <a:pt x="3056521" y="325374"/>
                </a:lnTo>
                <a:lnTo>
                  <a:pt x="3018790" y="298246"/>
                </a:lnTo>
                <a:lnTo>
                  <a:pt x="2994418" y="257429"/>
                </a:lnTo>
                <a:lnTo>
                  <a:pt x="2985770" y="206540"/>
                </a:lnTo>
                <a:lnTo>
                  <a:pt x="2994418" y="155676"/>
                </a:lnTo>
                <a:lnTo>
                  <a:pt x="3018790" y="114871"/>
                </a:lnTo>
                <a:lnTo>
                  <a:pt x="3056521" y="87744"/>
                </a:lnTo>
                <a:lnTo>
                  <a:pt x="3105239" y="77901"/>
                </a:lnTo>
                <a:lnTo>
                  <a:pt x="3153956" y="87744"/>
                </a:lnTo>
                <a:lnTo>
                  <a:pt x="3191700" y="114871"/>
                </a:lnTo>
                <a:lnTo>
                  <a:pt x="3216084" y="155676"/>
                </a:lnTo>
                <a:lnTo>
                  <a:pt x="3224746" y="206540"/>
                </a:lnTo>
                <a:lnTo>
                  <a:pt x="3224746" y="44132"/>
                </a:lnTo>
                <a:lnTo>
                  <a:pt x="3194558" y="25628"/>
                </a:lnTo>
                <a:lnTo>
                  <a:pt x="3151886" y="11125"/>
                </a:lnTo>
                <a:lnTo>
                  <a:pt x="3105239" y="6083"/>
                </a:lnTo>
                <a:lnTo>
                  <a:pt x="3058591" y="11125"/>
                </a:lnTo>
                <a:lnTo>
                  <a:pt x="3015919" y="25628"/>
                </a:lnTo>
                <a:lnTo>
                  <a:pt x="2978391" y="48628"/>
                </a:lnTo>
                <a:lnTo>
                  <a:pt x="2947174" y="79184"/>
                </a:lnTo>
                <a:lnTo>
                  <a:pt x="2923425" y="116319"/>
                </a:lnTo>
                <a:lnTo>
                  <a:pt x="2908338" y="159092"/>
                </a:lnTo>
                <a:lnTo>
                  <a:pt x="2903042" y="206540"/>
                </a:lnTo>
                <a:lnTo>
                  <a:pt x="2908338" y="254000"/>
                </a:lnTo>
                <a:lnTo>
                  <a:pt x="2923425" y="296773"/>
                </a:lnTo>
                <a:lnTo>
                  <a:pt x="2947174" y="333921"/>
                </a:lnTo>
                <a:lnTo>
                  <a:pt x="2978391" y="364464"/>
                </a:lnTo>
                <a:lnTo>
                  <a:pt x="3015919" y="387477"/>
                </a:lnTo>
                <a:lnTo>
                  <a:pt x="3058591" y="401967"/>
                </a:lnTo>
                <a:lnTo>
                  <a:pt x="3105239" y="407022"/>
                </a:lnTo>
                <a:lnTo>
                  <a:pt x="3151886" y="401967"/>
                </a:lnTo>
                <a:lnTo>
                  <a:pt x="3194558" y="387477"/>
                </a:lnTo>
                <a:lnTo>
                  <a:pt x="3232086" y="364464"/>
                </a:lnTo>
                <a:lnTo>
                  <a:pt x="3261969" y="335229"/>
                </a:lnTo>
                <a:lnTo>
                  <a:pt x="3287039" y="296773"/>
                </a:lnTo>
                <a:lnTo>
                  <a:pt x="3302139" y="254000"/>
                </a:lnTo>
                <a:lnTo>
                  <a:pt x="3307435" y="206540"/>
                </a:lnTo>
                <a:close/>
              </a:path>
              <a:path w="3691254" h="2067559">
                <a:moveTo>
                  <a:pt x="3346323" y="480060"/>
                </a:moveTo>
                <a:lnTo>
                  <a:pt x="3271062" y="480060"/>
                </a:lnTo>
                <a:lnTo>
                  <a:pt x="3271139" y="660057"/>
                </a:lnTo>
                <a:lnTo>
                  <a:pt x="3271710" y="672909"/>
                </a:lnTo>
                <a:lnTo>
                  <a:pt x="3273247" y="689013"/>
                </a:lnTo>
                <a:lnTo>
                  <a:pt x="3276231" y="715010"/>
                </a:lnTo>
                <a:lnTo>
                  <a:pt x="3260356" y="694982"/>
                </a:lnTo>
                <a:lnTo>
                  <a:pt x="3245447" y="677443"/>
                </a:lnTo>
                <a:lnTo>
                  <a:pt x="3230270" y="661568"/>
                </a:lnTo>
                <a:lnTo>
                  <a:pt x="3033242" y="476618"/>
                </a:lnTo>
                <a:lnTo>
                  <a:pt x="3025178" y="476618"/>
                </a:lnTo>
                <a:lnTo>
                  <a:pt x="3025178" y="870648"/>
                </a:lnTo>
                <a:lnTo>
                  <a:pt x="3100451" y="870648"/>
                </a:lnTo>
                <a:lnTo>
                  <a:pt x="3100362" y="690016"/>
                </a:lnTo>
                <a:lnTo>
                  <a:pt x="3099739" y="676935"/>
                </a:lnTo>
                <a:lnTo>
                  <a:pt x="3098038" y="661060"/>
                </a:lnTo>
                <a:lnTo>
                  <a:pt x="3094736" y="635711"/>
                </a:lnTo>
                <a:lnTo>
                  <a:pt x="3110661" y="655535"/>
                </a:lnTo>
                <a:lnTo>
                  <a:pt x="3125736" y="673036"/>
                </a:lnTo>
                <a:lnTo>
                  <a:pt x="3141230" y="689140"/>
                </a:lnTo>
                <a:lnTo>
                  <a:pt x="3338245" y="874141"/>
                </a:lnTo>
                <a:lnTo>
                  <a:pt x="3346323" y="874141"/>
                </a:lnTo>
                <a:lnTo>
                  <a:pt x="3346323" y="480060"/>
                </a:lnTo>
                <a:close/>
              </a:path>
              <a:path w="3691254" h="2067559">
                <a:moveTo>
                  <a:pt x="3677107" y="401866"/>
                </a:moveTo>
                <a:lnTo>
                  <a:pt x="3595357" y="266306"/>
                </a:lnTo>
                <a:lnTo>
                  <a:pt x="3588080" y="254228"/>
                </a:lnTo>
                <a:lnTo>
                  <a:pt x="3619157" y="237172"/>
                </a:lnTo>
                <a:lnTo>
                  <a:pt x="3643299" y="212572"/>
                </a:lnTo>
                <a:lnTo>
                  <a:pt x="3650094" y="198501"/>
                </a:lnTo>
                <a:lnTo>
                  <a:pt x="3658933" y="180213"/>
                </a:lnTo>
                <a:lnTo>
                  <a:pt x="3664496" y="139903"/>
                </a:lnTo>
                <a:lnTo>
                  <a:pt x="3657041" y="91465"/>
                </a:lnTo>
                <a:lnTo>
                  <a:pt x="3651593" y="81927"/>
                </a:lnTo>
                <a:lnTo>
                  <a:pt x="3636327" y="55194"/>
                </a:lnTo>
                <a:lnTo>
                  <a:pt x="3604806" y="30264"/>
                </a:lnTo>
                <a:lnTo>
                  <a:pt x="3581755" y="21971"/>
                </a:lnTo>
                <a:lnTo>
                  <a:pt x="3581755" y="139903"/>
                </a:lnTo>
                <a:lnTo>
                  <a:pt x="3577183" y="167246"/>
                </a:lnTo>
                <a:lnTo>
                  <a:pt x="3564153" y="185369"/>
                </a:lnTo>
                <a:lnTo>
                  <a:pt x="3543693" y="195402"/>
                </a:lnTo>
                <a:lnTo>
                  <a:pt x="3516846" y="198501"/>
                </a:lnTo>
                <a:lnTo>
                  <a:pt x="3454806" y="198501"/>
                </a:lnTo>
                <a:lnTo>
                  <a:pt x="3454806" y="81927"/>
                </a:lnTo>
                <a:lnTo>
                  <a:pt x="3516846" y="81927"/>
                </a:lnTo>
                <a:lnTo>
                  <a:pt x="3543211" y="84848"/>
                </a:lnTo>
                <a:lnTo>
                  <a:pt x="3563721" y="94538"/>
                </a:lnTo>
                <a:lnTo>
                  <a:pt x="3577018" y="112420"/>
                </a:lnTo>
                <a:lnTo>
                  <a:pt x="3581755" y="139903"/>
                </a:lnTo>
                <a:lnTo>
                  <a:pt x="3581755" y="21971"/>
                </a:lnTo>
                <a:lnTo>
                  <a:pt x="3564928" y="15900"/>
                </a:lnTo>
                <a:lnTo>
                  <a:pt x="3519157" y="11290"/>
                </a:lnTo>
                <a:lnTo>
                  <a:pt x="3374390" y="11290"/>
                </a:lnTo>
                <a:lnTo>
                  <a:pt x="3374390" y="401866"/>
                </a:lnTo>
                <a:lnTo>
                  <a:pt x="3454806" y="401866"/>
                </a:lnTo>
                <a:lnTo>
                  <a:pt x="3454806" y="266306"/>
                </a:lnTo>
                <a:lnTo>
                  <a:pt x="3505949" y="266306"/>
                </a:lnTo>
                <a:lnTo>
                  <a:pt x="3585235" y="401866"/>
                </a:lnTo>
                <a:lnTo>
                  <a:pt x="3677107" y="401866"/>
                </a:lnTo>
                <a:close/>
              </a:path>
              <a:path w="3691254" h="2067559">
                <a:moveTo>
                  <a:pt x="3690950" y="800100"/>
                </a:moveTo>
                <a:lnTo>
                  <a:pt x="3504857" y="800100"/>
                </a:lnTo>
                <a:lnTo>
                  <a:pt x="3504857" y="709930"/>
                </a:lnTo>
                <a:lnTo>
                  <a:pt x="3661651" y="709930"/>
                </a:lnTo>
                <a:lnTo>
                  <a:pt x="3661651" y="640080"/>
                </a:lnTo>
                <a:lnTo>
                  <a:pt x="3504857" y="640080"/>
                </a:lnTo>
                <a:lnTo>
                  <a:pt x="3504857" y="551180"/>
                </a:lnTo>
                <a:lnTo>
                  <a:pt x="3682911" y="551180"/>
                </a:lnTo>
                <a:lnTo>
                  <a:pt x="3682911" y="480060"/>
                </a:lnTo>
                <a:lnTo>
                  <a:pt x="3424415" y="480060"/>
                </a:lnTo>
                <a:lnTo>
                  <a:pt x="3424415" y="551180"/>
                </a:lnTo>
                <a:lnTo>
                  <a:pt x="3424415" y="640080"/>
                </a:lnTo>
                <a:lnTo>
                  <a:pt x="3424415" y="709930"/>
                </a:lnTo>
                <a:lnTo>
                  <a:pt x="3424415" y="800100"/>
                </a:lnTo>
                <a:lnTo>
                  <a:pt x="3424415" y="871220"/>
                </a:lnTo>
                <a:lnTo>
                  <a:pt x="3690950" y="871220"/>
                </a:lnTo>
                <a:lnTo>
                  <a:pt x="3690950" y="800100"/>
                </a:lnTo>
                <a:close/>
              </a:path>
              <a:path w="3691254" h="2067559">
                <a:moveTo>
                  <a:pt x="3691166" y="1919376"/>
                </a:moveTo>
                <a:lnTo>
                  <a:pt x="18808" y="1919376"/>
                </a:lnTo>
                <a:lnTo>
                  <a:pt x="18808" y="2067039"/>
                </a:lnTo>
                <a:lnTo>
                  <a:pt x="3691166" y="2067039"/>
                </a:lnTo>
                <a:lnTo>
                  <a:pt x="3691166" y="1919376"/>
                </a:lnTo>
                <a:close/>
              </a:path>
              <a:path w="3691254" h="2067559">
                <a:moveTo>
                  <a:pt x="3691166" y="1027963"/>
                </a:moveTo>
                <a:lnTo>
                  <a:pt x="3540785" y="1027963"/>
                </a:lnTo>
                <a:lnTo>
                  <a:pt x="3540785" y="1337843"/>
                </a:lnTo>
                <a:lnTo>
                  <a:pt x="3228238" y="1337843"/>
                </a:lnTo>
                <a:lnTo>
                  <a:pt x="3228238" y="1027963"/>
                </a:lnTo>
                <a:lnTo>
                  <a:pt x="3077845" y="1027963"/>
                </a:lnTo>
                <a:lnTo>
                  <a:pt x="3077845" y="1337843"/>
                </a:lnTo>
                <a:lnTo>
                  <a:pt x="3077845" y="1471193"/>
                </a:lnTo>
                <a:lnTo>
                  <a:pt x="3077845" y="1758213"/>
                </a:lnTo>
                <a:lnTo>
                  <a:pt x="3228238" y="1758213"/>
                </a:lnTo>
                <a:lnTo>
                  <a:pt x="3228238" y="1471193"/>
                </a:lnTo>
                <a:lnTo>
                  <a:pt x="3540785" y="1471193"/>
                </a:lnTo>
                <a:lnTo>
                  <a:pt x="3540785" y="1758213"/>
                </a:lnTo>
                <a:lnTo>
                  <a:pt x="3691166" y="1758213"/>
                </a:lnTo>
                <a:lnTo>
                  <a:pt x="3691166" y="1471193"/>
                </a:lnTo>
                <a:lnTo>
                  <a:pt x="3691166" y="1337843"/>
                </a:lnTo>
                <a:lnTo>
                  <a:pt x="3691166" y="102796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363772" y="1416884"/>
            <a:ext cx="829944" cy="95250"/>
            <a:chOff x="3363772" y="1416884"/>
            <a:chExt cx="829944" cy="95250"/>
          </a:xfrm>
        </p:grpSpPr>
        <p:sp>
          <p:nvSpPr>
            <p:cNvPr id="8" name="object 8"/>
            <p:cNvSpPr/>
            <p:nvPr/>
          </p:nvSpPr>
          <p:spPr>
            <a:xfrm>
              <a:off x="3363772" y="1416884"/>
              <a:ext cx="164830" cy="9512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549526" y="1417983"/>
              <a:ext cx="62865" cy="94615"/>
            </a:xfrm>
            <a:custGeom>
              <a:avLst/>
              <a:gdLst/>
              <a:ahLst/>
              <a:cxnLst/>
              <a:rect l="l" t="t" r="r" b="b"/>
              <a:pathLst>
                <a:path w="62864" h="94615">
                  <a:moveTo>
                    <a:pt x="62725" y="0"/>
                  </a:moveTo>
                  <a:lnTo>
                    <a:pt x="57124" y="0"/>
                  </a:lnTo>
                  <a:lnTo>
                    <a:pt x="57124" y="61633"/>
                  </a:lnTo>
                  <a:lnTo>
                    <a:pt x="55222" y="73474"/>
                  </a:lnTo>
                  <a:lnTo>
                    <a:pt x="49899" y="82078"/>
                  </a:lnTo>
                  <a:lnTo>
                    <a:pt x="41731" y="87327"/>
                  </a:lnTo>
                  <a:lnTo>
                    <a:pt x="31292" y="89103"/>
                  </a:lnTo>
                  <a:lnTo>
                    <a:pt x="20822" y="87327"/>
                  </a:lnTo>
                  <a:lnTo>
                    <a:pt x="12707" y="82078"/>
                  </a:lnTo>
                  <a:lnTo>
                    <a:pt x="7463" y="73474"/>
                  </a:lnTo>
                  <a:lnTo>
                    <a:pt x="5600" y="61633"/>
                  </a:lnTo>
                  <a:lnTo>
                    <a:pt x="5600" y="0"/>
                  </a:lnTo>
                  <a:lnTo>
                    <a:pt x="0" y="0"/>
                  </a:lnTo>
                  <a:lnTo>
                    <a:pt x="0" y="62039"/>
                  </a:lnTo>
                  <a:lnTo>
                    <a:pt x="2371" y="75855"/>
                  </a:lnTo>
                  <a:lnTo>
                    <a:pt x="8931" y="85867"/>
                  </a:lnTo>
                  <a:lnTo>
                    <a:pt x="18848" y="91961"/>
                  </a:lnTo>
                  <a:lnTo>
                    <a:pt x="31292" y="94018"/>
                  </a:lnTo>
                  <a:lnTo>
                    <a:pt x="43699" y="91961"/>
                  </a:lnTo>
                  <a:lnTo>
                    <a:pt x="53671" y="85867"/>
                  </a:lnTo>
                  <a:lnTo>
                    <a:pt x="60312" y="75855"/>
                  </a:lnTo>
                  <a:lnTo>
                    <a:pt x="62725" y="62039"/>
                  </a:lnTo>
                  <a:lnTo>
                    <a:pt x="62725" y="0"/>
                  </a:lnTo>
                  <a:close/>
                </a:path>
              </a:pathLst>
            </a:custGeom>
            <a:solidFill>
              <a:srgbClr val="54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639456" y="1416889"/>
              <a:ext cx="70103" cy="951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37729" y="1416884"/>
              <a:ext cx="221555" cy="940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8414" y="1417980"/>
              <a:ext cx="5715" cy="93345"/>
            </a:xfrm>
            <a:custGeom>
              <a:avLst/>
              <a:gdLst/>
              <a:ahLst/>
              <a:cxnLst/>
              <a:rect l="l" t="t" r="r" b="b"/>
              <a:pathLst>
                <a:path w="5714" h="93344">
                  <a:moveTo>
                    <a:pt x="5600" y="0"/>
                  </a:moveTo>
                  <a:lnTo>
                    <a:pt x="0" y="0"/>
                  </a:lnTo>
                  <a:lnTo>
                    <a:pt x="0" y="92938"/>
                  </a:lnTo>
                  <a:lnTo>
                    <a:pt x="5600" y="92938"/>
                  </a:lnTo>
                  <a:lnTo>
                    <a:pt x="5600" y="0"/>
                  </a:lnTo>
                  <a:close/>
                </a:path>
              </a:pathLst>
            </a:custGeom>
            <a:solidFill>
              <a:srgbClr val="54C2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06439" y="1416884"/>
              <a:ext cx="95123" cy="9512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23437" y="1416889"/>
              <a:ext cx="70103" cy="9511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033116" y="1243819"/>
            <a:ext cx="273050" cy="100330"/>
            <a:chOff x="3033116" y="1243819"/>
            <a:chExt cx="273050" cy="100330"/>
          </a:xfrm>
        </p:grpSpPr>
        <p:sp>
          <p:nvSpPr>
            <p:cNvPr id="16" name="object 16"/>
            <p:cNvSpPr/>
            <p:nvPr/>
          </p:nvSpPr>
          <p:spPr>
            <a:xfrm>
              <a:off x="3033116" y="1243819"/>
              <a:ext cx="180167" cy="9981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237810" y="1243819"/>
              <a:ext cx="68135" cy="9980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357443" y="1242516"/>
            <a:ext cx="615950" cy="102870"/>
            <a:chOff x="3357443" y="1242516"/>
            <a:chExt cx="615950" cy="102870"/>
          </a:xfrm>
        </p:grpSpPr>
        <p:sp>
          <p:nvSpPr>
            <p:cNvPr id="19" name="object 19"/>
            <p:cNvSpPr/>
            <p:nvPr/>
          </p:nvSpPr>
          <p:spPr>
            <a:xfrm>
              <a:off x="3357443" y="1242914"/>
              <a:ext cx="191750" cy="100723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570210" y="1242516"/>
              <a:ext cx="402986" cy="1024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4018293" y="1242516"/>
            <a:ext cx="508634" cy="102870"/>
            <a:chOff x="4018293" y="1242516"/>
            <a:chExt cx="508634" cy="102870"/>
          </a:xfrm>
        </p:grpSpPr>
        <p:sp>
          <p:nvSpPr>
            <p:cNvPr id="22" name="object 22"/>
            <p:cNvSpPr/>
            <p:nvPr/>
          </p:nvSpPr>
          <p:spPr>
            <a:xfrm>
              <a:off x="4018293" y="1242693"/>
              <a:ext cx="92519" cy="10224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133852" y="1242516"/>
              <a:ext cx="195282" cy="10242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349850" y="1243816"/>
              <a:ext cx="80721" cy="101117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454656" y="1243821"/>
              <a:ext cx="72262" cy="9980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/>
          <p:nvPr/>
        </p:nvSpPr>
        <p:spPr>
          <a:xfrm>
            <a:off x="2841066" y="1096530"/>
            <a:ext cx="1878330" cy="19050"/>
          </a:xfrm>
          <a:custGeom>
            <a:avLst/>
            <a:gdLst/>
            <a:ahLst/>
            <a:cxnLst/>
            <a:rect l="l" t="t" r="r" b="b"/>
            <a:pathLst>
              <a:path w="1878329" h="19050">
                <a:moveTo>
                  <a:pt x="1877860" y="0"/>
                </a:moveTo>
                <a:lnTo>
                  <a:pt x="0" y="0"/>
                </a:lnTo>
                <a:lnTo>
                  <a:pt x="0" y="18757"/>
                </a:lnTo>
                <a:lnTo>
                  <a:pt x="1877860" y="18757"/>
                </a:lnTo>
                <a:lnTo>
                  <a:pt x="1877860" y="0"/>
                </a:lnTo>
                <a:close/>
              </a:path>
            </a:pathLst>
          </a:custGeom>
          <a:solidFill>
            <a:srgbClr val="56B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32473" y="457202"/>
            <a:ext cx="495300" cy="512445"/>
          </a:xfrm>
          <a:custGeom>
            <a:avLst/>
            <a:gdLst/>
            <a:ahLst/>
            <a:cxnLst/>
            <a:rect l="l" t="t" r="r" b="b"/>
            <a:pathLst>
              <a:path w="495300" h="512444">
                <a:moveTo>
                  <a:pt x="235419" y="0"/>
                </a:moveTo>
                <a:lnTo>
                  <a:pt x="0" y="512152"/>
                </a:lnTo>
                <a:lnTo>
                  <a:pt x="19469" y="512152"/>
                </a:lnTo>
                <a:lnTo>
                  <a:pt x="176250" y="169418"/>
                </a:lnTo>
                <a:lnTo>
                  <a:pt x="321311" y="169418"/>
                </a:lnTo>
                <a:lnTo>
                  <a:pt x="235419" y="0"/>
                </a:lnTo>
                <a:close/>
              </a:path>
              <a:path w="495300" h="512444">
                <a:moveTo>
                  <a:pt x="321311" y="169418"/>
                </a:moveTo>
                <a:lnTo>
                  <a:pt x="176250" y="169418"/>
                </a:lnTo>
                <a:lnTo>
                  <a:pt x="331698" y="512152"/>
                </a:lnTo>
                <a:lnTo>
                  <a:pt x="495071" y="512152"/>
                </a:lnTo>
                <a:lnTo>
                  <a:pt x="321311" y="169418"/>
                </a:lnTo>
                <a:close/>
              </a:path>
              <a:path w="495300" h="512444">
                <a:moveTo>
                  <a:pt x="184861" y="374548"/>
                </a:moveTo>
                <a:lnTo>
                  <a:pt x="104178" y="374548"/>
                </a:lnTo>
                <a:lnTo>
                  <a:pt x="96011" y="392379"/>
                </a:lnTo>
                <a:lnTo>
                  <a:pt x="193014" y="392379"/>
                </a:lnTo>
                <a:lnTo>
                  <a:pt x="184861" y="374548"/>
                </a:lnTo>
                <a:close/>
              </a:path>
            </a:pathLst>
          </a:custGeom>
          <a:solidFill>
            <a:srgbClr val="1C1C1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373064"/>
            <a:ext cx="16205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95" dirty="0"/>
              <a:t>Key</a:t>
            </a:r>
            <a:r>
              <a:rPr spc="-75" dirty="0"/>
              <a:t> </a:t>
            </a:r>
            <a:r>
              <a:rPr spc="-5" dirty="0"/>
              <a:t>dates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4500" y="852661"/>
            <a:ext cx="391667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-20" dirty="0">
                <a:solidFill>
                  <a:srgbClr val="5CB8B2"/>
                </a:solidFill>
                <a:latin typeface="Archer Medium"/>
                <a:cs typeface="Archer Medium"/>
              </a:rPr>
              <a:t>‘CEO </a:t>
            </a:r>
            <a:r>
              <a:rPr sz="1600" b="0" spc="-10" dirty="0">
                <a:solidFill>
                  <a:srgbClr val="5CB8B2"/>
                </a:solidFill>
                <a:latin typeface="Archer Medium"/>
                <a:cs typeface="Archer Medium"/>
              </a:rPr>
              <a:t>for </a:t>
            </a:r>
            <a:r>
              <a:rPr sz="1600" b="0" spc="-5" dirty="0">
                <a:solidFill>
                  <a:srgbClr val="5CB8B2"/>
                </a:solidFill>
                <a:latin typeface="Archer Medium"/>
                <a:cs typeface="Archer Medium"/>
              </a:rPr>
              <a:t>One Month‘ </a:t>
            </a:r>
            <a:r>
              <a:rPr sz="1600" b="0" dirty="0">
                <a:solidFill>
                  <a:srgbClr val="5CB8B2"/>
                </a:solidFill>
                <a:latin typeface="Archer Medium"/>
                <a:cs typeface="Archer Medium"/>
              </a:rPr>
              <a:t>+ </a:t>
            </a:r>
            <a:r>
              <a:rPr sz="1600" b="0" spc="-5" dirty="0">
                <a:solidFill>
                  <a:srgbClr val="5CB8B2"/>
                </a:solidFill>
                <a:latin typeface="Archer Medium"/>
                <a:cs typeface="Archer Medium"/>
              </a:rPr>
              <a:t>Experience </a:t>
            </a:r>
            <a:r>
              <a:rPr sz="1600" b="0" spc="-35" dirty="0">
                <a:solidFill>
                  <a:srgbClr val="5CB8B2"/>
                </a:solidFill>
                <a:latin typeface="Archer Medium"/>
                <a:cs typeface="Archer Medium"/>
              </a:rPr>
              <a:t>Work</a:t>
            </a:r>
            <a:r>
              <a:rPr sz="1600" b="0" dirty="0">
                <a:solidFill>
                  <a:srgbClr val="5CB8B2"/>
                </a:solidFill>
                <a:latin typeface="Archer Medium"/>
                <a:cs typeface="Archer Medium"/>
              </a:rPr>
              <a:t> </a:t>
            </a:r>
            <a:r>
              <a:rPr sz="1600" b="0" spc="-20" dirty="0">
                <a:solidFill>
                  <a:srgbClr val="5CB8B2"/>
                </a:solidFill>
                <a:latin typeface="Archer Medium"/>
                <a:cs typeface="Archer Medium"/>
              </a:rPr>
              <a:t>Day</a:t>
            </a:r>
            <a:endParaRPr sz="1600">
              <a:latin typeface="Archer Medium"/>
              <a:cs typeface="Archer Medium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2023199"/>
            <a:ext cx="2215515" cy="6616298"/>
          </a:xfrm>
          <a:prstGeom prst="rect">
            <a:avLst/>
          </a:prstGeom>
          <a:solidFill>
            <a:srgbClr val="5CB8B2">
              <a:alpha val="29998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450" dirty="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</a:pPr>
            <a:r>
              <a:rPr sz="1400" b="1" spc="-5" dirty="0">
                <a:solidFill>
                  <a:srgbClr val="5CB8B2"/>
                </a:solidFill>
                <a:latin typeface="Neutraface Text Bold"/>
                <a:cs typeface="Neutraface Text Bold"/>
              </a:rPr>
              <a:t>January </a:t>
            </a:r>
            <a:r>
              <a:rPr lang="en-US" sz="1400" b="1" spc="-5" dirty="0">
                <a:solidFill>
                  <a:srgbClr val="5CB8B2"/>
                </a:solidFill>
                <a:latin typeface="Neutraface Text Bold"/>
                <a:cs typeface="Neutraface Text Bold"/>
              </a:rPr>
              <a:t>11</a:t>
            </a:r>
            <a:endParaRPr sz="1400" dirty="0">
              <a:latin typeface="Neutraface Text Bold"/>
              <a:cs typeface="Neutraface Text Bold"/>
            </a:endParaRPr>
          </a:p>
          <a:p>
            <a:pPr marL="143510">
              <a:lnSpc>
                <a:spcPct val="100000"/>
              </a:lnSpc>
              <a:spcBef>
                <a:spcPts val="885"/>
              </a:spcBef>
            </a:pPr>
            <a:r>
              <a:rPr sz="1200" spc="-10" dirty="0">
                <a:latin typeface="Neutraface Text Book"/>
                <a:cs typeface="Neutraface Text Book"/>
              </a:rPr>
              <a:t>Registrations</a:t>
            </a:r>
            <a:r>
              <a:rPr sz="1200" spc="-5" dirty="0">
                <a:latin typeface="Neutraface Text Book"/>
                <a:cs typeface="Neutraface Text Book"/>
              </a:rPr>
              <a:t> Open</a:t>
            </a:r>
            <a:endParaRPr sz="1200" dirty="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</a:pPr>
            <a:endParaRPr sz="1400" dirty="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</a:pPr>
            <a:endParaRPr sz="1400" dirty="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</a:pPr>
            <a:endParaRPr sz="1400" dirty="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200" dirty="0">
              <a:latin typeface="Neutraface Text Book"/>
              <a:cs typeface="Neutraface Text Book"/>
            </a:endParaRPr>
          </a:p>
          <a:p>
            <a:pPr marL="143510">
              <a:lnSpc>
                <a:spcPct val="100000"/>
              </a:lnSpc>
            </a:pPr>
            <a:r>
              <a:rPr sz="1400" b="1" spc="-10" dirty="0">
                <a:solidFill>
                  <a:srgbClr val="5CB8B2"/>
                </a:solidFill>
                <a:latin typeface="Neutraface Text Bold"/>
                <a:cs typeface="Neutraface Text Bold"/>
              </a:rPr>
              <a:t>March</a:t>
            </a:r>
            <a:r>
              <a:rPr sz="1400" b="1" spc="-5" dirty="0">
                <a:solidFill>
                  <a:srgbClr val="5CB8B2"/>
                </a:solidFill>
                <a:latin typeface="Neutraface Text Bold"/>
                <a:cs typeface="Neutraface Text Bold"/>
              </a:rPr>
              <a:t> </a:t>
            </a:r>
            <a:r>
              <a:rPr sz="1400" b="1" dirty="0">
                <a:solidFill>
                  <a:srgbClr val="5CB8B2"/>
                </a:solidFill>
                <a:latin typeface="Neutraface Text Bold"/>
                <a:cs typeface="Neutraface Text Bold"/>
              </a:rPr>
              <a:t>19</a:t>
            </a:r>
            <a:endParaRPr sz="1400" dirty="0">
              <a:latin typeface="Neutraface Text Bold"/>
              <a:cs typeface="Neutraface Text Bold"/>
            </a:endParaRPr>
          </a:p>
          <a:p>
            <a:pPr marL="143510" marR="647700">
              <a:lnSpc>
                <a:spcPct val="125000"/>
              </a:lnSpc>
              <a:spcBef>
                <a:spcPts val="525"/>
              </a:spcBef>
            </a:pPr>
            <a:r>
              <a:rPr sz="1200" spc="-10" dirty="0">
                <a:latin typeface="Neutraface Text Book"/>
                <a:cs typeface="Neutraface Text Book"/>
              </a:rPr>
              <a:t>First </a:t>
            </a:r>
            <a:r>
              <a:rPr sz="1200" spc="-5" dirty="0">
                <a:latin typeface="Neutraface Text Book"/>
                <a:cs typeface="Neutraface Text Book"/>
              </a:rPr>
              <a:t>group </a:t>
            </a:r>
            <a:r>
              <a:rPr sz="1200" spc="-10" dirty="0">
                <a:latin typeface="Neutraface Text Book"/>
                <a:cs typeface="Neutraface Text Book"/>
              </a:rPr>
              <a:t>of  </a:t>
            </a:r>
            <a:r>
              <a:rPr sz="1200" spc="-5" dirty="0">
                <a:latin typeface="Neutraface Text Book"/>
                <a:cs typeface="Neutraface Text Book"/>
              </a:rPr>
              <a:t>participating countries  closes </a:t>
            </a:r>
            <a:r>
              <a:rPr sz="1200" spc="-10" dirty="0">
                <a:latin typeface="Neutraface Text Book"/>
                <a:cs typeface="Neutraface Text Book"/>
              </a:rPr>
              <a:t>registrations</a:t>
            </a:r>
            <a:endParaRPr sz="1200" dirty="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</a:pPr>
            <a:endParaRPr sz="1400" dirty="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</a:pPr>
            <a:endParaRPr sz="1400" dirty="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</a:pPr>
            <a:endParaRPr sz="1400" dirty="0">
              <a:latin typeface="Neutraface Text Book"/>
              <a:cs typeface="Neutraface Text Book"/>
            </a:endParaRPr>
          </a:p>
          <a:p>
            <a:pPr marL="143510">
              <a:lnSpc>
                <a:spcPct val="100000"/>
              </a:lnSpc>
              <a:spcBef>
                <a:spcPts val="1205"/>
              </a:spcBef>
            </a:pPr>
            <a:r>
              <a:rPr sz="1400" b="1" dirty="0">
                <a:solidFill>
                  <a:srgbClr val="5CB8B2"/>
                </a:solidFill>
                <a:latin typeface="Neutraface Text Bold"/>
                <a:cs typeface="Neutraface Text Bold"/>
              </a:rPr>
              <a:t>April</a:t>
            </a:r>
            <a:r>
              <a:rPr sz="1400" b="1" spc="-5" dirty="0">
                <a:solidFill>
                  <a:srgbClr val="5CB8B2"/>
                </a:solidFill>
                <a:latin typeface="Neutraface Text Bold"/>
                <a:cs typeface="Neutraface Text Bold"/>
              </a:rPr>
              <a:t> </a:t>
            </a:r>
            <a:r>
              <a:rPr sz="1400" b="1" dirty="0">
                <a:solidFill>
                  <a:srgbClr val="5CB8B2"/>
                </a:solidFill>
                <a:latin typeface="Neutraface Text Bold"/>
                <a:cs typeface="Neutraface Text Bold"/>
              </a:rPr>
              <a:t>16</a:t>
            </a:r>
            <a:endParaRPr sz="1400" dirty="0">
              <a:latin typeface="Neutraface Text Bold"/>
              <a:cs typeface="Neutraface Text Bold"/>
            </a:endParaRPr>
          </a:p>
          <a:p>
            <a:pPr marL="143510" marR="647700">
              <a:lnSpc>
                <a:spcPct val="125000"/>
              </a:lnSpc>
              <a:spcBef>
                <a:spcPts val="530"/>
              </a:spcBef>
            </a:pPr>
            <a:r>
              <a:rPr sz="1200" spc="-5" dirty="0">
                <a:latin typeface="Neutraface Text Book"/>
                <a:cs typeface="Neutraface Text Book"/>
              </a:rPr>
              <a:t>Second group </a:t>
            </a:r>
            <a:r>
              <a:rPr sz="1200" spc="-10" dirty="0">
                <a:latin typeface="Neutraface Text Book"/>
                <a:cs typeface="Neutraface Text Book"/>
              </a:rPr>
              <a:t>of  </a:t>
            </a:r>
            <a:r>
              <a:rPr sz="1200" spc="-5" dirty="0">
                <a:latin typeface="Neutraface Text Book"/>
                <a:cs typeface="Neutraface Text Book"/>
              </a:rPr>
              <a:t>participating countries  closes </a:t>
            </a:r>
            <a:r>
              <a:rPr sz="1200" spc="-10" dirty="0">
                <a:latin typeface="Neutraface Text Book"/>
                <a:cs typeface="Neutraface Text Book"/>
              </a:rPr>
              <a:t>registrations</a:t>
            </a:r>
            <a:endParaRPr sz="1200" dirty="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</a:pPr>
            <a:endParaRPr sz="1400" dirty="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</a:pPr>
            <a:endParaRPr sz="1400" dirty="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</a:pPr>
            <a:endParaRPr sz="1400" dirty="0">
              <a:latin typeface="Neutraface Text Book"/>
              <a:cs typeface="Neutraface Text Book"/>
            </a:endParaRPr>
          </a:p>
          <a:p>
            <a:pPr marL="143510">
              <a:lnSpc>
                <a:spcPct val="100000"/>
              </a:lnSpc>
              <a:spcBef>
                <a:spcPts val="1205"/>
              </a:spcBef>
            </a:pPr>
            <a:r>
              <a:rPr sz="1400" b="1" dirty="0">
                <a:solidFill>
                  <a:srgbClr val="5CB8B2"/>
                </a:solidFill>
                <a:latin typeface="Neutraface Text Bold"/>
                <a:cs typeface="Neutraface Text Bold"/>
              </a:rPr>
              <a:t>April 16 - </a:t>
            </a:r>
            <a:r>
              <a:rPr sz="1400" b="1" spc="-10" dirty="0">
                <a:solidFill>
                  <a:srgbClr val="5CB8B2"/>
                </a:solidFill>
                <a:latin typeface="Neutraface Text Bold"/>
                <a:cs typeface="Neutraface Text Bold"/>
              </a:rPr>
              <a:t>May</a:t>
            </a:r>
            <a:r>
              <a:rPr sz="1400" b="1" spc="-20" dirty="0">
                <a:solidFill>
                  <a:srgbClr val="5CB8B2"/>
                </a:solidFill>
                <a:latin typeface="Neutraface Text Bold"/>
                <a:cs typeface="Neutraface Text Bold"/>
              </a:rPr>
              <a:t> </a:t>
            </a:r>
            <a:r>
              <a:rPr sz="1400" b="1" dirty="0">
                <a:solidFill>
                  <a:srgbClr val="5CB8B2"/>
                </a:solidFill>
                <a:latin typeface="Neutraface Text Bold"/>
                <a:cs typeface="Neutraface Text Bold"/>
              </a:rPr>
              <a:t>27</a:t>
            </a:r>
            <a:endParaRPr sz="1400" dirty="0">
              <a:latin typeface="Neutraface Text Bold"/>
              <a:cs typeface="Neutraface Text Bold"/>
            </a:endParaRPr>
          </a:p>
          <a:p>
            <a:pPr marL="143510" marR="931544">
              <a:lnSpc>
                <a:spcPct val="125000"/>
              </a:lnSpc>
              <a:spcBef>
                <a:spcPts val="525"/>
              </a:spcBef>
            </a:pPr>
            <a:r>
              <a:rPr sz="1200" spc="-5" dirty="0">
                <a:latin typeface="Neutraface Text Book"/>
                <a:cs typeface="Neutraface Text Book"/>
              </a:rPr>
              <a:t>Country</a:t>
            </a:r>
            <a:r>
              <a:rPr sz="1200" spc="-70" dirty="0">
                <a:latin typeface="Neutraface Text Book"/>
                <a:cs typeface="Neutraface Text Book"/>
              </a:rPr>
              <a:t> </a:t>
            </a:r>
            <a:r>
              <a:rPr sz="1200" dirty="0">
                <a:latin typeface="Neutraface Text Book"/>
                <a:cs typeface="Neutraface Text Book"/>
              </a:rPr>
              <a:t>selection  </a:t>
            </a:r>
            <a:r>
              <a:rPr sz="1200" spc="-5" dirty="0">
                <a:latin typeface="Neutraface Text Book"/>
                <a:cs typeface="Neutraface Text Book"/>
              </a:rPr>
              <a:t>process</a:t>
            </a:r>
            <a:endParaRPr lang="en-US" sz="1200" spc="-5" dirty="0">
              <a:latin typeface="Neutraface Text Book"/>
              <a:cs typeface="Neutraface Text Book"/>
            </a:endParaRPr>
          </a:p>
          <a:p>
            <a:pPr marL="143510" marR="931544">
              <a:lnSpc>
                <a:spcPct val="125000"/>
              </a:lnSpc>
              <a:spcBef>
                <a:spcPts val="525"/>
              </a:spcBef>
            </a:pPr>
            <a:endParaRPr lang="en-US" sz="1200" spc="-5" dirty="0">
              <a:latin typeface="Neutraface Text Book"/>
              <a:cs typeface="Neutraface Text Book"/>
            </a:endParaRPr>
          </a:p>
          <a:p>
            <a:pPr marL="143510" marR="931544">
              <a:lnSpc>
                <a:spcPct val="125000"/>
              </a:lnSpc>
              <a:spcBef>
                <a:spcPts val="525"/>
              </a:spcBef>
            </a:pPr>
            <a:endParaRPr lang="en-US" sz="1400" dirty="0">
              <a:latin typeface="Neutraface Text Book"/>
              <a:cs typeface="Neutraface Text Book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411031"/>
              </p:ext>
            </p:extLst>
          </p:nvPr>
        </p:nvGraphicFramePr>
        <p:xfrm>
          <a:off x="2666045" y="2016849"/>
          <a:ext cx="4431030" cy="66162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9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1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55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400" b="1" spc="-10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May</a:t>
                      </a:r>
                      <a:r>
                        <a:rPr sz="1400" b="1" spc="-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 28</a:t>
                      </a:r>
                      <a:endParaRPr sz="1400">
                        <a:latin typeface="Neutraface Text Bold"/>
                        <a:cs typeface="Neutraface Text Bold"/>
                      </a:endParaRPr>
                    </a:p>
                  </a:txBody>
                  <a:tcPr marL="0" marR="0" marT="635" marB="0">
                    <a:lnL w="12700">
                      <a:solidFill>
                        <a:srgbClr val="5CB8B2"/>
                      </a:solidFill>
                      <a:prstDash val="solid"/>
                    </a:lnL>
                    <a:lnR w="12700">
                      <a:solidFill>
                        <a:srgbClr val="5CB8B2"/>
                      </a:solidFill>
                      <a:prstDash val="solid"/>
                    </a:lnR>
                    <a:solidFill>
                      <a:srgbClr val="EE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August </a:t>
                      </a:r>
                      <a:r>
                        <a:rPr sz="1400" b="1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23 - 24</a:t>
                      </a:r>
                      <a:endParaRPr sz="1400">
                        <a:latin typeface="Neutraface Text Bold"/>
                        <a:cs typeface="Neutraface Text Bold"/>
                      </a:endParaRPr>
                    </a:p>
                  </a:txBody>
                  <a:tcPr marL="0" marR="0" marT="635" marB="0">
                    <a:lnL w="12700">
                      <a:solidFill>
                        <a:srgbClr val="5CB8B2"/>
                      </a:solidFill>
                      <a:prstDash val="solid"/>
                    </a:lnL>
                    <a:solidFill>
                      <a:srgbClr val="CE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882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Country </a:t>
                      </a:r>
                      <a:r>
                        <a:rPr sz="1200" spc="-20" dirty="0">
                          <a:latin typeface="Neutraface Text Book"/>
                          <a:cs typeface="Neutraface Text Book"/>
                        </a:rPr>
                        <a:t>CEO’s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CB8B2"/>
                      </a:solidFill>
                      <a:prstDash val="solid"/>
                    </a:lnL>
                    <a:lnR w="12700">
                      <a:solidFill>
                        <a:srgbClr val="5CB8B2"/>
                      </a:solidFill>
                      <a:prstDash val="solid"/>
                    </a:lnR>
                    <a:solidFill>
                      <a:srgbClr val="EEF7F7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Neutraface Text Book"/>
                          <a:cs typeface="Neutraface Text Book"/>
                        </a:rPr>
                        <a:t>Global</a:t>
                      </a: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 Bootcamp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CB8B2"/>
                      </a:solidFill>
                      <a:prstDash val="solid"/>
                    </a:lnL>
                    <a:solidFill>
                      <a:srgbClr val="CE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0073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announcement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CB8B2"/>
                      </a:solidFill>
                      <a:prstDash val="solid"/>
                    </a:lnL>
                    <a:lnR w="12700">
                      <a:solidFill>
                        <a:srgbClr val="5CB8B2"/>
                      </a:solidFill>
                      <a:prstDash val="solid"/>
                    </a:lnR>
                    <a:solidFill>
                      <a:srgbClr val="EE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CB8B2"/>
                      </a:solidFill>
                      <a:prstDash val="solid"/>
                    </a:lnL>
                    <a:solidFill>
                      <a:srgbClr val="CE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0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June -</a:t>
                      </a:r>
                      <a:r>
                        <a:rPr sz="1400" b="1" spc="-10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August</a:t>
                      </a:r>
                      <a:endParaRPr sz="1400">
                        <a:latin typeface="Neutraface Text Bold"/>
                        <a:cs typeface="Neutraface Text Bold"/>
                      </a:endParaRPr>
                    </a:p>
                  </a:txBody>
                  <a:tcPr marL="0" marR="0" marT="2540" marB="0">
                    <a:lnL w="12700">
                      <a:solidFill>
                        <a:srgbClr val="5CB8B2"/>
                      </a:solidFill>
                      <a:prstDash val="solid"/>
                    </a:lnL>
                    <a:lnR w="12700">
                      <a:solidFill>
                        <a:srgbClr val="5CB8B2"/>
                      </a:solidFill>
                      <a:prstDash val="solid"/>
                    </a:lnR>
                    <a:solidFill>
                      <a:srgbClr val="EE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August</a:t>
                      </a:r>
                      <a:r>
                        <a:rPr sz="1400" b="1" spc="-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 </a:t>
                      </a:r>
                      <a:r>
                        <a:rPr sz="1400" b="1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25</a:t>
                      </a:r>
                      <a:endParaRPr sz="1400">
                        <a:latin typeface="Neutraface Text Bold"/>
                        <a:cs typeface="Neutraface Text Bold"/>
                      </a:endParaRPr>
                    </a:p>
                  </a:txBody>
                  <a:tcPr marL="0" marR="0" marT="2540" marB="0">
                    <a:lnL w="12700">
                      <a:solidFill>
                        <a:srgbClr val="5CB8B2"/>
                      </a:solidFill>
                      <a:prstDash val="solid"/>
                    </a:lnL>
                    <a:solidFill>
                      <a:srgbClr val="CE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882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10" dirty="0">
                          <a:latin typeface="Neutraface Text Book"/>
                          <a:cs typeface="Neutraface Text Book"/>
                        </a:rPr>
                        <a:t>Country-level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CB8B2"/>
                      </a:solidFill>
                      <a:prstDash val="solid"/>
                    </a:lnL>
                    <a:lnR w="12700">
                      <a:solidFill>
                        <a:srgbClr val="5CB8B2"/>
                      </a:solidFill>
                      <a:prstDash val="solid"/>
                    </a:lnR>
                    <a:solidFill>
                      <a:srgbClr val="EEF7F7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Neutraface Text Book"/>
                          <a:cs typeface="Neutraface Text Book"/>
                        </a:rPr>
                        <a:t>Global </a:t>
                      </a:r>
                      <a:r>
                        <a:rPr sz="1200" spc="-10" dirty="0">
                          <a:latin typeface="Neutraface Text Book"/>
                          <a:cs typeface="Neutraface Text Book"/>
                        </a:rPr>
                        <a:t>‘CEO for</a:t>
                      </a: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 One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CB8B2"/>
                      </a:solidFill>
                      <a:prstDash val="solid"/>
                    </a:lnL>
                    <a:solidFill>
                      <a:srgbClr val="CE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8402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shadowing month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CB8B2"/>
                      </a:solidFill>
                      <a:prstDash val="solid"/>
                    </a:lnL>
                    <a:lnR w="12700">
                      <a:solidFill>
                        <a:srgbClr val="5CB8B2"/>
                      </a:solidFill>
                      <a:prstDash val="solid"/>
                    </a:lnR>
                    <a:solidFill>
                      <a:srgbClr val="EEF7F7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5" dirty="0">
                          <a:latin typeface="Neutraface Text Book"/>
                          <a:cs typeface="Neutraface Text Book"/>
                        </a:rPr>
                        <a:t>Month‘</a:t>
                      </a: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 announcement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CB8B2"/>
                      </a:solidFill>
                      <a:prstDash val="solid"/>
                    </a:lnL>
                    <a:solidFill>
                      <a:srgbClr val="CE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45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400" b="1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Early</a:t>
                      </a:r>
                      <a:r>
                        <a:rPr sz="1400" b="1" spc="-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 </a:t>
                      </a:r>
                      <a:r>
                        <a:rPr sz="1400" b="1" spc="-1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August</a:t>
                      </a:r>
                      <a:endParaRPr sz="1400">
                        <a:latin typeface="Neutraface Text Bold"/>
                        <a:cs typeface="Neutraface Text Bold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200" dirty="0">
                          <a:latin typeface="Neutraface Text Book"/>
                          <a:cs typeface="Neutraface Text Book"/>
                        </a:rPr>
                        <a:t>Global</a:t>
                      </a: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 </a:t>
                      </a:r>
                      <a:r>
                        <a:rPr sz="1200" dirty="0">
                          <a:latin typeface="Neutraface Text Book"/>
                          <a:cs typeface="Neutraface Text Book"/>
                        </a:rPr>
                        <a:t>Selection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5CB8B2"/>
                      </a:solidFill>
                      <a:prstDash val="solid"/>
                    </a:lnL>
                    <a:lnR w="12700">
                      <a:solidFill>
                        <a:srgbClr val="5CB8B2"/>
                      </a:solidFill>
                      <a:prstDash val="solid"/>
                    </a:lnR>
                    <a:solidFill>
                      <a:srgbClr val="EE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August </a:t>
                      </a:r>
                      <a:r>
                        <a:rPr sz="1400" b="1" spc="-10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30</a:t>
                      </a:r>
                      <a:r>
                        <a:rPr sz="1400" b="1" spc="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 </a:t>
                      </a:r>
                      <a:r>
                        <a:rPr sz="1400" b="1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-</a:t>
                      </a:r>
                      <a:endParaRPr sz="1400">
                        <a:latin typeface="Neutraface Text Bold"/>
                        <a:cs typeface="Neutraface Text Bold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b="1" spc="-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September </a:t>
                      </a:r>
                      <a:r>
                        <a:rPr sz="1400" b="1" spc="-10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30</a:t>
                      </a:r>
                      <a:endParaRPr sz="1400">
                        <a:latin typeface="Neutraface Text Bold"/>
                        <a:cs typeface="Neutraface Text 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5CB8B2"/>
                      </a:solidFill>
                      <a:prstDash val="solid"/>
                    </a:lnL>
                    <a:solidFill>
                      <a:srgbClr val="CE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8401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10" dirty="0">
                          <a:latin typeface="Neutraface Text Book"/>
                          <a:cs typeface="Neutraface Text Book"/>
                        </a:rPr>
                        <a:t>Process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CB8B2"/>
                      </a:solidFill>
                      <a:prstDash val="solid"/>
                    </a:lnL>
                    <a:lnR w="12700">
                      <a:solidFill>
                        <a:srgbClr val="5CB8B2"/>
                      </a:solidFill>
                      <a:prstDash val="solid"/>
                    </a:lnR>
                    <a:solidFill>
                      <a:srgbClr val="EEF7F7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dirty="0">
                          <a:latin typeface="Neutraface Text Book"/>
                          <a:cs typeface="Neutraface Text Book"/>
                        </a:rPr>
                        <a:t>Global </a:t>
                      </a: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shadowing</a:t>
                      </a:r>
                      <a:r>
                        <a:rPr sz="1200" spc="-20" dirty="0">
                          <a:latin typeface="Neutraface Text Book"/>
                          <a:cs typeface="Neutraface Text Book"/>
                        </a:rPr>
                        <a:t> </a:t>
                      </a: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month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CB8B2"/>
                      </a:solidFill>
                      <a:prstDash val="solid"/>
                    </a:lnL>
                    <a:solidFill>
                      <a:srgbClr val="CE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74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333375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August</a:t>
                      </a:r>
                      <a:r>
                        <a:rPr sz="1400" b="1" spc="-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 </a:t>
                      </a:r>
                      <a:r>
                        <a:rPr sz="1400" b="1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13</a:t>
                      </a:r>
                      <a:endParaRPr sz="1400">
                        <a:latin typeface="Neutraface Text Bold"/>
                        <a:cs typeface="Neutraface Text 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5CB8B2"/>
                      </a:solidFill>
                      <a:prstDash val="solid"/>
                    </a:lnL>
                    <a:lnR w="12700">
                      <a:solidFill>
                        <a:srgbClr val="5CB8B2"/>
                      </a:solidFill>
                      <a:prstDash val="solid"/>
                    </a:lnR>
                    <a:solidFill>
                      <a:srgbClr val="EE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443230">
                        <a:lnSpc>
                          <a:spcPct val="100000"/>
                        </a:lnSpc>
                      </a:pPr>
                      <a:r>
                        <a:rPr sz="1400" b="1" spc="-15" dirty="0">
                          <a:solidFill>
                            <a:srgbClr val="5CB8B2"/>
                          </a:solidFill>
                          <a:latin typeface="Neutraface Text Bold"/>
                          <a:cs typeface="Neutraface Text Bold"/>
                        </a:rPr>
                        <a:t>November</a:t>
                      </a:r>
                      <a:endParaRPr sz="1400">
                        <a:latin typeface="Neutraface Text Bold"/>
                        <a:cs typeface="Neutraface Text Bold"/>
                      </a:endParaRPr>
                    </a:p>
                  </a:txBody>
                  <a:tcPr marL="0" marR="0" marT="0" marB="0">
                    <a:lnL w="12700">
                      <a:solidFill>
                        <a:srgbClr val="5CB8B2"/>
                      </a:solidFill>
                      <a:prstDash val="solid"/>
                    </a:lnL>
                    <a:solidFill>
                      <a:srgbClr val="CE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882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Bootcamp Finalists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CB8B2"/>
                      </a:solidFill>
                      <a:prstDash val="solid"/>
                    </a:lnL>
                    <a:lnR w="12700">
                      <a:solidFill>
                        <a:srgbClr val="5CB8B2"/>
                      </a:solidFill>
                      <a:prstDash val="solid"/>
                    </a:lnR>
                    <a:solidFill>
                      <a:srgbClr val="EEF7F7"/>
                    </a:solidFill>
                  </a:tcPr>
                </a:tc>
                <a:tc>
                  <a:txBody>
                    <a:bodyPr/>
                    <a:lstStyle/>
                    <a:p>
                      <a:pPr marL="44323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Experience </a:t>
                      </a:r>
                      <a:r>
                        <a:rPr sz="1200" spc="-30" dirty="0">
                          <a:latin typeface="Neutraface Text Book"/>
                          <a:cs typeface="Neutraface Text Book"/>
                        </a:rPr>
                        <a:t>Work</a:t>
                      </a: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 </a:t>
                      </a:r>
                      <a:r>
                        <a:rPr sz="1200" spc="-10" dirty="0">
                          <a:latin typeface="Neutraface Text Book"/>
                          <a:cs typeface="Neutraface Text Book"/>
                        </a:rPr>
                        <a:t>Day</a:t>
                      </a:r>
                      <a:endParaRPr sz="120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5CB8B2"/>
                      </a:solidFill>
                      <a:prstDash val="solid"/>
                    </a:lnL>
                    <a:solidFill>
                      <a:srgbClr val="CE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848473">
                <a:tc>
                  <a:txBody>
                    <a:bodyPr/>
                    <a:lstStyle/>
                    <a:p>
                      <a:pPr marL="33337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200" spc="-5" dirty="0">
                          <a:latin typeface="Neutraface Text Book"/>
                          <a:cs typeface="Neutraface Text Book"/>
                        </a:rPr>
                        <a:t>announcement</a:t>
                      </a:r>
                      <a:endParaRPr sz="1200" dirty="0">
                        <a:latin typeface="Neutraface Text Book"/>
                        <a:cs typeface="Neutraface Text Book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5CB8B2"/>
                      </a:solidFill>
                      <a:prstDash val="solid"/>
                    </a:lnL>
                    <a:lnR w="12700">
                      <a:solidFill>
                        <a:srgbClr val="5CB8B2"/>
                      </a:solidFill>
                      <a:prstDash val="solid"/>
                    </a:lnR>
                    <a:solidFill>
                      <a:srgbClr val="EEF7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5CB8B2"/>
                      </a:solidFill>
                      <a:prstDash val="solid"/>
                    </a:lnL>
                    <a:solidFill>
                      <a:srgbClr val="CEE9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6645909" cy="7484109"/>
            <a:chOff x="457200" y="457200"/>
            <a:chExt cx="6645909" cy="7484109"/>
          </a:xfrm>
        </p:grpSpPr>
        <p:sp>
          <p:nvSpPr>
            <p:cNvPr id="3" name="object 3"/>
            <p:cNvSpPr/>
            <p:nvPr/>
          </p:nvSpPr>
          <p:spPr>
            <a:xfrm>
              <a:off x="457200" y="1710004"/>
              <a:ext cx="6645909" cy="6231255"/>
            </a:xfrm>
            <a:custGeom>
              <a:avLst/>
              <a:gdLst/>
              <a:ahLst/>
              <a:cxnLst/>
              <a:rect l="l" t="t" r="r" b="b"/>
              <a:pathLst>
                <a:path w="6645909" h="6231255">
                  <a:moveTo>
                    <a:pt x="0" y="6231001"/>
                  </a:moveTo>
                  <a:lnTo>
                    <a:pt x="6645605" y="6231001"/>
                  </a:lnTo>
                  <a:lnTo>
                    <a:pt x="6645605" y="0"/>
                  </a:lnTo>
                  <a:lnTo>
                    <a:pt x="0" y="0"/>
                  </a:lnTo>
                  <a:lnTo>
                    <a:pt x="0" y="6231001"/>
                  </a:lnTo>
                  <a:close/>
                </a:path>
              </a:pathLst>
            </a:custGeom>
            <a:solidFill>
              <a:srgbClr val="5CB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6645909" cy="1252855"/>
            </a:xfrm>
            <a:custGeom>
              <a:avLst/>
              <a:gdLst/>
              <a:ahLst/>
              <a:cxnLst/>
              <a:rect l="l" t="t" r="r" b="b"/>
              <a:pathLst>
                <a:path w="6645909" h="1252855">
                  <a:moveTo>
                    <a:pt x="6645605" y="0"/>
                  </a:moveTo>
                  <a:lnTo>
                    <a:pt x="0" y="0"/>
                  </a:lnTo>
                  <a:lnTo>
                    <a:pt x="0" y="1252804"/>
                  </a:lnTo>
                  <a:lnTo>
                    <a:pt x="6645605" y="1252804"/>
                  </a:lnTo>
                  <a:lnTo>
                    <a:pt x="6645605" y="0"/>
                  </a:lnTo>
                  <a:close/>
                </a:path>
              </a:pathLst>
            </a:custGeom>
            <a:solidFill>
              <a:srgbClr val="BE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85017" y="6876000"/>
            <a:ext cx="5790565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0" spc="-25" dirty="0">
                <a:solidFill>
                  <a:srgbClr val="FFFFFF"/>
                </a:solidFill>
                <a:latin typeface="Lust Regular"/>
                <a:cs typeface="Lust Regular"/>
              </a:rPr>
              <a:t>students!</a:t>
            </a:r>
            <a:endParaRPr sz="9500" dirty="0">
              <a:latin typeface="Lust Regular"/>
              <a:cs typeface="Lust 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437446" y="4907285"/>
            <a:ext cx="4685665" cy="12369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339215" marR="5080" indent="-1327150">
              <a:lnSpc>
                <a:spcPts val="4500"/>
              </a:lnSpc>
              <a:spcBef>
                <a:spcPts val="700"/>
              </a:spcBef>
              <a:tabLst>
                <a:tab pos="2658110" algn="l"/>
              </a:tabLst>
            </a:pPr>
            <a:r>
              <a:rPr sz="4200" dirty="0">
                <a:latin typeface="Lust Regular"/>
                <a:cs typeface="Lust Regular"/>
              </a:rPr>
              <a:t>G</a:t>
            </a:r>
            <a:r>
              <a:rPr sz="4200" spc="-85" dirty="0">
                <a:latin typeface="Lust Regular"/>
                <a:cs typeface="Lust Regular"/>
              </a:rPr>
              <a:t>i</a:t>
            </a:r>
            <a:r>
              <a:rPr sz="4200" spc="-295" dirty="0">
                <a:latin typeface="Lust Regular"/>
                <a:cs typeface="Lust Regular"/>
              </a:rPr>
              <a:t>v</a:t>
            </a:r>
            <a:r>
              <a:rPr sz="4200" dirty="0">
                <a:latin typeface="Lust Regular"/>
                <a:cs typeface="Lust Regular"/>
              </a:rPr>
              <a:t>e this	chance  to</a:t>
            </a:r>
            <a:r>
              <a:rPr sz="4200" spc="-10" dirty="0">
                <a:latin typeface="Lust Regular"/>
                <a:cs typeface="Lust Regular"/>
              </a:rPr>
              <a:t> </a:t>
            </a:r>
            <a:r>
              <a:rPr sz="4200" spc="-75" dirty="0">
                <a:latin typeface="Lust Regular"/>
                <a:cs typeface="Lust Regular"/>
              </a:rPr>
              <a:t>your</a:t>
            </a:r>
            <a:endParaRPr sz="4200">
              <a:latin typeface="Lust Regular"/>
              <a:cs typeface="Lust Regular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47038" y="8449774"/>
            <a:ext cx="46659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5CB8B2"/>
                </a:solidFill>
                <a:latin typeface="Neutraface Text Book"/>
                <a:cs typeface="Neutraface Text Book"/>
              </a:rPr>
              <a:t>Share </a:t>
            </a:r>
            <a:r>
              <a:rPr sz="1200" dirty="0">
                <a:solidFill>
                  <a:srgbClr val="5CB8B2"/>
                </a:solidFill>
                <a:latin typeface="Neutraface Text Book"/>
                <a:cs typeface="Neutraface Text Book"/>
              </a:rPr>
              <a:t>the </a:t>
            </a:r>
            <a:r>
              <a:rPr sz="1200" spc="-5" dirty="0">
                <a:solidFill>
                  <a:srgbClr val="5CB8B2"/>
                </a:solidFill>
                <a:latin typeface="Neutraface Text Book"/>
                <a:cs typeface="Neutraface Text Book"/>
              </a:rPr>
              <a:t>information </a:t>
            </a:r>
            <a:r>
              <a:rPr sz="1200" dirty="0">
                <a:solidFill>
                  <a:srgbClr val="5CB8B2"/>
                </a:solidFill>
                <a:latin typeface="Neutraface Text Book"/>
                <a:cs typeface="Neutraface Text Book"/>
              </a:rPr>
              <a:t>with </a:t>
            </a:r>
            <a:r>
              <a:rPr sz="1200" spc="-5" dirty="0">
                <a:solidFill>
                  <a:srgbClr val="5CB8B2"/>
                </a:solidFill>
                <a:latin typeface="Neutraface Text Book"/>
                <a:cs typeface="Neutraface Text Book"/>
              </a:rPr>
              <a:t>your students </a:t>
            </a:r>
            <a:r>
              <a:rPr sz="1200" dirty="0">
                <a:solidFill>
                  <a:srgbClr val="5CB8B2"/>
                </a:solidFill>
                <a:latin typeface="Neutraface Text Book"/>
                <a:cs typeface="Neutraface Text Book"/>
              </a:rPr>
              <a:t>and </a:t>
            </a:r>
            <a:r>
              <a:rPr sz="1200" spc="-5" dirty="0">
                <a:solidFill>
                  <a:srgbClr val="5CB8B2"/>
                </a:solidFill>
                <a:latin typeface="Neutraface Text Book"/>
                <a:cs typeface="Neutraface Text Book"/>
              </a:rPr>
              <a:t>contact </a:t>
            </a:r>
            <a:r>
              <a:rPr sz="1200" dirty="0">
                <a:solidFill>
                  <a:srgbClr val="5CB8B2"/>
                </a:solidFill>
                <a:latin typeface="Neutraface Text Book"/>
                <a:cs typeface="Neutraface Text Book"/>
              </a:rPr>
              <a:t>us </a:t>
            </a:r>
            <a:r>
              <a:rPr sz="1200" spc="-10" dirty="0">
                <a:solidFill>
                  <a:srgbClr val="5CB8B2"/>
                </a:solidFill>
                <a:latin typeface="Neutraface Text Book"/>
                <a:cs typeface="Neutraface Text Book"/>
              </a:rPr>
              <a:t>for </a:t>
            </a:r>
            <a:r>
              <a:rPr sz="1200" spc="-5" dirty="0">
                <a:solidFill>
                  <a:srgbClr val="5CB8B2"/>
                </a:solidFill>
                <a:latin typeface="Neutraface Text Book"/>
                <a:cs typeface="Neutraface Text Book"/>
              </a:rPr>
              <a:t>more</a:t>
            </a:r>
            <a:r>
              <a:rPr sz="1200" spc="60" dirty="0">
                <a:solidFill>
                  <a:srgbClr val="5CB8B2"/>
                </a:solidFill>
                <a:latin typeface="Neutraface Text Book"/>
                <a:cs typeface="Neutraface Text Book"/>
              </a:rPr>
              <a:t> </a:t>
            </a:r>
            <a:r>
              <a:rPr sz="1200" spc="-5" dirty="0">
                <a:solidFill>
                  <a:srgbClr val="5CB8B2"/>
                </a:solidFill>
                <a:latin typeface="Neutraface Text Book"/>
                <a:cs typeface="Neutraface Text Book"/>
              </a:rPr>
              <a:t>details</a:t>
            </a:r>
            <a:endParaRPr sz="1200">
              <a:latin typeface="Neutraface Text Book"/>
              <a:cs typeface="Neutraface Text 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6645909" cy="7484109"/>
            <a:chOff x="457200" y="457200"/>
            <a:chExt cx="6645909" cy="7484109"/>
          </a:xfrm>
        </p:grpSpPr>
        <p:sp>
          <p:nvSpPr>
            <p:cNvPr id="3" name="object 3"/>
            <p:cNvSpPr/>
            <p:nvPr/>
          </p:nvSpPr>
          <p:spPr>
            <a:xfrm>
              <a:off x="457200" y="1710004"/>
              <a:ext cx="6645909" cy="6231255"/>
            </a:xfrm>
            <a:custGeom>
              <a:avLst/>
              <a:gdLst/>
              <a:ahLst/>
              <a:cxnLst/>
              <a:rect l="l" t="t" r="r" b="b"/>
              <a:pathLst>
                <a:path w="6645909" h="6231255">
                  <a:moveTo>
                    <a:pt x="0" y="6231001"/>
                  </a:moveTo>
                  <a:lnTo>
                    <a:pt x="6645605" y="6231001"/>
                  </a:lnTo>
                  <a:lnTo>
                    <a:pt x="6645605" y="0"/>
                  </a:lnTo>
                  <a:lnTo>
                    <a:pt x="0" y="0"/>
                  </a:lnTo>
                  <a:lnTo>
                    <a:pt x="0" y="6231001"/>
                  </a:lnTo>
                  <a:close/>
                </a:path>
              </a:pathLst>
            </a:custGeom>
            <a:solidFill>
              <a:srgbClr val="5CB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6645909" cy="1252855"/>
            </a:xfrm>
            <a:custGeom>
              <a:avLst/>
              <a:gdLst/>
              <a:ahLst/>
              <a:cxnLst/>
              <a:rect l="l" t="t" r="r" b="b"/>
              <a:pathLst>
                <a:path w="6645909" h="1252855">
                  <a:moveTo>
                    <a:pt x="6645605" y="0"/>
                  </a:moveTo>
                  <a:lnTo>
                    <a:pt x="0" y="0"/>
                  </a:lnTo>
                  <a:lnTo>
                    <a:pt x="0" y="1252804"/>
                  </a:lnTo>
                  <a:lnTo>
                    <a:pt x="6645605" y="1252804"/>
                  </a:lnTo>
                  <a:lnTo>
                    <a:pt x="6645605" y="0"/>
                  </a:lnTo>
                  <a:close/>
                </a:path>
              </a:pathLst>
            </a:custGeom>
            <a:solidFill>
              <a:srgbClr val="BE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24338" y="4907285"/>
            <a:ext cx="5311775" cy="12369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059815" marR="5080" indent="-1047750">
              <a:lnSpc>
                <a:spcPts val="4500"/>
              </a:lnSpc>
              <a:spcBef>
                <a:spcPts val="700"/>
              </a:spcBef>
            </a:pPr>
            <a:r>
              <a:rPr sz="4200" dirty="0">
                <a:latin typeface="Lust Regular"/>
                <a:cs typeface="Lust Regular"/>
              </a:rPr>
              <a:t>Help </a:t>
            </a:r>
            <a:r>
              <a:rPr sz="4200" spc="-75" dirty="0">
                <a:latin typeface="Lust Regular"/>
                <a:cs typeface="Lust Regular"/>
              </a:rPr>
              <a:t>your </a:t>
            </a:r>
            <a:r>
              <a:rPr sz="4200" spc="-15" dirty="0">
                <a:latin typeface="Lust Regular"/>
                <a:cs typeface="Lust Regular"/>
              </a:rPr>
              <a:t>students  </a:t>
            </a:r>
            <a:r>
              <a:rPr sz="4200" spc="-20" dirty="0">
                <a:latin typeface="Lust Regular"/>
                <a:cs typeface="Lust Regular"/>
              </a:rPr>
              <a:t>shape</a:t>
            </a:r>
            <a:r>
              <a:rPr sz="4200" spc="-10" dirty="0">
                <a:latin typeface="Lust Regular"/>
                <a:cs typeface="Lust Regular"/>
              </a:rPr>
              <a:t> </a:t>
            </a:r>
            <a:r>
              <a:rPr sz="4200" dirty="0">
                <a:latin typeface="Lust Regular"/>
                <a:cs typeface="Lust Regular"/>
              </a:rPr>
              <a:t>their</a:t>
            </a:r>
            <a:endParaRPr sz="4200">
              <a:latin typeface="Lust Regular"/>
              <a:cs typeface="Lust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1676264" y="6840000"/>
            <a:ext cx="420751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dirty="0">
                <a:solidFill>
                  <a:srgbClr val="FFFFFF"/>
                </a:solidFill>
                <a:latin typeface="Lust Regular"/>
                <a:cs typeface="Lust Regular"/>
              </a:rPr>
              <a:t>futu</a:t>
            </a:r>
            <a:r>
              <a:rPr sz="10000" spc="-200" dirty="0">
                <a:solidFill>
                  <a:srgbClr val="FFFFFF"/>
                </a:solidFill>
                <a:latin typeface="Lust Regular"/>
                <a:cs typeface="Lust Regular"/>
              </a:rPr>
              <a:t>r</a:t>
            </a:r>
            <a:r>
              <a:rPr sz="10000" dirty="0">
                <a:solidFill>
                  <a:srgbClr val="FFFFFF"/>
                </a:solidFill>
                <a:latin typeface="Lust Regular"/>
                <a:cs typeface="Lust Regular"/>
              </a:rPr>
              <a:t>e</a:t>
            </a:r>
            <a:endParaRPr sz="10000" dirty="0">
              <a:latin typeface="Lust Regular"/>
              <a:cs typeface="Lust Regula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6479997"/>
            <a:ext cx="6645592" cy="3312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457212"/>
            <a:ext cx="6645909" cy="3209290"/>
          </a:xfrm>
          <a:custGeom>
            <a:avLst/>
            <a:gdLst/>
            <a:ahLst/>
            <a:cxnLst/>
            <a:rect l="l" t="t" r="r" b="b"/>
            <a:pathLst>
              <a:path w="6645909" h="3209290">
                <a:moveTo>
                  <a:pt x="6645605" y="0"/>
                </a:moveTo>
                <a:lnTo>
                  <a:pt x="0" y="0"/>
                </a:lnTo>
                <a:lnTo>
                  <a:pt x="0" y="3208794"/>
                </a:lnTo>
                <a:lnTo>
                  <a:pt x="6645605" y="3208794"/>
                </a:lnTo>
                <a:lnTo>
                  <a:pt x="6645605" y="0"/>
                </a:lnTo>
                <a:close/>
              </a:path>
            </a:pathLst>
          </a:custGeom>
          <a:solidFill>
            <a:srgbClr val="5CB8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73072" y="656982"/>
            <a:ext cx="6293485" cy="279833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60045" marR="196850" indent="-360680">
              <a:lnSpc>
                <a:spcPct val="104200"/>
              </a:lnSpc>
              <a:spcBef>
                <a:spcPts val="20"/>
              </a:spcBef>
              <a:tabLst>
                <a:tab pos="360045" algn="l"/>
              </a:tabLst>
            </a:pPr>
            <a:r>
              <a:rPr sz="1600" b="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cher Medium"/>
                <a:cs typeface="Archer Medium"/>
              </a:rPr>
              <a:t> </a:t>
            </a:r>
            <a:r>
              <a:rPr sz="1600" b="0" u="sng" spc="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cher Medium"/>
                <a:cs typeface="Archer Medium"/>
              </a:rPr>
              <a:t> </a:t>
            </a:r>
            <a:r>
              <a:rPr sz="1600" b="0" dirty="0">
                <a:solidFill>
                  <a:srgbClr val="FFFFFF"/>
                </a:solidFill>
                <a:latin typeface="Archer Medium"/>
                <a:cs typeface="Archer Medium"/>
              </a:rPr>
              <a:t>	</a:t>
            </a:r>
            <a:r>
              <a:rPr sz="1600" spc="-30" dirty="0">
                <a:solidFill>
                  <a:srgbClr val="FFFFFF"/>
                </a:solidFill>
                <a:latin typeface="Archer Medium"/>
                <a:cs typeface="Archer Medium"/>
              </a:rPr>
              <a:t>Young </a:t>
            </a: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people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under the age </a:t>
            </a: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of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25 are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three times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more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likely to </a:t>
            </a: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be 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unemployed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than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any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other age</a:t>
            </a:r>
            <a:r>
              <a:rPr sz="1600" spc="25" dirty="0">
                <a:solidFill>
                  <a:srgbClr val="FFFFFF"/>
                </a:solidFill>
                <a:latin typeface="Archer Medium"/>
                <a:cs typeface="Archer Medium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group</a:t>
            </a:r>
            <a:endParaRPr sz="1600" dirty="0">
              <a:latin typeface="Archer Medium"/>
              <a:cs typeface="Archer Medium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650" dirty="0">
              <a:latin typeface="Archer Medium"/>
              <a:cs typeface="Archer Medium"/>
            </a:endParaRPr>
          </a:p>
          <a:p>
            <a:pPr marL="360045" marR="544830">
              <a:lnSpc>
                <a:spcPct val="104200"/>
              </a:lnSpc>
            </a:pP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1.1 billion jobs will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fundamentally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change </a:t>
            </a: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due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to technological  progress through the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next</a:t>
            </a:r>
            <a:r>
              <a:rPr sz="1600" spc="5" dirty="0">
                <a:solidFill>
                  <a:srgbClr val="FFFFFF"/>
                </a:solidFill>
                <a:latin typeface="Archer Medium"/>
                <a:cs typeface="Archer Medium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decade</a:t>
            </a:r>
            <a:endParaRPr sz="1600" dirty="0">
              <a:latin typeface="Archer Medium"/>
              <a:cs typeface="Archer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cher Medium"/>
              <a:cs typeface="Archer Medium"/>
            </a:endParaRPr>
          </a:p>
          <a:p>
            <a:pPr marL="360045" marR="5080" indent="-360680">
              <a:lnSpc>
                <a:spcPct val="104200"/>
              </a:lnSpc>
              <a:tabLst>
                <a:tab pos="360045" algn="l"/>
              </a:tabLst>
            </a:pP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cher Medium"/>
                <a:cs typeface="Archer Medium"/>
              </a:rPr>
              <a:t> </a:t>
            </a:r>
            <a:r>
              <a:rPr sz="1600" u="sng" spc="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cher Medium"/>
                <a:cs typeface="Archer Medium"/>
              </a:rPr>
              <a:t> </a:t>
            </a: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	40% of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employers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state that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they can’t </a:t>
            </a:r>
            <a:r>
              <a:rPr sz="1600" spc="-20" dirty="0">
                <a:solidFill>
                  <a:srgbClr val="FFFFFF"/>
                </a:solidFill>
                <a:latin typeface="Archer Medium"/>
                <a:cs typeface="Archer Medium"/>
              </a:rPr>
              <a:t>find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talent </a:t>
            </a: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with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the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skills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their  businesses need. Lack </a:t>
            </a: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of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work experience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is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one </a:t>
            </a: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of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the main</a:t>
            </a:r>
            <a:r>
              <a:rPr sz="1600" spc="15" dirty="0">
                <a:solidFill>
                  <a:srgbClr val="FFFFFF"/>
                </a:solidFill>
                <a:latin typeface="Archer Medium"/>
                <a:cs typeface="Archer Medium"/>
              </a:rPr>
              <a:t>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barriers</a:t>
            </a:r>
            <a:endParaRPr sz="1600" dirty="0">
              <a:latin typeface="Archer Medium"/>
              <a:cs typeface="Archer Medium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Archer Medium"/>
              <a:cs typeface="Archer Medium"/>
            </a:endParaRPr>
          </a:p>
          <a:p>
            <a:pPr marL="360045" marR="488950" indent="-360680">
              <a:lnSpc>
                <a:spcPct val="104200"/>
              </a:lnSpc>
              <a:tabLst>
                <a:tab pos="360045" algn="l"/>
              </a:tabLst>
            </a:pPr>
            <a:r>
              <a:rPr sz="16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cher Medium"/>
                <a:cs typeface="Archer Medium"/>
              </a:rPr>
              <a:t> </a:t>
            </a:r>
            <a:r>
              <a:rPr sz="1600" u="sng" spc="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cher Medium"/>
                <a:cs typeface="Archer Medium"/>
              </a:rPr>
              <a:t> </a:t>
            </a: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	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Internships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and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apprenticeships are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becoming </a:t>
            </a: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a 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crucial part </a:t>
            </a:r>
            <a:r>
              <a:rPr sz="1600" dirty="0">
                <a:solidFill>
                  <a:srgbClr val="FFFFFF"/>
                </a:solidFill>
                <a:latin typeface="Archer Medium"/>
                <a:cs typeface="Archer Medium"/>
              </a:rPr>
              <a:t>of 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career</a:t>
            </a:r>
            <a:r>
              <a:rPr sz="1600" spc="-5" dirty="0">
                <a:solidFill>
                  <a:srgbClr val="FFFFFF"/>
                </a:solidFill>
                <a:latin typeface="Archer Medium"/>
                <a:cs typeface="Archer Medium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Archer Medium"/>
                <a:cs typeface="Archer Medium"/>
              </a:rPr>
              <a:t>development</a:t>
            </a:r>
            <a:endParaRPr sz="1600" dirty="0">
              <a:latin typeface="Archer Medium"/>
              <a:cs typeface="Archer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3898053"/>
            <a:ext cx="6653530" cy="211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4305">
              <a:lnSpc>
                <a:spcPct val="125000"/>
              </a:lnSpc>
              <a:spcBef>
                <a:spcPts val="100"/>
              </a:spcBef>
            </a:pPr>
            <a:r>
              <a:rPr sz="1200" spc="-5" dirty="0">
                <a:latin typeface="Neutraface Text Book"/>
                <a:cs typeface="Neutraface Text Book"/>
              </a:rPr>
              <a:t>The </a:t>
            </a:r>
            <a:r>
              <a:rPr sz="1200" spc="-10" dirty="0">
                <a:latin typeface="Neutraface Text Book"/>
                <a:cs typeface="Neutraface Text Book"/>
              </a:rPr>
              <a:t>Adecco </a:t>
            </a:r>
            <a:r>
              <a:rPr sz="1200" spc="-5" dirty="0">
                <a:latin typeface="Neutraface Text Book"/>
                <a:cs typeface="Neutraface Text Book"/>
              </a:rPr>
              <a:t>Group </a:t>
            </a:r>
            <a:r>
              <a:rPr sz="1200" dirty="0">
                <a:latin typeface="Neutraface Text Book"/>
                <a:cs typeface="Neutraface Text Book"/>
              </a:rPr>
              <a:t>is the </a:t>
            </a:r>
            <a:r>
              <a:rPr sz="1200" spc="-15" dirty="0">
                <a:latin typeface="Neutraface Text Book"/>
                <a:cs typeface="Neutraface Text Book"/>
              </a:rPr>
              <a:t>world’s </a:t>
            </a:r>
            <a:r>
              <a:rPr sz="1200" spc="-5" dirty="0">
                <a:latin typeface="Neutraface Text Book"/>
                <a:cs typeface="Neutraface Text Book"/>
              </a:rPr>
              <a:t>leading </a:t>
            </a:r>
            <a:r>
              <a:rPr sz="1200" dirty="0">
                <a:latin typeface="Neutraface Text Book"/>
                <a:cs typeface="Neutraface Text Book"/>
              </a:rPr>
              <a:t>HR solutions partner with </a:t>
            </a:r>
            <a:r>
              <a:rPr sz="1200" spc="-5" dirty="0">
                <a:latin typeface="Neutraface Text Book"/>
                <a:cs typeface="Neutraface Text Book"/>
              </a:rPr>
              <a:t>more </a:t>
            </a:r>
            <a:r>
              <a:rPr sz="1200" dirty="0">
                <a:latin typeface="Neutraface Text Book"/>
                <a:cs typeface="Neutraface Text Book"/>
              </a:rPr>
              <a:t>than </a:t>
            </a:r>
            <a:r>
              <a:rPr sz="1200" spc="-10" dirty="0">
                <a:latin typeface="Neutraface Text Book"/>
                <a:cs typeface="Neutraface Text Book"/>
              </a:rPr>
              <a:t>36,000 </a:t>
            </a:r>
            <a:r>
              <a:rPr sz="1200" spc="-5" dirty="0">
                <a:latin typeface="Neutraface Text Book"/>
                <a:cs typeface="Neutraface Text Book"/>
              </a:rPr>
              <a:t>employees </a:t>
            </a:r>
            <a:r>
              <a:rPr sz="1200" dirty="0">
                <a:latin typeface="Neutraface Text Book"/>
                <a:cs typeface="Neutraface Text Book"/>
              </a:rPr>
              <a:t>in 60  </a:t>
            </a:r>
            <a:r>
              <a:rPr sz="1200" spc="-5" dirty="0">
                <a:latin typeface="Neutraface Text Book"/>
                <a:cs typeface="Neutraface Text Book"/>
              </a:rPr>
              <a:t>countries.</a:t>
            </a:r>
            <a:endParaRPr sz="120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>
              <a:latin typeface="Neutraface Text Book"/>
              <a:cs typeface="Neutraface Text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spc="-55" dirty="0">
                <a:latin typeface="Neutraface Text Book"/>
                <a:cs typeface="Neutraface Text Book"/>
              </a:rPr>
              <a:t>We </a:t>
            </a:r>
            <a:r>
              <a:rPr sz="1200" spc="-10" dirty="0">
                <a:latin typeface="Neutraface Text Book"/>
                <a:cs typeface="Neutraface Text Book"/>
              </a:rPr>
              <a:t>transform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5" dirty="0">
                <a:latin typeface="Neutraface Text Book"/>
                <a:cs typeface="Neutraface Text Book"/>
              </a:rPr>
              <a:t>world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spc="-5" dirty="0">
                <a:latin typeface="Neutraface Text Book"/>
                <a:cs typeface="Neutraface Text Book"/>
              </a:rPr>
              <a:t>work </a:t>
            </a:r>
            <a:r>
              <a:rPr sz="1200" dirty="0">
                <a:latin typeface="Neutraface Text Book"/>
                <a:cs typeface="Neutraface Text Book"/>
              </a:rPr>
              <a:t>one job </a:t>
            </a:r>
            <a:r>
              <a:rPr sz="1200" spc="-5" dirty="0">
                <a:latin typeface="Neutraface Text Book"/>
                <a:cs typeface="Neutraface Text Book"/>
              </a:rPr>
              <a:t>at </a:t>
            </a:r>
            <a:r>
              <a:rPr sz="1200" dirty="0">
                <a:latin typeface="Neutraface Text Book"/>
                <a:cs typeface="Neutraface Text Book"/>
              </a:rPr>
              <a:t>a</a:t>
            </a:r>
            <a:r>
              <a:rPr sz="1200" spc="85" dirty="0">
                <a:latin typeface="Neutraface Text Book"/>
                <a:cs typeface="Neutraface Text Book"/>
              </a:rPr>
              <a:t> </a:t>
            </a:r>
            <a:r>
              <a:rPr sz="1200" spc="-5" dirty="0">
                <a:latin typeface="Neutraface Text Book"/>
                <a:cs typeface="Neutraface Text Book"/>
              </a:rPr>
              <a:t>time.</a:t>
            </a:r>
            <a:endParaRPr sz="120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Neutraface Text Book"/>
              <a:cs typeface="Neutraface Text Book"/>
            </a:endParaRPr>
          </a:p>
          <a:p>
            <a:pPr marL="12700" marR="5080">
              <a:lnSpc>
                <a:spcPct val="125000"/>
              </a:lnSpc>
            </a:pPr>
            <a:r>
              <a:rPr sz="1200" spc="-10" dirty="0">
                <a:latin typeface="Neutraface Text Book"/>
                <a:cs typeface="Neutraface Text Book"/>
              </a:rPr>
              <a:t>As </a:t>
            </a:r>
            <a:r>
              <a:rPr sz="1200" dirty="0">
                <a:latin typeface="Neutraface Text Book"/>
                <a:cs typeface="Neutraface Text Book"/>
              </a:rPr>
              <a:t>part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10" dirty="0">
                <a:latin typeface="Neutraface Text Book"/>
                <a:cs typeface="Neutraface Text Book"/>
              </a:rPr>
              <a:t>Adecco Group, we have created </a:t>
            </a:r>
            <a:r>
              <a:rPr sz="1200" spc="-5" dirty="0">
                <a:latin typeface="Neutraface Text Book"/>
                <a:cs typeface="Neutraface Text Book"/>
              </a:rPr>
              <a:t>initiatives </a:t>
            </a:r>
            <a:r>
              <a:rPr sz="1200" dirty="0">
                <a:latin typeface="Neutraface Text Book"/>
                <a:cs typeface="Neutraface Text Book"/>
              </a:rPr>
              <a:t>guided </a:t>
            </a:r>
            <a:r>
              <a:rPr sz="1200" spc="-5" dirty="0">
                <a:latin typeface="Neutraface Text Book"/>
                <a:cs typeface="Neutraface Text Book"/>
              </a:rPr>
              <a:t>to </a:t>
            </a:r>
            <a:r>
              <a:rPr sz="1200" dirty="0">
                <a:latin typeface="Neutraface Text Book"/>
                <a:cs typeface="Neutraface Text Book"/>
              </a:rPr>
              <a:t>tackle </a:t>
            </a:r>
            <a:r>
              <a:rPr sz="1200" spc="-5" dirty="0">
                <a:latin typeface="Neutraface Text Book"/>
                <a:cs typeface="Neutraface Text Book"/>
              </a:rPr>
              <a:t>youth unemployment </a:t>
            </a:r>
            <a:r>
              <a:rPr sz="1200" dirty="0">
                <a:latin typeface="Neutraface Text Book"/>
                <a:cs typeface="Neutraface Text Book"/>
              </a:rPr>
              <a:t>and skills  </a:t>
            </a:r>
            <a:r>
              <a:rPr sz="1200" spc="-5" dirty="0">
                <a:latin typeface="Neutraface Text Book"/>
                <a:cs typeface="Neutraface Text Book"/>
              </a:rPr>
              <a:t>shortages, </a:t>
            </a:r>
            <a:r>
              <a:rPr sz="1200" dirty="0">
                <a:latin typeface="Neutraface Text Book"/>
                <a:cs typeface="Neutraface Text Book"/>
              </a:rPr>
              <a:t>and </a:t>
            </a:r>
            <a:r>
              <a:rPr sz="1200" spc="-5" dirty="0">
                <a:latin typeface="Neutraface Text Book"/>
                <a:cs typeface="Neutraface Text Book"/>
              </a:rPr>
              <a:t>to empower </a:t>
            </a:r>
            <a:r>
              <a:rPr sz="1200" spc="-10" dirty="0">
                <a:latin typeface="Neutraface Text Book"/>
                <a:cs typeface="Neutraface Text Book"/>
              </a:rPr>
              <a:t>young </a:t>
            </a:r>
            <a:r>
              <a:rPr sz="1200" dirty="0">
                <a:latin typeface="Neutraface Text Book"/>
                <a:cs typeface="Neutraface Text Book"/>
              </a:rPr>
              <a:t>people with the skills and </a:t>
            </a:r>
            <a:r>
              <a:rPr sz="1200" spc="-5" dirty="0">
                <a:latin typeface="Neutraface Text Book"/>
                <a:cs typeface="Neutraface Text Book"/>
              </a:rPr>
              <a:t>experience necessary to </a:t>
            </a:r>
            <a:r>
              <a:rPr sz="1200" dirty="0">
                <a:latin typeface="Neutraface Text Book"/>
                <a:cs typeface="Neutraface Text Book"/>
              </a:rPr>
              <a:t>shape their</a:t>
            </a:r>
            <a:r>
              <a:rPr sz="1200" spc="55" dirty="0">
                <a:latin typeface="Neutraface Text Book"/>
                <a:cs typeface="Neutraface Text Book"/>
              </a:rPr>
              <a:t> </a:t>
            </a:r>
            <a:r>
              <a:rPr sz="1200" spc="-5" dirty="0">
                <a:latin typeface="Neutraface Text Book"/>
                <a:cs typeface="Neutraface Text Book"/>
              </a:rPr>
              <a:t>future.</a:t>
            </a:r>
            <a:endParaRPr sz="120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</a:pPr>
            <a:endParaRPr sz="1600">
              <a:latin typeface="Neutraface Text Book"/>
              <a:cs typeface="Neutraface Text Boo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0" spc="-20" dirty="0">
                <a:solidFill>
                  <a:srgbClr val="5CB8B2"/>
                </a:solidFill>
                <a:latin typeface="Archer Medium"/>
                <a:cs typeface="Archer Medium"/>
              </a:rPr>
              <a:t>Let’s </a:t>
            </a:r>
            <a:r>
              <a:rPr sz="1600" b="0" spc="-5" dirty="0">
                <a:solidFill>
                  <a:srgbClr val="5CB8B2"/>
                </a:solidFill>
                <a:latin typeface="Archer Medium"/>
                <a:cs typeface="Archer Medium"/>
              </a:rPr>
              <a:t>present</a:t>
            </a:r>
            <a:r>
              <a:rPr sz="1600" b="0" spc="15" dirty="0">
                <a:solidFill>
                  <a:srgbClr val="5CB8B2"/>
                </a:solidFill>
                <a:latin typeface="Archer Medium"/>
                <a:cs typeface="Archer Medium"/>
              </a:rPr>
              <a:t> </a:t>
            </a:r>
            <a:r>
              <a:rPr sz="1600" b="0" spc="-5" dirty="0">
                <a:solidFill>
                  <a:srgbClr val="5CB8B2"/>
                </a:solidFill>
                <a:latin typeface="Archer Medium"/>
                <a:cs typeface="Archer Medium"/>
              </a:rPr>
              <a:t>them!</a:t>
            </a:r>
            <a:endParaRPr sz="1600">
              <a:latin typeface="Archer Medium"/>
              <a:cs typeface="Archer Medium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04177" y="745763"/>
            <a:ext cx="317500" cy="2543810"/>
            <a:chOff x="604177" y="745763"/>
            <a:chExt cx="317500" cy="2543810"/>
          </a:xfrm>
        </p:grpSpPr>
        <p:sp>
          <p:nvSpPr>
            <p:cNvPr id="7" name="object 7"/>
            <p:cNvSpPr/>
            <p:nvPr/>
          </p:nvSpPr>
          <p:spPr>
            <a:xfrm>
              <a:off x="608539" y="3024288"/>
              <a:ext cx="308610" cy="260985"/>
            </a:xfrm>
            <a:custGeom>
              <a:avLst/>
              <a:gdLst/>
              <a:ahLst/>
              <a:cxnLst/>
              <a:rect l="l" t="t" r="r" b="b"/>
              <a:pathLst>
                <a:path w="308609" h="260985">
                  <a:moveTo>
                    <a:pt x="295630" y="0"/>
                  </a:moveTo>
                  <a:lnTo>
                    <a:pt x="12801" y="0"/>
                  </a:lnTo>
                  <a:lnTo>
                    <a:pt x="5118" y="0"/>
                  </a:lnTo>
                  <a:lnTo>
                    <a:pt x="0" y="6388"/>
                  </a:lnTo>
                  <a:lnTo>
                    <a:pt x="0" y="12776"/>
                  </a:lnTo>
                  <a:lnTo>
                    <a:pt x="0" y="178879"/>
                  </a:lnTo>
                  <a:lnTo>
                    <a:pt x="0" y="185267"/>
                  </a:lnTo>
                  <a:lnTo>
                    <a:pt x="5118" y="191655"/>
                  </a:lnTo>
                  <a:lnTo>
                    <a:pt x="12801" y="191655"/>
                  </a:lnTo>
                  <a:lnTo>
                    <a:pt x="62712" y="191655"/>
                  </a:lnTo>
                  <a:lnTo>
                    <a:pt x="62712" y="260654"/>
                  </a:lnTo>
                  <a:lnTo>
                    <a:pt x="130530" y="191655"/>
                  </a:lnTo>
                  <a:lnTo>
                    <a:pt x="295630" y="191655"/>
                  </a:lnTo>
                  <a:lnTo>
                    <a:pt x="303314" y="191655"/>
                  </a:lnTo>
                  <a:lnTo>
                    <a:pt x="308432" y="185267"/>
                  </a:lnTo>
                  <a:lnTo>
                    <a:pt x="308432" y="178879"/>
                  </a:lnTo>
                  <a:lnTo>
                    <a:pt x="308432" y="12776"/>
                  </a:lnTo>
                  <a:lnTo>
                    <a:pt x="308432" y="6388"/>
                  </a:lnTo>
                  <a:lnTo>
                    <a:pt x="303314" y="0"/>
                  </a:lnTo>
                  <a:lnTo>
                    <a:pt x="295630" y="0"/>
                  </a:lnTo>
                  <a:close/>
                </a:path>
              </a:pathLst>
            </a:custGeom>
            <a:ln w="8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3072" y="3101394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038" y="0"/>
                  </a:lnTo>
                </a:path>
              </a:pathLst>
            </a:custGeom>
            <a:ln w="8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08539" y="750125"/>
              <a:ext cx="308610" cy="260985"/>
            </a:xfrm>
            <a:custGeom>
              <a:avLst/>
              <a:gdLst/>
              <a:ahLst/>
              <a:cxnLst/>
              <a:rect l="l" t="t" r="r" b="b"/>
              <a:pathLst>
                <a:path w="308609" h="260984">
                  <a:moveTo>
                    <a:pt x="295630" y="0"/>
                  </a:moveTo>
                  <a:lnTo>
                    <a:pt x="12801" y="0"/>
                  </a:lnTo>
                  <a:lnTo>
                    <a:pt x="5118" y="0"/>
                  </a:lnTo>
                  <a:lnTo>
                    <a:pt x="0" y="6388"/>
                  </a:lnTo>
                  <a:lnTo>
                    <a:pt x="0" y="12776"/>
                  </a:lnTo>
                  <a:lnTo>
                    <a:pt x="0" y="178879"/>
                  </a:lnTo>
                  <a:lnTo>
                    <a:pt x="0" y="185267"/>
                  </a:lnTo>
                  <a:lnTo>
                    <a:pt x="5118" y="191655"/>
                  </a:lnTo>
                  <a:lnTo>
                    <a:pt x="12801" y="191655"/>
                  </a:lnTo>
                  <a:lnTo>
                    <a:pt x="62712" y="191655"/>
                  </a:lnTo>
                  <a:lnTo>
                    <a:pt x="62712" y="260654"/>
                  </a:lnTo>
                  <a:lnTo>
                    <a:pt x="130530" y="191655"/>
                  </a:lnTo>
                  <a:lnTo>
                    <a:pt x="295630" y="191655"/>
                  </a:lnTo>
                  <a:lnTo>
                    <a:pt x="303314" y="191655"/>
                  </a:lnTo>
                  <a:lnTo>
                    <a:pt x="308432" y="185267"/>
                  </a:lnTo>
                  <a:lnTo>
                    <a:pt x="308432" y="178879"/>
                  </a:lnTo>
                  <a:lnTo>
                    <a:pt x="308432" y="12776"/>
                  </a:lnTo>
                  <a:lnTo>
                    <a:pt x="308432" y="6388"/>
                  </a:lnTo>
                  <a:lnTo>
                    <a:pt x="303314" y="0"/>
                  </a:lnTo>
                  <a:lnTo>
                    <a:pt x="295630" y="0"/>
                  </a:lnTo>
                  <a:close/>
                </a:path>
              </a:pathLst>
            </a:custGeom>
            <a:ln w="8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73072" y="827233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038" y="0"/>
                  </a:lnTo>
                </a:path>
              </a:pathLst>
            </a:custGeom>
            <a:ln w="8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08539" y="1482862"/>
              <a:ext cx="308610" cy="260985"/>
            </a:xfrm>
            <a:custGeom>
              <a:avLst/>
              <a:gdLst/>
              <a:ahLst/>
              <a:cxnLst/>
              <a:rect l="l" t="t" r="r" b="b"/>
              <a:pathLst>
                <a:path w="308609" h="260985">
                  <a:moveTo>
                    <a:pt x="295630" y="0"/>
                  </a:moveTo>
                  <a:lnTo>
                    <a:pt x="12801" y="0"/>
                  </a:lnTo>
                  <a:lnTo>
                    <a:pt x="5118" y="0"/>
                  </a:lnTo>
                  <a:lnTo>
                    <a:pt x="0" y="6388"/>
                  </a:lnTo>
                  <a:lnTo>
                    <a:pt x="0" y="12776"/>
                  </a:lnTo>
                  <a:lnTo>
                    <a:pt x="0" y="178879"/>
                  </a:lnTo>
                  <a:lnTo>
                    <a:pt x="0" y="185267"/>
                  </a:lnTo>
                  <a:lnTo>
                    <a:pt x="5118" y="191655"/>
                  </a:lnTo>
                  <a:lnTo>
                    <a:pt x="12801" y="191655"/>
                  </a:lnTo>
                  <a:lnTo>
                    <a:pt x="62712" y="191655"/>
                  </a:lnTo>
                  <a:lnTo>
                    <a:pt x="62712" y="260654"/>
                  </a:lnTo>
                  <a:lnTo>
                    <a:pt x="130530" y="191655"/>
                  </a:lnTo>
                  <a:lnTo>
                    <a:pt x="295630" y="191655"/>
                  </a:lnTo>
                  <a:lnTo>
                    <a:pt x="303314" y="191655"/>
                  </a:lnTo>
                  <a:lnTo>
                    <a:pt x="308432" y="185267"/>
                  </a:lnTo>
                  <a:lnTo>
                    <a:pt x="308432" y="178879"/>
                  </a:lnTo>
                  <a:lnTo>
                    <a:pt x="308432" y="12776"/>
                  </a:lnTo>
                  <a:lnTo>
                    <a:pt x="308432" y="6388"/>
                  </a:lnTo>
                  <a:lnTo>
                    <a:pt x="303314" y="0"/>
                  </a:lnTo>
                  <a:lnTo>
                    <a:pt x="295630" y="0"/>
                  </a:lnTo>
                  <a:close/>
                </a:path>
              </a:pathLst>
            </a:custGeom>
            <a:ln w="8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73072" y="1559970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038" y="0"/>
                  </a:lnTo>
                </a:path>
              </a:pathLst>
            </a:custGeom>
            <a:ln w="8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73072" y="1598523"/>
              <a:ext cx="106045" cy="0"/>
            </a:xfrm>
            <a:custGeom>
              <a:avLst/>
              <a:gdLst/>
              <a:ahLst/>
              <a:cxnLst/>
              <a:rect l="l" t="t" r="r" b="b"/>
              <a:pathLst>
                <a:path w="106045">
                  <a:moveTo>
                    <a:pt x="0" y="0"/>
                  </a:moveTo>
                  <a:lnTo>
                    <a:pt x="105600" y="0"/>
                  </a:lnTo>
                </a:path>
              </a:pathLst>
            </a:custGeom>
            <a:ln w="8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08539" y="2286287"/>
              <a:ext cx="308610" cy="260985"/>
            </a:xfrm>
            <a:custGeom>
              <a:avLst/>
              <a:gdLst/>
              <a:ahLst/>
              <a:cxnLst/>
              <a:rect l="l" t="t" r="r" b="b"/>
              <a:pathLst>
                <a:path w="308609" h="260985">
                  <a:moveTo>
                    <a:pt x="295630" y="0"/>
                  </a:moveTo>
                  <a:lnTo>
                    <a:pt x="12801" y="0"/>
                  </a:lnTo>
                  <a:lnTo>
                    <a:pt x="5118" y="0"/>
                  </a:lnTo>
                  <a:lnTo>
                    <a:pt x="0" y="6388"/>
                  </a:lnTo>
                  <a:lnTo>
                    <a:pt x="0" y="12776"/>
                  </a:lnTo>
                  <a:lnTo>
                    <a:pt x="0" y="178879"/>
                  </a:lnTo>
                  <a:lnTo>
                    <a:pt x="0" y="185267"/>
                  </a:lnTo>
                  <a:lnTo>
                    <a:pt x="5118" y="191655"/>
                  </a:lnTo>
                  <a:lnTo>
                    <a:pt x="12801" y="191655"/>
                  </a:lnTo>
                  <a:lnTo>
                    <a:pt x="62712" y="191655"/>
                  </a:lnTo>
                  <a:lnTo>
                    <a:pt x="62712" y="260654"/>
                  </a:lnTo>
                  <a:lnTo>
                    <a:pt x="130530" y="191655"/>
                  </a:lnTo>
                  <a:lnTo>
                    <a:pt x="295630" y="191655"/>
                  </a:lnTo>
                  <a:lnTo>
                    <a:pt x="303314" y="191655"/>
                  </a:lnTo>
                  <a:lnTo>
                    <a:pt x="308432" y="185267"/>
                  </a:lnTo>
                  <a:lnTo>
                    <a:pt x="308432" y="178879"/>
                  </a:lnTo>
                  <a:lnTo>
                    <a:pt x="308432" y="12776"/>
                  </a:lnTo>
                  <a:lnTo>
                    <a:pt x="308432" y="6388"/>
                  </a:lnTo>
                  <a:lnTo>
                    <a:pt x="303314" y="0"/>
                  </a:lnTo>
                  <a:lnTo>
                    <a:pt x="295630" y="0"/>
                  </a:lnTo>
                  <a:close/>
                </a:path>
              </a:pathLst>
            </a:custGeom>
            <a:ln w="8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73072" y="2363395"/>
              <a:ext cx="181610" cy="0"/>
            </a:xfrm>
            <a:custGeom>
              <a:avLst/>
              <a:gdLst/>
              <a:ahLst/>
              <a:cxnLst/>
              <a:rect l="l" t="t" r="r" b="b"/>
              <a:pathLst>
                <a:path w="181609">
                  <a:moveTo>
                    <a:pt x="0" y="0"/>
                  </a:moveTo>
                  <a:lnTo>
                    <a:pt x="181038" y="0"/>
                  </a:lnTo>
                </a:path>
              </a:pathLst>
            </a:custGeom>
            <a:ln w="87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3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7200" y="457200"/>
            <a:ext cx="6645909" cy="7484109"/>
            <a:chOff x="457200" y="457200"/>
            <a:chExt cx="6645909" cy="7484109"/>
          </a:xfrm>
        </p:grpSpPr>
        <p:sp>
          <p:nvSpPr>
            <p:cNvPr id="3" name="object 3"/>
            <p:cNvSpPr/>
            <p:nvPr/>
          </p:nvSpPr>
          <p:spPr>
            <a:xfrm>
              <a:off x="457200" y="1710004"/>
              <a:ext cx="6645909" cy="6231255"/>
            </a:xfrm>
            <a:custGeom>
              <a:avLst/>
              <a:gdLst/>
              <a:ahLst/>
              <a:cxnLst/>
              <a:rect l="l" t="t" r="r" b="b"/>
              <a:pathLst>
                <a:path w="6645909" h="6231255">
                  <a:moveTo>
                    <a:pt x="0" y="6231001"/>
                  </a:moveTo>
                  <a:lnTo>
                    <a:pt x="6645605" y="6231001"/>
                  </a:lnTo>
                  <a:lnTo>
                    <a:pt x="6645605" y="0"/>
                  </a:lnTo>
                  <a:lnTo>
                    <a:pt x="0" y="0"/>
                  </a:lnTo>
                  <a:lnTo>
                    <a:pt x="0" y="6231001"/>
                  </a:lnTo>
                  <a:close/>
                </a:path>
              </a:pathLst>
            </a:custGeom>
            <a:solidFill>
              <a:srgbClr val="5CB8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57200" y="457200"/>
              <a:ext cx="6645909" cy="1252855"/>
            </a:xfrm>
            <a:custGeom>
              <a:avLst/>
              <a:gdLst/>
              <a:ahLst/>
              <a:cxnLst/>
              <a:rect l="l" t="t" r="r" b="b"/>
              <a:pathLst>
                <a:path w="6645909" h="1252855">
                  <a:moveTo>
                    <a:pt x="6645605" y="0"/>
                  </a:moveTo>
                  <a:lnTo>
                    <a:pt x="0" y="0"/>
                  </a:lnTo>
                  <a:lnTo>
                    <a:pt x="0" y="1252804"/>
                  </a:lnTo>
                  <a:lnTo>
                    <a:pt x="6645605" y="1252804"/>
                  </a:lnTo>
                  <a:lnTo>
                    <a:pt x="6645605" y="0"/>
                  </a:lnTo>
                  <a:close/>
                </a:path>
              </a:pathLst>
            </a:custGeom>
            <a:solidFill>
              <a:srgbClr val="BEE3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26988" y="6840000"/>
            <a:ext cx="5706110" cy="154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0" dirty="0">
                <a:solidFill>
                  <a:srgbClr val="FFFFFF"/>
                </a:solidFill>
                <a:latin typeface="Lust Regular"/>
                <a:cs typeface="Lust Regular"/>
              </a:rPr>
              <a:t>stude</a:t>
            </a:r>
            <a:r>
              <a:rPr sz="10000" spc="-200" dirty="0">
                <a:solidFill>
                  <a:srgbClr val="FFFFFF"/>
                </a:solidFill>
                <a:latin typeface="Lust Regular"/>
                <a:cs typeface="Lust Regular"/>
              </a:rPr>
              <a:t>n</a:t>
            </a:r>
            <a:r>
              <a:rPr sz="10000" dirty="0">
                <a:solidFill>
                  <a:srgbClr val="FFFFFF"/>
                </a:solidFill>
                <a:latin typeface="Lust Regular"/>
                <a:cs typeface="Lust Regular"/>
              </a:rPr>
              <a:t>ts</a:t>
            </a:r>
            <a:endParaRPr sz="10000" dirty="0">
              <a:latin typeface="Lust Regular"/>
              <a:cs typeface="Lust Regular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329009" y="4907285"/>
            <a:ext cx="2902585" cy="123698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8290" marR="5080" indent="-276225">
              <a:lnSpc>
                <a:spcPts val="4500"/>
              </a:lnSpc>
              <a:spcBef>
                <a:spcPts val="700"/>
              </a:spcBef>
            </a:pPr>
            <a:r>
              <a:rPr sz="4200" dirty="0">
                <a:latin typeface="Lust Regular"/>
                <a:cs typeface="Lust Regular"/>
              </a:rPr>
              <a:t>Initi</a:t>
            </a:r>
            <a:r>
              <a:rPr sz="4200" spc="-45" dirty="0">
                <a:latin typeface="Lust Regular"/>
                <a:cs typeface="Lust Regular"/>
              </a:rPr>
              <a:t>a</a:t>
            </a:r>
            <a:r>
              <a:rPr sz="4200" dirty="0">
                <a:latin typeface="Lust Regular"/>
                <a:cs typeface="Lust Regular"/>
              </a:rPr>
              <a:t>t</a:t>
            </a:r>
            <a:r>
              <a:rPr sz="4200" spc="-85" dirty="0">
                <a:latin typeface="Lust Regular"/>
                <a:cs typeface="Lust Regular"/>
              </a:rPr>
              <a:t>i</a:t>
            </a:r>
            <a:r>
              <a:rPr sz="4200" spc="-295" dirty="0">
                <a:latin typeface="Lust Regular"/>
                <a:cs typeface="Lust Regular"/>
              </a:rPr>
              <a:t>v</a:t>
            </a:r>
            <a:r>
              <a:rPr sz="4200" dirty="0">
                <a:latin typeface="Lust Regular"/>
                <a:cs typeface="Lust Regular"/>
              </a:rPr>
              <a:t>es  for</a:t>
            </a:r>
            <a:r>
              <a:rPr sz="4200" spc="-30" dirty="0">
                <a:latin typeface="Lust Regular"/>
                <a:cs typeface="Lust Regular"/>
              </a:rPr>
              <a:t> </a:t>
            </a:r>
            <a:r>
              <a:rPr sz="4200" spc="-75" dirty="0">
                <a:latin typeface="Lust Regular"/>
                <a:cs typeface="Lust Regular"/>
              </a:rPr>
              <a:t>your</a:t>
            </a:r>
            <a:endParaRPr sz="4200">
              <a:latin typeface="Lust Regular"/>
              <a:cs typeface="Lust Regula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119204"/>
            <a:ext cx="6645592" cy="4672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73064"/>
            <a:ext cx="539178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484879" algn="l"/>
              </a:tabLst>
            </a:pPr>
            <a:r>
              <a:rPr spc="-10" dirty="0"/>
              <a:t>What </a:t>
            </a:r>
            <a:r>
              <a:rPr dirty="0"/>
              <a:t>is the</a:t>
            </a:r>
            <a:r>
              <a:rPr spc="15" dirty="0"/>
              <a:t> </a:t>
            </a:r>
            <a:r>
              <a:rPr dirty="0"/>
              <a:t>‘CEO</a:t>
            </a:r>
            <a:r>
              <a:rPr spc="5" dirty="0"/>
              <a:t> </a:t>
            </a:r>
            <a:r>
              <a:rPr dirty="0"/>
              <a:t>for	One</a:t>
            </a:r>
            <a:r>
              <a:rPr spc="-80" dirty="0"/>
              <a:t> </a:t>
            </a:r>
            <a:r>
              <a:rPr spc="-45" dirty="0"/>
              <a:t>Month’  </a:t>
            </a:r>
            <a:r>
              <a:rPr spc="-15" dirty="0"/>
              <a:t>Programme?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44500" y="1642055"/>
            <a:ext cx="6406515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750">
              <a:lnSpc>
                <a:spcPct val="125000"/>
              </a:lnSpc>
              <a:spcBef>
                <a:spcPts val="100"/>
              </a:spcBef>
            </a:pPr>
            <a:r>
              <a:rPr sz="1200" spc="-5" dirty="0">
                <a:latin typeface="Neutraface Text Book"/>
                <a:cs typeface="Neutraface Text Book"/>
              </a:rPr>
              <a:t>Through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5" dirty="0">
                <a:latin typeface="Neutraface Text Book"/>
                <a:cs typeface="Neutraface Text Book"/>
              </a:rPr>
              <a:t>last </a:t>
            </a:r>
            <a:r>
              <a:rPr sz="1200" dirty="0">
                <a:latin typeface="Neutraface Text Book"/>
                <a:cs typeface="Neutraface Text Book"/>
              </a:rPr>
              <a:t>7 </a:t>
            </a:r>
            <a:r>
              <a:rPr sz="1200" spc="-10" dirty="0">
                <a:latin typeface="Neutraface Text Book"/>
                <a:cs typeface="Neutraface Text Book"/>
              </a:rPr>
              <a:t>years, </a:t>
            </a:r>
            <a:r>
              <a:rPr sz="1200" spc="-5" dirty="0">
                <a:latin typeface="Neutraface Text Book"/>
                <a:cs typeface="Neutraface Text Book"/>
              </a:rPr>
              <a:t>nearly 300 talented </a:t>
            </a:r>
            <a:r>
              <a:rPr sz="1200" spc="-10" dirty="0">
                <a:latin typeface="Neutraface Text Book"/>
                <a:cs typeface="Neutraface Text Book"/>
              </a:rPr>
              <a:t>young </a:t>
            </a:r>
            <a:r>
              <a:rPr sz="1200" dirty="0">
                <a:latin typeface="Neutraface Text Book"/>
                <a:cs typeface="Neutraface Text Book"/>
              </a:rPr>
              <a:t>people </a:t>
            </a:r>
            <a:r>
              <a:rPr sz="1200" spc="-10" dirty="0">
                <a:latin typeface="Neutraface Text Book"/>
                <a:cs typeface="Neutraface Text Book"/>
              </a:rPr>
              <a:t>have </a:t>
            </a:r>
            <a:r>
              <a:rPr sz="1200" dirty="0">
                <a:latin typeface="Neutraface Text Book"/>
                <a:cs typeface="Neutraface Text Book"/>
              </a:rPr>
              <a:t>had the opportunity </a:t>
            </a:r>
            <a:r>
              <a:rPr sz="1200" spc="-5" dirty="0">
                <a:latin typeface="Neutraface Text Book"/>
                <a:cs typeface="Neutraface Text Book"/>
              </a:rPr>
              <a:t>to shadow </a:t>
            </a:r>
            <a:r>
              <a:rPr sz="1200" dirty="0">
                <a:latin typeface="Neutraface Text Book"/>
                <a:cs typeface="Neutraface Text Book"/>
              </a:rPr>
              <a:t>the  </a:t>
            </a:r>
            <a:r>
              <a:rPr sz="1200" spc="-10" dirty="0">
                <a:latin typeface="Neutraface Text Book"/>
                <a:cs typeface="Neutraface Text Book"/>
              </a:rPr>
              <a:t>Adecco </a:t>
            </a:r>
            <a:r>
              <a:rPr sz="1200" spc="-5" dirty="0">
                <a:latin typeface="Neutraface Text Book"/>
                <a:cs typeface="Neutraface Text Book"/>
              </a:rPr>
              <a:t>Group leadership </a:t>
            </a:r>
            <a:r>
              <a:rPr sz="1200" dirty="0">
                <a:latin typeface="Neutraface Text Book"/>
                <a:cs typeface="Neutraface Text Book"/>
              </a:rPr>
              <a:t>in their </a:t>
            </a:r>
            <a:r>
              <a:rPr sz="1200" spc="-5" dirty="0">
                <a:latin typeface="Neutraface Text Book"/>
                <a:cs typeface="Neutraface Text Book"/>
              </a:rPr>
              <a:t>country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spc="-5" dirty="0">
                <a:latin typeface="Neutraface Text Book"/>
                <a:cs typeface="Neutraface Text Book"/>
              </a:rPr>
              <a:t>residence </a:t>
            </a:r>
            <a:r>
              <a:rPr sz="1200" spc="-10" dirty="0">
                <a:latin typeface="Neutraface Text Book"/>
                <a:cs typeface="Neutraface Text Book"/>
              </a:rPr>
              <a:t>for </a:t>
            </a:r>
            <a:r>
              <a:rPr sz="1200" dirty="0">
                <a:latin typeface="Neutraface Text Book"/>
                <a:cs typeface="Neutraface Text Book"/>
              </a:rPr>
              <a:t>one </a:t>
            </a:r>
            <a:r>
              <a:rPr sz="1200" spc="-5" dirty="0">
                <a:latin typeface="Neutraface Text Book"/>
                <a:cs typeface="Neutraface Text Book"/>
              </a:rPr>
              <a:t>Month, experiencing </a:t>
            </a:r>
            <a:r>
              <a:rPr sz="1200" spc="-15" dirty="0">
                <a:latin typeface="Neutraface Text Book"/>
                <a:cs typeface="Neutraface Text Book"/>
              </a:rPr>
              <a:t>first </a:t>
            </a:r>
            <a:r>
              <a:rPr sz="1200" dirty="0">
                <a:latin typeface="Neutraface Text Book"/>
                <a:cs typeface="Neutraface Text Book"/>
              </a:rPr>
              <a:t>hand </a:t>
            </a:r>
            <a:r>
              <a:rPr sz="1200" spc="-5" dirty="0">
                <a:latin typeface="Neutraface Text Book"/>
                <a:cs typeface="Neutraface Text Book"/>
              </a:rPr>
              <a:t>what </a:t>
            </a:r>
            <a:r>
              <a:rPr sz="1200" dirty="0">
                <a:latin typeface="Neutraface Text Book"/>
                <a:cs typeface="Neutraface Text Book"/>
              </a:rPr>
              <a:t>it  </a:t>
            </a:r>
            <a:r>
              <a:rPr sz="1200" spc="-5" dirty="0">
                <a:latin typeface="Neutraface Text Book"/>
                <a:cs typeface="Neutraface Text Book"/>
              </a:rPr>
              <a:t>takes to </a:t>
            </a:r>
            <a:r>
              <a:rPr sz="1200" dirty="0">
                <a:latin typeface="Neutraface Text Book"/>
                <a:cs typeface="Neutraface Text Book"/>
              </a:rPr>
              <a:t>run a </a:t>
            </a:r>
            <a:r>
              <a:rPr sz="1200" spc="-5" dirty="0">
                <a:latin typeface="Neutraface Text Book"/>
                <a:cs typeface="Neutraface Text Book"/>
              </a:rPr>
              <a:t>country branch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dirty="0">
                <a:latin typeface="Neutraface Text Book"/>
                <a:cs typeface="Neutraface Text Book"/>
              </a:rPr>
              <a:t>major </a:t>
            </a:r>
            <a:r>
              <a:rPr sz="1200" spc="-5" dirty="0">
                <a:latin typeface="Neutraface Text Book"/>
                <a:cs typeface="Neutraface Text Book"/>
              </a:rPr>
              <a:t>international</a:t>
            </a:r>
            <a:r>
              <a:rPr sz="1200" spc="25" dirty="0">
                <a:latin typeface="Neutraface Text Book"/>
                <a:cs typeface="Neutraface Text Book"/>
              </a:rPr>
              <a:t> </a:t>
            </a:r>
            <a:r>
              <a:rPr sz="1200" spc="-15" dirty="0">
                <a:latin typeface="Neutraface Text Book"/>
                <a:cs typeface="Neutraface Text Book"/>
              </a:rPr>
              <a:t>company.</a:t>
            </a:r>
            <a:endParaRPr sz="120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Neutraface Text Book"/>
              <a:cs typeface="Neutraface Text Book"/>
            </a:endParaRPr>
          </a:p>
          <a:p>
            <a:pPr marL="12700" marR="59690">
              <a:lnSpc>
                <a:spcPct val="125000"/>
              </a:lnSpc>
            </a:pPr>
            <a:r>
              <a:rPr sz="1200" spc="-5" dirty="0">
                <a:latin typeface="Neutraface Text Book"/>
                <a:cs typeface="Neutraface Text Book"/>
              </a:rPr>
              <a:t>One </a:t>
            </a:r>
            <a:r>
              <a:rPr sz="1200" spc="-10" dirty="0">
                <a:latin typeface="Neutraface Text Book"/>
                <a:cs typeface="Neutraface Text Book"/>
              </a:rPr>
              <a:t>exceptional </a:t>
            </a:r>
            <a:r>
              <a:rPr sz="1200" spc="-5" dirty="0">
                <a:latin typeface="Neutraface Text Book"/>
                <a:cs typeface="Neutraface Text Book"/>
              </a:rPr>
              <a:t>candidate </a:t>
            </a:r>
            <a:r>
              <a:rPr sz="1200" dirty="0">
                <a:latin typeface="Neutraface Text Book"/>
                <a:cs typeface="Neutraface Text Book"/>
              </a:rPr>
              <a:t>is also </a:t>
            </a:r>
            <a:r>
              <a:rPr sz="1200" spc="-5" dirty="0">
                <a:latin typeface="Neutraface Text Book"/>
                <a:cs typeface="Neutraface Text Book"/>
              </a:rPr>
              <a:t>chosen each </a:t>
            </a:r>
            <a:r>
              <a:rPr sz="1200" spc="-10" dirty="0">
                <a:latin typeface="Neutraface Text Book"/>
                <a:cs typeface="Neutraface Text Book"/>
              </a:rPr>
              <a:t>year </a:t>
            </a:r>
            <a:r>
              <a:rPr sz="1200" spc="-5" dirty="0">
                <a:latin typeface="Neutraface Text Book"/>
                <a:cs typeface="Neutraface Text Book"/>
              </a:rPr>
              <a:t>to shadow </a:t>
            </a:r>
            <a:r>
              <a:rPr sz="1200" dirty="0">
                <a:latin typeface="Neutraface Text Book"/>
                <a:cs typeface="Neutraface Text Book"/>
              </a:rPr>
              <a:t>the global </a:t>
            </a:r>
            <a:r>
              <a:rPr sz="1200" spc="-5" dirty="0">
                <a:latin typeface="Neutraface Text Book"/>
                <a:cs typeface="Neutraface Text Book"/>
              </a:rPr>
              <a:t>CEO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10" dirty="0">
                <a:latin typeface="Neutraface Text Book"/>
                <a:cs typeface="Neutraface Text Book"/>
              </a:rPr>
              <a:t>Adecco </a:t>
            </a:r>
            <a:r>
              <a:rPr sz="1200" spc="-5" dirty="0">
                <a:latin typeface="Neutraface Text Book"/>
                <a:cs typeface="Neutraface Text Book"/>
              </a:rPr>
              <a:t>Group  each </a:t>
            </a:r>
            <a:r>
              <a:rPr sz="1200" spc="-30" dirty="0">
                <a:latin typeface="Neutraface Text Book"/>
                <a:cs typeface="Neutraface Text Book"/>
              </a:rPr>
              <a:t>year.</a:t>
            </a:r>
            <a:endParaRPr sz="120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Neutraface Text Book"/>
              <a:cs typeface="Neutraface Text Book"/>
            </a:endParaRPr>
          </a:p>
          <a:p>
            <a:pPr marL="12700" marR="5080">
              <a:lnSpc>
                <a:spcPct val="125000"/>
              </a:lnSpc>
            </a:pPr>
            <a:r>
              <a:rPr sz="1200" spc="-5" dirty="0">
                <a:latin typeface="Neutraface Text Book"/>
                <a:cs typeface="Neutraface Text Book"/>
              </a:rPr>
              <a:t>Since 2015,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10" dirty="0">
                <a:latin typeface="Neutraface Text Book"/>
                <a:cs typeface="Neutraface Text Book"/>
              </a:rPr>
              <a:t>‘CEO for </a:t>
            </a:r>
            <a:r>
              <a:rPr sz="1200" spc="-5" dirty="0">
                <a:latin typeface="Neutraface Text Book"/>
                <a:cs typeface="Neutraface Text Book"/>
              </a:rPr>
              <a:t>One </a:t>
            </a:r>
            <a:r>
              <a:rPr sz="1200" spc="-10" dirty="0">
                <a:latin typeface="Neutraface Text Book"/>
                <a:cs typeface="Neutraface Text Book"/>
              </a:rPr>
              <a:t>Month’ Programme </a:t>
            </a:r>
            <a:r>
              <a:rPr sz="1200" dirty="0">
                <a:latin typeface="Neutraface Text Book"/>
                <a:cs typeface="Neutraface Text Book"/>
              </a:rPr>
              <a:t>has </a:t>
            </a:r>
            <a:r>
              <a:rPr sz="1200" spc="-5" dirty="0">
                <a:latin typeface="Neutraface Text Book"/>
                <a:cs typeface="Neutraface Text Book"/>
              </a:rPr>
              <a:t>grown from </a:t>
            </a:r>
            <a:r>
              <a:rPr sz="1200" spc="-10" dirty="0">
                <a:latin typeface="Neutraface Text Book"/>
                <a:cs typeface="Neutraface Text Book"/>
              </a:rPr>
              <a:t>32,000 </a:t>
            </a:r>
            <a:r>
              <a:rPr sz="1200" spc="-5" dirty="0">
                <a:latin typeface="Neutraface Text Book"/>
                <a:cs typeface="Neutraface Text Book"/>
              </a:rPr>
              <a:t>to </a:t>
            </a:r>
            <a:r>
              <a:rPr sz="1200" spc="-10" dirty="0">
                <a:latin typeface="Neutraface Text Book"/>
                <a:cs typeface="Neutraface Text Book"/>
              </a:rPr>
              <a:t>over 200,000 </a:t>
            </a:r>
            <a:r>
              <a:rPr sz="1200" spc="-5" dirty="0">
                <a:latin typeface="Neutraface Text Book"/>
                <a:cs typeface="Neutraface Text Book"/>
              </a:rPr>
              <a:t>applicants,  showcasing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5" dirty="0">
                <a:latin typeface="Neutraface Text Book"/>
                <a:cs typeface="Neutraface Text Book"/>
              </a:rPr>
              <a:t>growing </a:t>
            </a:r>
            <a:r>
              <a:rPr sz="1200" dirty="0">
                <a:latin typeface="Neutraface Text Book"/>
                <a:cs typeface="Neutraface Text Book"/>
              </a:rPr>
              <a:t>importance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dirty="0">
                <a:latin typeface="Neutraface Text Book"/>
                <a:cs typeface="Neutraface Text Book"/>
              </a:rPr>
              <a:t>and </a:t>
            </a:r>
            <a:r>
              <a:rPr sz="1200" spc="-10" dirty="0">
                <a:latin typeface="Neutraface Text Book"/>
                <a:cs typeface="Neutraface Text Book"/>
              </a:rPr>
              <a:t>interst </a:t>
            </a:r>
            <a:r>
              <a:rPr sz="1200" dirty="0">
                <a:latin typeface="Neutraface Text Book"/>
                <a:cs typeface="Neutraface Text Book"/>
              </a:rPr>
              <a:t>in</a:t>
            </a:r>
            <a:r>
              <a:rPr sz="1200" spc="25" dirty="0">
                <a:latin typeface="Neutraface Text Book"/>
                <a:cs typeface="Neutraface Text Book"/>
              </a:rPr>
              <a:t> </a:t>
            </a:r>
            <a:r>
              <a:rPr sz="1200" spc="-5" dirty="0">
                <a:latin typeface="Neutraface Text Book"/>
                <a:cs typeface="Neutraface Text Book"/>
              </a:rPr>
              <a:t>internships.</a:t>
            </a:r>
            <a:endParaRPr sz="1200">
              <a:latin typeface="Neutraface Text Book"/>
              <a:cs typeface="Neutraface Text Boo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698009"/>
            <a:ext cx="6645592" cy="5093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365254"/>
            <a:ext cx="6630034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015" algn="just">
              <a:lnSpc>
                <a:spcPct val="125000"/>
              </a:lnSpc>
              <a:spcBef>
                <a:spcPts val="100"/>
              </a:spcBef>
            </a:pPr>
            <a:r>
              <a:rPr sz="1200" spc="-10" dirty="0">
                <a:latin typeface="Neutraface Text Book"/>
                <a:cs typeface="Neutraface Text Book"/>
              </a:rPr>
              <a:t>‘CEO for </a:t>
            </a:r>
            <a:r>
              <a:rPr sz="1200" spc="-5" dirty="0">
                <a:latin typeface="Neutraface Text Book"/>
                <a:cs typeface="Neutraface Text Book"/>
              </a:rPr>
              <a:t>One </a:t>
            </a:r>
            <a:r>
              <a:rPr sz="1200" spc="-10" dirty="0">
                <a:latin typeface="Neutraface Text Book"/>
                <a:cs typeface="Neutraface Text Book"/>
              </a:rPr>
              <a:t>Month’ </a:t>
            </a:r>
            <a:r>
              <a:rPr sz="1200" dirty="0">
                <a:latin typeface="Neutraface Text Book"/>
                <a:cs typeface="Neutraface Text Book"/>
              </a:rPr>
              <a:t>is an </a:t>
            </a:r>
            <a:r>
              <a:rPr sz="1200" spc="-5" dirty="0">
                <a:latin typeface="Neutraface Text Book"/>
                <a:cs typeface="Neutraface Text Book"/>
              </a:rPr>
              <a:t>initiative that </a:t>
            </a:r>
            <a:r>
              <a:rPr sz="1200" spc="-25" dirty="0">
                <a:latin typeface="Neutraface Text Book"/>
                <a:cs typeface="Neutraface Text Book"/>
              </a:rPr>
              <a:t>offers </a:t>
            </a:r>
            <a:r>
              <a:rPr sz="1200" spc="-10" dirty="0">
                <a:latin typeface="Neutraface Text Book"/>
                <a:cs typeface="Neutraface Text Book"/>
              </a:rPr>
              <a:t>young </a:t>
            </a:r>
            <a:r>
              <a:rPr sz="1200" dirty="0">
                <a:latin typeface="Neutraface Text Book"/>
                <a:cs typeface="Neutraface Text Book"/>
              </a:rPr>
              <a:t>people the </a:t>
            </a:r>
            <a:r>
              <a:rPr sz="1200" spc="-5" dirty="0">
                <a:latin typeface="Neutraface Text Book"/>
                <a:cs typeface="Neutraface Text Book"/>
              </a:rPr>
              <a:t>possibility to </a:t>
            </a:r>
            <a:r>
              <a:rPr sz="1200" spc="-10" dirty="0">
                <a:latin typeface="Neutraface Text Book"/>
                <a:cs typeface="Neutraface Text Book"/>
              </a:rPr>
              <a:t>develop </a:t>
            </a:r>
            <a:r>
              <a:rPr sz="1200" dirty="0">
                <a:latin typeface="Neutraface Text Book"/>
                <a:cs typeface="Neutraface Text Book"/>
              </a:rPr>
              <a:t>and </a:t>
            </a:r>
            <a:r>
              <a:rPr sz="1200" spc="-5" dirty="0">
                <a:latin typeface="Neutraface Text Book"/>
                <a:cs typeface="Neutraface Text Book"/>
              </a:rPr>
              <a:t>showcase  </a:t>
            </a:r>
            <a:r>
              <a:rPr sz="1200" dirty="0">
                <a:latin typeface="Neutraface Text Book"/>
                <a:cs typeface="Neutraface Text Book"/>
              </a:rPr>
              <a:t>their </a:t>
            </a:r>
            <a:r>
              <a:rPr sz="1200" spc="-5" dirty="0">
                <a:latin typeface="Neutraface Text Book"/>
                <a:cs typeface="Neutraface Text Book"/>
              </a:rPr>
              <a:t>potential, to learn what </a:t>
            </a:r>
            <a:r>
              <a:rPr sz="1200" dirty="0">
                <a:latin typeface="Neutraface Text Book"/>
                <a:cs typeface="Neutraface Text Book"/>
              </a:rPr>
              <a:t>it </a:t>
            </a:r>
            <a:r>
              <a:rPr sz="1200" spc="-5" dirty="0">
                <a:latin typeface="Neutraface Text Book"/>
                <a:cs typeface="Neutraface Text Book"/>
              </a:rPr>
              <a:t>takes to succeed </a:t>
            </a:r>
            <a:r>
              <a:rPr sz="1200" dirty="0">
                <a:latin typeface="Neutraface Text Book"/>
                <a:cs typeface="Neutraface Text Book"/>
              </a:rPr>
              <a:t>as a business </a:t>
            </a:r>
            <a:r>
              <a:rPr sz="1200" spc="-5" dirty="0">
                <a:latin typeface="Neutraface Text Book"/>
                <a:cs typeface="Neutraface Text Book"/>
              </a:rPr>
              <a:t>leader </a:t>
            </a:r>
            <a:r>
              <a:rPr sz="1200" dirty="0">
                <a:latin typeface="Neutraface Text Book"/>
                <a:cs typeface="Neutraface Text Book"/>
              </a:rPr>
              <a:t>and </a:t>
            </a:r>
            <a:r>
              <a:rPr sz="1200" spc="-5" dirty="0">
                <a:latin typeface="Neutraface Text Book"/>
                <a:cs typeface="Neutraface Text Book"/>
              </a:rPr>
              <a:t>to acquire </a:t>
            </a:r>
            <a:r>
              <a:rPr sz="1200" dirty="0">
                <a:latin typeface="Neutraface Text Book"/>
                <a:cs typeface="Neutraface Text Book"/>
              </a:rPr>
              <a:t>the skills and the  </a:t>
            </a:r>
            <a:r>
              <a:rPr sz="1200" spc="-5" dirty="0">
                <a:latin typeface="Neutraface Text Book"/>
                <a:cs typeface="Neutraface Text Book"/>
              </a:rPr>
              <a:t>experience </a:t>
            </a:r>
            <a:r>
              <a:rPr sz="1200" dirty="0">
                <a:latin typeface="Neutraface Text Book"/>
                <a:cs typeface="Neutraface Text Book"/>
              </a:rPr>
              <a:t>needed </a:t>
            </a:r>
            <a:r>
              <a:rPr sz="1200" spc="-5" dirty="0">
                <a:latin typeface="Neutraface Text Book"/>
                <a:cs typeface="Neutraface Text Book"/>
              </a:rPr>
              <a:t>to </a:t>
            </a:r>
            <a:r>
              <a:rPr sz="1200" spc="-10" dirty="0">
                <a:latin typeface="Neutraface Text Book"/>
                <a:cs typeface="Neutraface Text Book"/>
              </a:rPr>
              <a:t>get </a:t>
            </a:r>
            <a:r>
              <a:rPr sz="1200" dirty="0">
                <a:latin typeface="Neutraface Text Book"/>
                <a:cs typeface="Neutraface Text Book"/>
              </a:rPr>
              <a:t>a </a:t>
            </a:r>
            <a:r>
              <a:rPr sz="1200" spc="-10" dirty="0">
                <a:latin typeface="Neutraface Text Book"/>
                <a:cs typeface="Neutraface Text Book"/>
              </a:rPr>
              <a:t>foot </a:t>
            </a:r>
            <a:r>
              <a:rPr sz="1200" dirty="0">
                <a:latin typeface="Neutraface Text Book"/>
                <a:cs typeface="Neutraface Text Book"/>
              </a:rPr>
              <a:t>on the </a:t>
            </a:r>
            <a:r>
              <a:rPr sz="1200" spc="-5" dirty="0">
                <a:latin typeface="Neutraface Text Book"/>
                <a:cs typeface="Neutraface Text Book"/>
              </a:rPr>
              <a:t>career</a:t>
            </a:r>
            <a:r>
              <a:rPr sz="1200" spc="20" dirty="0">
                <a:latin typeface="Neutraface Text Book"/>
                <a:cs typeface="Neutraface Text Book"/>
              </a:rPr>
              <a:t> </a:t>
            </a:r>
            <a:r>
              <a:rPr sz="1200" spc="-15" dirty="0">
                <a:latin typeface="Neutraface Text Book"/>
                <a:cs typeface="Neutraface Text Book"/>
              </a:rPr>
              <a:t>ladder.</a:t>
            </a:r>
            <a:endParaRPr sz="120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Neutraface Text Book"/>
              <a:cs typeface="Neutraface Text Book"/>
            </a:endParaRPr>
          </a:p>
          <a:p>
            <a:pPr marL="12700" marR="280035" algn="just">
              <a:lnSpc>
                <a:spcPct val="125000"/>
              </a:lnSpc>
            </a:pPr>
            <a:r>
              <a:rPr sz="1200" spc="-15" dirty="0">
                <a:latin typeface="Neutraface Text Book"/>
                <a:cs typeface="Neutraface Text Book"/>
              </a:rPr>
              <a:t>At </a:t>
            </a:r>
            <a:r>
              <a:rPr sz="1200" spc="-5" dirty="0">
                <a:latin typeface="Neutraface Text Book"/>
                <a:cs typeface="Neutraface Text Book"/>
              </a:rPr>
              <a:t>national </a:t>
            </a:r>
            <a:r>
              <a:rPr sz="1200" spc="-10" dirty="0">
                <a:latin typeface="Neutraface Text Book"/>
                <a:cs typeface="Neutraface Text Book"/>
              </a:rPr>
              <a:t>level, </a:t>
            </a:r>
            <a:r>
              <a:rPr sz="1200" dirty="0">
                <a:latin typeface="Neutraface Text Book"/>
                <a:cs typeface="Neutraface Text Book"/>
              </a:rPr>
              <a:t>one </a:t>
            </a:r>
            <a:r>
              <a:rPr sz="1200" spc="-5" dirty="0">
                <a:latin typeface="Neutraface Text Book"/>
                <a:cs typeface="Neutraface Text Book"/>
              </a:rPr>
              <a:t>successful candidate </a:t>
            </a:r>
            <a:r>
              <a:rPr sz="1200" dirty="0">
                <a:latin typeface="Neutraface Text Book"/>
                <a:cs typeface="Neutraface Text Book"/>
              </a:rPr>
              <a:t>is </a:t>
            </a:r>
            <a:r>
              <a:rPr sz="1200" spc="-5" dirty="0">
                <a:latin typeface="Neutraface Text Book"/>
                <a:cs typeface="Neutraface Text Book"/>
              </a:rPr>
              <a:t>selected from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5" dirty="0">
                <a:latin typeface="Neutraface Text Book"/>
                <a:cs typeface="Neutraface Text Book"/>
              </a:rPr>
              <a:t>applicant </a:t>
            </a:r>
            <a:r>
              <a:rPr sz="1200" dirty="0">
                <a:latin typeface="Neutraface Text Book"/>
                <a:cs typeface="Neutraface Text Book"/>
              </a:rPr>
              <a:t>pool </a:t>
            </a:r>
            <a:r>
              <a:rPr sz="1200" spc="-5" dirty="0">
                <a:latin typeface="Neutraface Text Book"/>
                <a:cs typeface="Neutraface Text Book"/>
              </a:rPr>
              <a:t>to shadow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10" dirty="0">
                <a:latin typeface="Neutraface Text Book"/>
                <a:cs typeface="Neutraface Text Book"/>
              </a:rPr>
              <a:t>Adecco  </a:t>
            </a:r>
            <a:r>
              <a:rPr sz="1200" spc="-25" dirty="0">
                <a:latin typeface="Neutraface Text Book"/>
                <a:cs typeface="Neutraface Text Book"/>
              </a:rPr>
              <a:t>Group’s </a:t>
            </a:r>
            <a:r>
              <a:rPr sz="1200" spc="-5" dirty="0">
                <a:latin typeface="Neutraface Text Book"/>
                <a:cs typeface="Neutraface Text Book"/>
              </a:rPr>
              <a:t>country- </a:t>
            </a:r>
            <a:r>
              <a:rPr sz="1200" spc="-10" dirty="0">
                <a:latin typeface="Neutraface Text Book"/>
                <a:cs typeface="Neutraface Text Book"/>
              </a:rPr>
              <a:t>level </a:t>
            </a:r>
            <a:r>
              <a:rPr sz="1200" spc="-5" dirty="0">
                <a:latin typeface="Neutraface Text Book"/>
                <a:cs typeface="Neutraface Text Book"/>
              </a:rPr>
              <a:t>CEO </a:t>
            </a:r>
            <a:r>
              <a:rPr sz="1200" spc="-10" dirty="0">
                <a:latin typeface="Neutraface Text Book"/>
                <a:cs typeface="Neutraface Text Book"/>
              </a:rPr>
              <a:t>for </a:t>
            </a:r>
            <a:r>
              <a:rPr sz="1200" dirty="0">
                <a:latin typeface="Neutraface Text Book"/>
                <a:cs typeface="Neutraface Text Book"/>
              </a:rPr>
              <a:t>one full </a:t>
            </a:r>
            <a:r>
              <a:rPr sz="1200" spc="-5" dirty="0">
                <a:latin typeface="Neutraface Text Book"/>
                <a:cs typeface="Neutraface Text Book"/>
              </a:rPr>
              <a:t>month, working </a:t>
            </a:r>
            <a:r>
              <a:rPr sz="1200" dirty="0">
                <a:latin typeface="Neutraface Text Book"/>
                <a:cs typeface="Neutraface Text Book"/>
              </a:rPr>
              <a:t>side </a:t>
            </a:r>
            <a:r>
              <a:rPr sz="1200" spc="-10" dirty="0">
                <a:latin typeface="Neutraface Text Book"/>
                <a:cs typeface="Neutraface Text Book"/>
              </a:rPr>
              <a:t>by </a:t>
            </a:r>
            <a:r>
              <a:rPr sz="1200" dirty="0">
                <a:latin typeface="Neutraface Text Book"/>
                <a:cs typeface="Neutraface Text Book"/>
              </a:rPr>
              <a:t>side and </a:t>
            </a:r>
            <a:r>
              <a:rPr sz="1200" spc="-5" dirty="0">
                <a:latin typeface="Neutraface Text Book"/>
                <a:cs typeface="Neutraface Text Book"/>
              </a:rPr>
              <a:t>experience </a:t>
            </a:r>
            <a:r>
              <a:rPr sz="1200" dirty="0">
                <a:latin typeface="Neutraface Text Book"/>
                <a:cs typeface="Neutraface Text Book"/>
              </a:rPr>
              <a:t>the daily </a:t>
            </a:r>
            <a:r>
              <a:rPr sz="1200" spc="-5" dirty="0">
                <a:latin typeface="Neutraface Text Book"/>
                <a:cs typeface="Neutraface Text Book"/>
              </a:rPr>
              <a:t>life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dirty="0">
                <a:latin typeface="Neutraface Text Book"/>
                <a:cs typeface="Neutraface Text Book"/>
              </a:rPr>
              <a:t>a  senior business</a:t>
            </a:r>
            <a:r>
              <a:rPr sz="1200" spc="-5" dirty="0">
                <a:latin typeface="Neutraface Text Book"/>
                <a:cs typeface="Neutraface Text Book"/>
              </a:rPr>
              <a:t> </a:t>
            </a:r>
            <a:r>
              <a:rPr sz="1200" spc="-20" dirty="0">
                <a:latin typeface="Neutraface Text Book"/>
                <a:cs typeface="Neutraface Text Book"/>
              </a:rPr>
              <a:t>leader.</a:t>
            </a:r>
            <a:endParaRPr sz="120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Neutraface Text Book"/>
              <a:cs typeface="Neutraface Text Book"/>
            </a:endParaRPr>
          </a:p>
          <a:p>
            <a:pPr marL="12700" marR="5080">
              <a:lnSpc>
                <a:spcPct val="125000"/>
              </a:lnSpc>
            </a:pPr>
            <a:r>
              <a:rPr sz="1200" spc="-50" dirty="0">
                <a:latin typeface="Neutraface Text Book"/>
                <a:cs typeface="Neutraface Text Book"/>
              </a:rPr>
              <a:t>Ten </a:t>
            </a:r>
            <a:r>
              <a:rPr sz="1200" spc="-5" dirty="0">
                <a:latin typeface="Neutraface Text Book"/>
                <a:cs typeface="Neutraface Text Book"/>
              </a:rPr>
              <a:t>outstanding national participants are </a:t>
            </a:r>
            <a:r>
              <a:rPr sz="1200" dirty="0">
                <a:latin typeface="Neutraface Text Book"/>
                <a:cs typeface="Neutraface Text Book"/>
              </a:rPr>
              <a:t>then </a:t>
            </a:r>
            <a:r>
              <a:rPr sz="1200" spc="-5" dirty="0">
                <a:latin typeface="Neutraface Text Book"/>
                <a:cs typeface="Neutraface Text Book"/>
              </a:rPr>
              <a:t>selected </a:t>
            </a:r>
            <a:r>
              <a:rPr sz="1200" spc="-10" dirty="0">
                <a:latin typeface="Neutraface Text Book"/>
                <a:cs typeface="Neutraface Text Book"/>
              </a:rPr>
              <a:t>for </a:t>
            </a:r>
            <a:r>
              <a:rPr sz="1200" dirty="0">
                <a:latin typeface="Neutraface Text Book"/>
                <a:cs typeface="Neutraface Text Book"/>
              </a:rPr>
              <a:t>a Global </a:t>
            </a:r>
            <a:r>
              <a:rPr sz="1200" spc="-5" dirty="0">
                <a:latin typeface="Neutraface Text Book"/>
                <a:cs typeface="Neutraface Text Book"/>
              </a:rPr>
              <a:t>Bootcamp </a:t>
            </a:r>
            <a:r>
              <a:rPr sz="1200" dirty="0">
                <a:latin typeface="Neutraface Text Book"/>
                <a:cs typeface="Neutraface Text Book"/>
              </a:rPr>
              <a:t>and one is </a:t>
            </a:r>
            <a:r>
              <a:rPr sz="1200" spc="-5" dirty="0">
                <a:latin typeface="Neutraface Text Book"/>
                <a:cs typeface="Neutraface Text Book"/>
              </a:rPr>
              <a:t>chosen to work  alongside </a:t>
            </a:r>
            <a:r>
              <a:rPr sz="1200" dirty="0">
                <a:latin typeface="Neutraface Text Book"/>
                <a:cs typeface="Neutraface Text Book"/>
              </a:rPr>
              <a:t>and </a:t>
            </a:r>
            <a:r>
              <a:rPr sz="1200" spc="-5" dirty="0">
                <a:latin typeface="Neutraface Text Book"/>
                <a:cs typeface="Neutraface Text Book"/>
              </a:rPr>
              <a:t>shadow </a:t>
            </a:r>
            <a:r>
              <a:rPr sz="1200" dirty="0">
                <a:latin typeface="Neutraface Text Book"/>
                <a:cs typeface="Neutraface Text Book"/>
              </a:rPr>
              <a:t>the Global </a:t>
            </a:r>
            <a:r>
              <a:rPr sz="1200" spc="-5" dirty="0">
                <a:latin typeface="Neutraface Text Book"/>
                <a:cs typeface="Neutraface Text Book"/>
              </a:rPr>
              <a:t>CEO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10" dirty="0">
                <a:latin typeface="Neutraface Text Book"/>
                <a:cs typeface="Neutraface Text Book"/>
              </a:rPr>
              <a:t>Adecco </a:t>
            </a:r>
            <a:r>
              <a:rPr sz="1200" spc="-5" dirty="0">
                <a:latin typeface="Neutraface Text Book"/>
                <a:cs typeface="Neutraface Text Book"/>
              </a:rPr>
              <a:t>Group </a:t>
            </a:r>
            <a:r>
              <a:rPr sz="1200" spc="-10" dirty="0">
                <a:latin typeface="Neutraface Text Book"/>
                <a:cs typeface="Neutraface Text Book"/>
              </a:rPr>
              <a:t>for </a:t>
            </a:r>
            <a:r>
              <a:rPr sz="1200" spc="-5" dirty="0">
                <a:latin typeface="Neutraface Text Book"/>
                <a:cs typeface="Neutraface Text Book"/>
              </a:rPr>
              <a:t>another</a:t>
            </a:r>
            <a:r>
              <a:rPr sz="1200" spc="55" dirty="0">
                <a:latin typeface="Neutraface Text Book"/>
                <a:cs typeface="Neutraface Text Book"/>
              </a:rPr>
              <a:t> </a:t>
            </a:r>
            <a:r>
              <a:rPr sz="1200" spc="-5" dirty="0">
                <a:latin typeface="Neutraface Text Book"/>
                <a:cs typeface="Neutraface Text Book"/>
              </a:rPr>
              <a:t>month.</a:t>
            </a:r>
            <a:endParaRPr sz="120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Neutraface Text Book"/>
              <a:cs typeface="Neutraface Text Book"/>
            </a:endParaRPr>
          </a:p>
          <a:p>
            <a:pPr marL="12700" marR="36830">
              <a:lnSpc>
                <a:spcPct val="125000"/>
              </a:lnSpc>
              <a:spcBef>
                <a:spcPts val="5"/>
              </a:spcBef>
            </a:pPr>
            <a:r>
              <a:rPr sz="1200" spc="-10" dirty="0">
                <a:latin typeface="Neutraface Text Book"/>
                <a:cs typeface="Neutraface Text Book"/>
              </a:rPr>
              <a:t>Following </a:t>
            </a:r>
            <a:r>
              <a:rPr sz="1200" dirty="0">
                <a:latin typeface="Neutraface Text Book"/>
                <a:cs typeface="Neutraface Text Book"/>
              </a:rPr>
              <a:t>their time with the </a:t>
            </a:r>
            <a:r>
              <a:rPr sz="1200" spc="-5" dirty="0">
                <a:latin typeface="Neutraface Text Book"/>
                <a:cs typeface="Neutraface Text Book"/>
              </a:rPr>
              <a:t>country managers, </a:t>
            </a:r>
            <a:r>
              <a:rPr sz="1200" dirty="0">
                <a:latin typeface="Neutraface Text Book"/>
                <a:cs typeface="Neutraface Text Book"/>
              </a:rPr>
              <a:t>a </a:t>
            </a:r>
            <a:r>
              <a:rPr sz="1200" spc="-5" dirty="0">
                <a:latin typeface="Neutraface Text Book"/>
                <a:cs typeface="Neutraface Text Book"/>
              </a:rPr>
              <a:t>number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spc="-5" dirty="0">
                <a:latin typeface="Neutraface Text Book"/>
                <a:cs typeface="Neutraface Text Book"/>
              </a:rPr>
              <a:t>participants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5" dirty="0">
                <a:latin typeface="Neutraface Text Book"/>
                <a:cs typeface="Neutraface Text Book"/>
              </a:rPr>
              <a:t>programme stay </a:t>
            </a:r>
            <a:r>
              <a:rPr sz="1200" dirty="0">
                <a:latin typeface="Neutraface Text Book"/>
                <a:cs typeface="Neutraface Text Book"/>
              </a:rPr>
              <a:t>with the  </a:t>
            </a:r>
            <a:r>
              <a:rPr sz="1200" spc="-10" dirty="0">
                <a:latin typeface="Neutraface Text Book"/>
                <a:cs typeface="Neutraface Text Book"/>
              </a:rPr>
              <a:t>Adecco Group, </a:t>
            </a:r>
            <a:r>
              <a:rPr sz="1200" spc="-5" dirty="0">
                <a:latin typeface="Neutraface Text Book"/>
                <a:cs typeface="Neutraface Text Book"/>
              </a:rPr>
              <a:t>kickstarting </a:t>
            </a:r>
            <a:r>
              <a:rPr sz="1200" dirty="0">
                <a:latin typeface="Neutraface Text Book"/>
                <a:cs typeface="Neutraface Text Book"/>
              </a:rPr>
              <a:t>their</a:t>
            </a:r>
            <a:r>
              <a:rPr sz="1200" spc="20" dirty="0">
                <a:latin typeface="Neutraface Text Book"/>
                <a:cs typeface="Neutraface Text Book"/>
              </a:rPr>
              <a:t> </a:t>
            </a:r>
            <a:r>
              <a:rPr sz="1200" spc="-5" dirty="0">
                <a:latin typeface="Neutraface Text Book"/>
                <a:cs typeface="Neutraface Text Book"/>
              </a:rPr>
              <a:t>career!</a:t>
            </a:r>
            <a:endParaRPr sz="1200">
              <a:latin typeface="Neutraface Text Book"/>
              <a:cs typeface="Neutraface Text Book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346014"/>
            <a:ext cx="6645592" cy="4445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44500" y="3690660"/>
            <a:ext cx="6308090" cy="117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600" b="0" spc="-15" dirty="0">
                <a:solidFill>
                  <a:srgbClr val="5CB8B2"/>
                </a:solidFill>
                <a:latin typeface="Archer Medium"/>
                <a:cs typeface="Archer Medium"/>
              </a:rPr>
              <a:t>Help your </a:t>
            </a:r>
            <a:r>
              <a:rPr sz="1600" b="0" dirty="0">
                <a:solidFill>
                  <a:srgbClr val="5CB8B2"/>
                </a:solidFill>
                <a:latin typeface="Archer Medium"/>
                <a:cs typeface="Archer Medium"/>
              </a:rPr>
              <a:t>students </a:t>
            </a:r>
            <a:r>
              <a:rPr sz="1600" b="0" spc="-15" dirty="0">
                <a:solidFill>
                  <a:srgbClr val="5CB8B2"/>
                </a:solidFill>
                <a:latin typeface="Archer Medium"/>
                <a:cs typeface="Archer Medium"/>
              </a:rPr>
              <a:t>discover</a:t>
            </a:r>
            <a:r>
              <a:rPr sz="1600" b="0" spc="25" dirty="0">
                <a:solidFill>
                  <a:srgbClr val="5CB8B2"/>
                </a:solidFill>
                <a:latin typeface="Archer Medium"/>
                <a:cs typeface="Archer Medium"/>
              </a:rPr>
              <a:t> </a:t>
            </a:r>
            <a:r>
              <a:rPr sz="1600" b="0" spc="-10" dirty="0">
                <a:solidFill>
                  <a:srgbClr val="5CB8B2"/>
                </a:solidFill>
                <a:latin typeface="Archer Medium"/>
                <a:cs typeface="Archer Medium"/>
              </a:rPr>
              <a:t>themselves!</a:t>
            </a:r>
            <a:endParaRPr sz="1600">
              <a:latin typeface="Archer Medium"/>
              <a:cs typeface="Archer Medium"/>
            </a:endParaRPr>
          </a:p>
          <a:p>
            <a:pPr marL="12700" marR="5080" algn="just">
              <a:lnSpc>
                <a:spcPct val="125000"/>
              </a:lnSpc>
              <a:spcBef>
                <a:spcPts val="1720"/>
              </a:spcBef>
            </a:pPr>
            <a:r>
              <a:rPr sz="1200" spc="-15" dirty="0">
                <a:latin typeface="Neutraface Text Book"/>
                <a:cs typeface="Neutraface Text Book"/>
              </a:rPr>
              <a:t>Every </a:t>
            </a:r>
            <a:r>
              <a:rPr sz="1200" spc="-5" dirty="0">
                <a:latin typeface="Neutraface Text Book"/>
                <a:cs typeface="Neutraface Text Book"/>
              </a:rPr>
              <a:t>applicant </a:t>
            </a:r>
            <a:r>
              <a:rPr sz="1200" dirty="0">
                <a:latin typeface="Neutraface Text Book"/>
                <a:cs typeface="Neutraface Text Book"/>
              </a:rPr>
              <a:t>is </a:t>
            </a:r>
            <a:r>
              <a:rPr sz="1200" spc="-5" dirty="0">
                <a:latin typeface="Neutraface Text Book"/>
                <a:cs typeface="Neutraface Text Book"/>
              </a:rPr>
              <a:t>invited to </a:t>
            </a:r>
            <a:r>
              <a:rPr sz="1200" dirty="0">
                <a:latin typeface="Neutraface Text Book"/>
                <a:cs typeface="Neutraface Text Book"/>
              </a:rPr>
              <a:t>a series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dirty="0">
                <a:latin typeface="Neutraface Text Book"/>
                <a:cs typeface="Neutraface Text Book"/>
              </a:rPr>
              <a:t>online </a:t>
            </a:r>
            <a:r>
              <a:rPr sz="1200" spc="-5" dirty="0">
                <a:latin typeface="Neutraface Text Book"/>
                <a:cs typeface="Neutraface Text Book"/>
              </a:rPr>
              <a:t>assessments designed to analyze </a:t>
            </a:r>
            <a:r>
              <a:rPr sz="1200" dirty="0">
                <a:latin typeface="Neutraface Text Book"/>
                <a:cs typeface="Neutraface Text Book"/>
              </a:rPr>
              <a:t>their </a:t>
            </a:r>
            <a:r>
              <a:rPr sz="1200" spc="-5" dirty="0">
                <a:latin typeface="Neutraface Text Book"/>
                <a:cs typeface="Neutraface Text Book"/>
              </a:rPr>
              <a:t>reasoning </a:t>
            </a:r>
            <a:r>
              <a:rPr sz="1200" dirty="0">
                <a:latin typeface="Neutraface Text Book"/>
                <a:cs typeface="Neutraface Text Book"/>
              </a:rPr>
              <a:t>skills,  </a:t>
            </a:r>
            <a:r>
              <a:rPr sz="1200" spc="-5" dirty="0">
                <a:latin typeface="Neutraface Text Book"/>
                <a:cs typeface="Neutraface Text Book"/>
              </a:rPr>
              <a:t>situational judgement </a:t>
            </a:r>
            <a:r>
              <a:rPr sz="1200" dirty="0">
                <a:latin typeface="Neutraface Text Book"/>
                <a:cs typeface="Neutraface Text Book"/>
              </a:rPr>
              <a:t>and </a:t>
            </a:r>
            <a:r>
              <a:rPr sz="1200" spc="-5" dirty="0">
                <a:latin typeface="Neutraface Text Book"/>
                <a:cs typeface="Neutraface Text Book"/>
              </a:rPr>
              <a:t>personality traits. </a:t>
            </a:r>
            <a:r>
              <a:rPr sz="1200" spc="-20" dirty="0">
                <a:latin typeface="Neutraface Text Book"/>
                <a:cs typeface="Neutraface Text Book"/>
              </a:rPr>
              <a:t>After </a:t>
            </a:r>
            <a:r>
              <a:rPr sz="1200" spc="-5" dirty="0">
                <a:latin typeface="Neutraface Text Book"/>
                <a:cs typeface="Neutraface Text Book"/>
              </a:rPr>
              <a:t>completing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5" dirty="0">
                <a:latin typeface="Neutraface Text Book"/>
                <a:cs typeface="Neutraface Text Book"/>
              </a:rPr>
              <a:t>assessments, candidate </a:t>
            </a:r>
            <a:r>
              <a:rPr sz="1200" spc="-10" dirty="0">
                <a:latin typeface="Neutraface Text Book"/>
                <a:cs typeface="Neutraface Text Book"/>
              </a:rPr>
              <a:t>receives </a:t>
            </a:r>
            <a:r>
              <a:rPr sz="1200" dirty="0">
                <a:latin typeface="Neutraface Text Book"/>
                <a:cs typeface="Neutraface Text Book"/>
              </a:rPr>
              <a:t>a  </a:t>
            </a:r>
            <a:r>
              <a:rPr sz="1200" spc="-5" dirty="0">
                <a:latin typeface="Neutraface Text Book"/>
                <a:cs typeface="Neutraface Text Book"/>
              </a:rPr>
              <a:t>thorough feedback</a:t>
            </a:r>
            <a:r>
              <a:rPr sz="1200" dirty="0">
                <a:latin typeface="Neutraface Text Book"/>
                <a:cs typeface="Neutraface Text Book"/>
              </a:rPr>
              <a:t> report.</a:t>
            </a:r>
            <a:endParaRPr sz="1200">
              <a:latin typeface="Neutraface Text Book"/>
              <a:cs typeface="Neutraface Text Book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57200" y="2070011"/>
            <a:ext cx="6645909" cy="1104265"/>
          </a:xfrm>
          <a:prstGeom prst="rect">
            <a:avLst/>
          </a:prstGeom>
          <a:solidFill>
            <a:srgbClr val="5CB8B2"/>
          </a:solidFill>
        </p:spPr>
        <p:txBody>
          <a:bodyPr vert="horz" wrap="square" lIns="0" tIns="2927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305"/>
              </a:spcBef>
            </a:pPr>
            <a:r>
              <a:rPr sz="3400" b="1" spc="-95" dirty="0">
                <a:solidFill>
                  <a:srgbClr val="FFFFFF"/>
                </a:solidFill>
                <a:latin typeface="Archer Bold"/>
                <a:cs typeface="Archer Bold"/>
              </a:rPr>
              <a:t>206,000 </a:t>
            </a:r>
            <a:r>
              <a:rPr sz="1600" b="0" spc="-5" dirty="0">
                <a:solidFill>
                  <a:srgbClr val="FFFFFF"/>
                </a:solidFill>
                <a:latin typeface="Archer Medium"/>
                <a:cs typeface="Archer Medium"/>
              </a:rPr>
              <a:t>Registrations </a:t>
            </a:r>
            <a:r>
              <a:rPr sz="1600" b="0" dirty="0">
                <a:solidFill>
                  <a:srgbClr val="FFFFFF"/>
                </a:solidFill>
                <a:latin typeface="Archer Medium"/>
                <a:cs typeface="Archer Medium"/>
              </a:rPr>
              <a:t>in</a:t>
            </a:r>
            <a:r>
              <a:rPr sz="1600" b="0" spc="-225" dirty="0">
                <a:solidFill>
                  <a:srgbClr val="FFFFFF"/>
                </a:solidFill>
                <a:latin typeface="Archer Medium"/>
                <a:cs typeface="Archer Medium"/>
              </a:rPr>
              <a:t> </a:t>
            </a:r>
            <a:r>
              <a:rPr sz="1600" b="0" dirty="0">
                <a:solidFill>
                  <a:srgbClr val="FFFFFF"/>
                </a:solidFill>
                <a:latin typeface="Archer Medium"/>
                <a:cs typeface="Archer Medium"/>
              </a:rPr>
              <a:t>2020</a:t>
            </a:r>
            <a:endParaRPr sz="1600" dirty="0">
              <a:latin typeface="Archer Medium"/>
              <a:cs typeface="Archer Medium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44500" y="373064"/>
            <a:ext cx="6608445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304540" algn="l"/>
                <a:tab pos="5513070" algn="l"/>
              </a:tabLst>
            </a:pPr>
            <a:r>
              <a:rPr spc="-10" dirty="0"/>
              <a:t>What </a:t>
            </a:r>
            <a:r>
              <a:rPr dirty="0"/>
              <a:t>if one of </a:t>
            </a:r>
            <a:r>
              <a:rPr spc="-45" dirty="0"/>
              <a:t>your </a:t>
            </a:r>
            <a:r>
              <a:rPr spc="-10" dirty="0"/>
              <a:t>students </a:t>
            </a:r>
            <a:r>
              <a:rPr dirty="0"/>
              <a:t>could  become the </a:t>
            </a:r>
            <a:r>
              <a:rPr spc="-155" dirty="0"/>
              <a:t>A</a:t>
            </a:r>
            <a:r>
              <a:rPr dirty="0"/>
              <a:t>decco	G</a:t>
            </a:r>
            <a:r>
              <a:rPr spc="-50" dirty="0"/>
              <a:t>r</a:t>
            </a:r>
            <a:r>
              <a:rPr dirty="0"/>
              <a:t>ou</a:t>
            </a:r>
            <a:r>
              <a:rPr spc="-200" dirty="0"/>
              <a:t>p’</a:t>
            </a:r>
            <a:r>
              <a:rPr dirty="0"/>
              <a:t>s n</a:t>
            </a:r>
            <a:r>
              <a:rPr spc="-125" dirty="0"/>
              <a:t>e</a:t>
            </a:r>
            <a:r>
              <a:rPr dirty="0"/>
              <a:t>xt	Gl</a:t>
            </a:r>
            <a:r>
              <a:rPr spc="-50" dirty="0"/>
              <a:t>o</a:t>
            </a:r>
            <a:r>
              <a:rPr dirty="0"/>
              <a:t>bal  ‘CEO forOne</a:t>
            </a:r>
            <a:r>
              <a:rPr spc="-5" dirty="0"/>
              <a:t> </a:t>
            </a:r>
            <a:r>
              <a:rPr spc="-40" dirty="0"/>
              <a:t>Month’?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3209" y="6624000"/>
            <a:ext cx="6454140" cy="1473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49065" algn="l"/>
              </a:tabLst>
            </a:pPr>
            <a:r>
              <a:rPr sz="9500" spc="-1330" dirty="0">
                <a:solidFill>
                  <a:srgbClr val="FFFFFF"/>
                </a:solidFill>
                <a:latin typeface="Lust Regular"/>
                <a:cs typeface="Lust Regular"/>
              </a:rPr>
              <a:t>W</a:t>
            </a:r>
            <a:r>
              <a:rPr sz="9500" dirty="0">
                <a:solidFill>
                  <a:srgbClr val="FFFFFF"/>
                </a:solidFill>
                <a:latin typeface="Lust Regular"/>
                <a:cs typeface="Lust Regular"/>
              </a:rPr>
              <a:t>o</a:t>
            </a:r>
            <a:r>
              <a:rPr sz="9500" spc="-190" dirty="0">
                <a:solidFill>
                  <a:srgbClr val="FFFFFF"/>
                </a:solidFill>
                <a:latin typeface="Lust Regular"/>
                <a:cs typeface="Lust Regular"/>
              </a:rPr>
              <a:t>r</a:t>
            </a:r>
            <a:r>
              <a:rPr sz="9500" dirty="0">
                <a:solidFill>
                  <a:srgbClr val="FFFFFF"/>
                </a:solidFill>
                <a:latin typeface="Lust Regular"/>
                <a:cs typeface="Lust Regular"/>
              </a:rPr>
              <a:t>k	D</a:t>
            </a:r>
            <a:r>
              <a:rPr sz="9500" spc="-665" dirty="0">
                <a:solidFill>
                  <a:srgbClr val="FFFFFF"/>
                </a:solidFill>
                <a:latin typeface="Lust Regular"/>
                <a:cs typeface="Lust Regular"/>
              </a:rPr>
              <a:t>a</a:t>
            </a:r>
            <a:r>
              <a:rPr sz="9500" dirty="0">
                <a:solidFill>
                  <a:srgbClr val="FFFFFF"/>
                </a:solidFill>
                <a:latin typeface="Lust Regular"/>
                <a:cs typeface="Lust Regular"/>
              </a:rPr>
              <a:t>y</a:t>
            </a:r>
            <a:endParaRPr sz="9500" dirty="0">
              <a:latin typeface="Lust Regular"/>
              <a:cs typeface="Lust Regular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131650" y="4907285"/>
            <a:ext cx="32969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>
                <a:latin typeface="Lust Regular"/>
                <a:cs typeface="Lust Regular"/>
              </a:rPr>
              <a:t>E</a:t>
            </a:r>
            <a:r>
              <a:rPr sz="4200" spc="-130" dirty="0">
                <a:latin typeface="Lust Regular"/>
                <a:cs typeface="Lust Regular"/>
              </a:rPr>
              <a:t>x</a:t>
            </a:r>
            <a:r>
              <a:rPr sz="4200" dirty="0">
                <a:latin typeface="Lust Regular"/>
                <a:cs typeface="Lust Regular"/>
              </a:rPr>
              <a:t>perience</a:t>
            </a:r>
            <a:endParaRPr sz="4200">
              <a:latin typeface="Lust Regular"/>
              <a:cs typeface="Lust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5297995"/>
            <a:ext cx="6645592" cy="4494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500" y="373064"/>
            <a:ext cx="372872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Experience </a:t>
            </a:r>
            <a:r>
              <a:rPr spc="-105" dirty="0"/>
              <a:t>Work</a:t>
            </a:r>
            <a:r>
              <a:rPr spc="-40" dirty="0"/>
              <a:t> </a:t>
            </a:r>
            <a:r>
              <a:rPr spc="-60" dirty="0"/>
              <a:t>Day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45"/>
              </a:spcBef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444500" y="852661"/>
            <a:ext cx="6574790" cy="34626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0" spc="-5" dirty="0">
                <a:solidFill>
                  <a:srgbClr val="5CB8B2"/>
                </a:solidFill>
                <a:latin typeface="Archer Medium"/>
                <a:cs typeface="Archer Medium"/>
              </a:rPr>
              <a:t>One week </a:t>
            </a:r>
            <a:r>
              <a:rPr sz="1600" b="0" dirty="0">
                <a:solidFill>
                  <a:srgbClr val="5CB8B2"/>
                </a:solidFill>
                <a:latin typeface="Archer Medium"/>
                <a:cs typeface="Archer Medium"/>
              </a:rPr>
              <a:t>in</a:t>
            </a:r>
            <a:r>
              <a:rPr sz="1600" b="0" spc="5" dirty="0">
                <a:solidFill>
                  <a:srgbClr val="5CB8B2"/>
                </a:solidFill>
                <a:latin typeface="Archer Medium"/>
                <a:cs typeface="Archer Medium"/>
              </a:rPr>
              <a:t> </a:t>
            </a:r>
            <a:r>
              <a:rPr sz="1600" b="0" spc="-15" dirty="0">
                <a:solidFill>
                  <a:srgbClr val="5CB8B2"/>
                </a:solidFill>
                <a:latin typeface="Archer Medium"/>
                <a:cs typeface="Archer Medium"/>
              </a:rPr>
              <a:t>November</a:t>
            </a:r>
            <a:endParaRPr sz="1600">
              <a:latin typeface="Archer Medium"/>
              <a:cs typeface="Archer Medium"/>
            </a:endParaRPr>
          </a:p>
          <a:p>
            <a:pPr marL="12700" marR="5080">
              <a:lnSpc>
                <a:spcPct val="125000"/>
              </a:lnSpc>
              <a:spcBef>
                <a:spcPts val="1745"/>
              </a:spcBef>
            </a:pPr>
            <a:r>
              <a:rPr sz="1200" spc="-5" dirty="0">
                <a:latin typeface="Neutraface Text Book"/>
                <a:cs typeface="Neutraface Text Book"/>
              </a:rPr>
              <a:t>The </a:t>
            </a:r>
            <a:r>
              <a:rPr sz="1200" dirty="0">
                <a:latin typeface="Neutraface Text Book"/>
                <a:cs typeface="Neutraface Text Book"/>
              </a:rPr>
              <a:t>Global </a:t>
            </a:r>
            <a:r>
              <a:rPr sz="1200" spc="-5" dirty="0">
                <a:latin typeface="Neutraface Text Book"/>
                <a:cs typeface="Neutraface Text Book"/>
              </a:rPr>
              <a:t>‘Experience </a:t>
            </a:r>
            <a:r>
              <a:rPr sz="1200" spc="-30" dirty="0">
                <a:latin typeface="Neutraface Text Book"/>
                <a:cs typeface="Neutraface Text Book"/>
              </a:rPr>
              <a:t>Work </a:t>
            </a:r>
            <a:r>
              <a:rPr sz="1200" spc="-10" dirty="0">
                <a:latin typeface="Neutraface Text Book"/>
                <a:cs typeface="Neutraface Text Book"/>
              </a:rPr>
              <a:t>Day’ follows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5" dirty="0">
                <a:latin typeface="Neutraface Text Book"/>
                <a:cs typeface="Neutraface Text Book"/>
              </a:rPr>
              <a:t>success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10" dirty="0">
                <a:latin typeface="Neutraface Text Book"/>
                <a:cs typeface="Neutraface Text Book"/>
              </a:rPr>
              <a:t>Adecco </a:t>
            </a:r>
            <a:r>
              <a:rPr sz="1200" spc="-5" dirty="0">
                <a:latin typeface="Neutraface Text Book"/>
                <a:cs typeface="Neutraface Text Book"/>
              </a:rPr>
              <a:t>Group </a:t>
            </a:r>
            <a:r>
              <a:rPr sz="1200" spc="-10" dirty="0">
                <a:latin typeface="Neutraface Text Book"/>
                <a:cs typeface="Neutraface Text Book"/>
              </a:rPr>
              <a:t>Street </a:t>
            </a:r>
            <a:r>
              <a:rPr sz="1200" spc="-30" dirty="0">
                <a:latin typeface="Neutraface Text Book"/>
                <a:cs typeface="Neutraface Text Book"/>
              </a:rPr>
              <a:t>Day, </a:t>
            </a:r>
            <a:r>
              <a:rPr sz="1200" dirty="0">
                <a:latin typeface="Neutraface Text Book"/>
                <a:cs typeface="Neutraface Text Book"/>
              </a:rPr>
              <a:t>a </a:t>
            </a:r>
            <a:r>
              <a:rPr sz="1200" spc="-10" dirty="0">
                <a:latin typeface="Neutraface Text Book"/>
                <a:cs typeface="Neutraface Text Book"/>
              </a:rPr>
              <a:t>great </a:t>
            </a:r>
            <a:r>
              <a:rPr sz="1200" spc="-5" dirty="0">
                <a:latin typeface="Neutraface Text Book"/>
                <a:cs typeface="Neutraface Text Book"/>
              </a:rPr>
              <a:t>initiative  that supports </a:t>
            </a:r>
            <a:r>
              <a:rPr sz="1200" dirty="0">
                <a:latin typeface="Neutraface Text Book"/>
                <a:cs typeface="Neutraface Text Book"/>
              </a:rPr>
              <a:t>people in </a:t>
            </a:r>
            <a:r>
              <a:rPr sz="1200" spc="-5" dirty="0">
                <a:latin typeface="Neutraface Text Book"/>
                <a:cs typeface="Neutraface Text Book"/>
              </a:rPr>
              <a:t>gaining </a:t>
            </a:r>
            <a:r>
              <a:rPr sz="1200" dirty="0">
                <a:latin typeface="Neutraface Text Book"/>
                <a:cs typeface="Neutraface Text Book"/>
              </a:rPr>
              <a:t>a </a:t>
            </a:r>
            <a:r>
              <a:rPr sz="1200" spc="-15" dirty="0">
                <a:latin typeface="Neutraface Text Book"/>
                <a:cs typeface="Neutraface Text Book"/>
              </a:rPr>
              <a:t>better </a:t>
            </a:r>
            <a:r>
              <a:rPr sz="1200" spc="-5" dirty="0">
                <a:latin typeface="Neutraface Text Book"/>
                <a:cs typeface="Neutraface Text Book"/>
              </a:rPr>
              <a:t>start </a:t>
            </a:r>
            <a:r>
              <a:rPr sz="1200" dirty="0">
                <a:latin typeface="Neutraface Text Book"/>
                <a:cs typeface="Neutraface Text Book"/>
              </a:rPr>
              <a:t>in the </a:t>
            </a:r>
            <a:r>
              <a:rPr sz="1200" spc="-5" dirty="0">
                <a:latin typeface="Neutraface Text Book"/>
                <a:cs typeface="Neutraface Text Book"/>
              </a:rPr>
              <a:t>world </a:t>
            </a:r>
            <a:r>
              <a:rPr sz="1200" spc="-10" dirty="0">
                <a:latin typeface="Neutraface Text Book"/>
                <a:cs typeface="Neutraface Text Book"/>
              </a:rPr>
              <a:t>of</a:t>
            </a:r>
            <a:r>
              <a:rPr sz="1200" spc="40" dirty="0">
                <a:latin typeface="Neutraface Text Book"/>
                <a:cs typeface="Neutraface Text Book"/>
              </a:rPr>
              <a:t> </a:t>
            </a:r>
            <a:r>
              <a:rPr sz="1200" spc="-5" dirty="0">
                <a:latin typeface="Neutraface Text Book"/>
                <a:cs typeface="Neutraface Text Book"/>
              </a:rPr>
              <a:t>work.</a:t>
            </a:r>
            <a:endParaRPr sz="120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Neutraface Text Book"/>
              <a:cs typeface="Neutraface Text Book"/>
            </a:endParaRPr>
          </a:p>
          <a:p>
            <a:pPr marL="12700" marR="323850">
              <a:lnSpc>
                <a:spcPct val="125000"/>
              </a:lnSpc>
            </a:pPr>
            <a:r>
              <a:rPr sz="1200" spc="-5" dirty="0">
                <a:latin typeface="Neutraface Text Book"/>
                <a:cs typeface="Neutraface Text Book"/>
              </a:rPr>
              <a:t>This idea was introduced </a:t>
            </a:r>
            <a:r>
              <a:rPr sz="1200" dirty="0">
                <a:latin typeface="Neutraface Text Book"/>
                <a:cs typeface="Neutraface Text Book"/>
              </a:rPr>
              <a:t>in </a:t>
            </a:r>
            <a:r>
              <a:rPr sz="1200" spc="-5" dirty="0">
                <a:latin typeface="Neutraface Text Book"/>
                <a:cs typeface="Neutraface Text Book"/>
              </a:rPr>
              <a:t>2013 to </a:t>
            </a:r>
            <a:r>
              <a:rPr sz="1200" dirty="0">
                <a:latin typeface="Neutraface Text Book"/>
                <a:cs typeface="Neutraface Text Book"/>
              </a:rPr>
              <a:t>tackle </a:t>
            </a:r>
            <a:r>
              <a:rPr sz="1200" spc="-5" dirty="0">
                <a:latin typeface="Neutraface Text Book"/>
                <a:cs typeface="Neutraface Text Book"/>
              </a:rPr>
              <a:t>youth unemployment </a:t>
            </a:r>
            <a:r>
              <a:rPr sz="1200" dirty="0">
                <a:latin typeface="Neutraface Text Book"/>
                <a:cs typeface="Neutraface Text Book"/>
              </a:rPr>
              <a:t>and skills </a:t>
            </a:r>
            <a:r>
              <a:rPr sz="1200" spc="-5" dirty="0">
                <a:latin typeface="Neutraface Text Book"/>
                <a:cs typeface="Neutraface Text Book"/>
              </a:rPr>
              <a:t>shortages, </a:t>
            </a:r>
            <a:r>
              <a:rPr sz="1200" spc="-10" dirty="0">
                <a:latin typeface="Neutraface Text Book"/>
                <a:cs typeface="Neutraface Text Book"/>
              </a:rPr>
              <a:t>develop young  </a:t>
            </a:r>
            <a:r>
              <a:rPr sz="1200" spc="-20" dirty="0">
                <a:latin typeface="Neutraface Text Book"/>
                <a:cs typeface="Neutraface Text Book"/>
              </a:rPr>
              <a:t>people’s </a:t>
            </a:r>
            <a:r>
              <a:rPr sz="1200" spc="-5" dirty="0">
                <a:latin typeface="Neutraface Text Book"/>
                <a:cs typeface="Neutraface Text Book"/>
              </a:rPr>
              <a:t>employability </a:t>
            </a:r>
            <a:r>
              <a:rPr sz="1200" dirty="0">
                <a:latin typeface="Neutraface Text Book"/>
                <a:cs typeface="Neutraface Text Book"/>
              </a:rPr>
              <a:t>and help them </a:t>
            </a:r>
            <a:r>
              <a:rPr sz="1200" spc="-5" dirty="0">
                <a:latin typeface="Neutraface Text Book"/>
                <a:cs typeface="Neutraface Text Book"/>
              </a:rPr>
              <a:t>enter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5" dirty="0">
                <a:latin typeface="Neutraface Text Book"/>
                <a:cs typeface="Neutraface Text Book"/>
              </a:rPr>
              <a:t>world </a:t>
            </a:r>
            <a:r>
              <a:rPr sz="1200" spc="-10" dirty="0">
                <a:latin typeface="Neutraface Text Book"/>
                <a:cs typeface="Neutraface Text Book"/>
              </a:rPr>
              <a:t>of</a:t>
            </a:r>
            <a:r>
              <a:rPr sz="1200" spc="30" dirty="0">
                <a:latin typeface="Neutraface Text Book"/>
                <a:cs typeface="Neutraface Text Book"/>
              </a:rPr>
              <a:t> </a:t>
            </a:r>
            <a:r>
              <a:rPr sz="1200" spc="-5" dirty="0">
                <a:latin typeface="Neutraface Text Book"/>
                <a:cs typeface="Neutraface Text Book"/>
              </a:rPr>
              <a:t>work.</a:t>
            </a:r>
            <a:endParaRPr sz="120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Neutraface Text Book"/>
              <a:cs typeface="Neutraface Text Book"/>
            </a:endParaRPr>
          </a:p>
          <a:p>
            <a:pPr marL="12700" marR="115570" algn="just">
              <a:lnSpc>
                <a:spcPct val="125000"/>
              </a:lnSpc>
            </a:pPr>
            <a:r>
              <a:rPr sz="1200" spc="-5" dirty="0">
                <a:latin typeface="Neutraface Text Book"/>
                <a:cs typeface="Neutraface Text Book"/>
              </a:rPr>
              <a:t>On Experience </a:t>
            </a:r>
            <a:r>
              <a:rPr sz="1200" spc="-30" dirty="0">
                <a:latin typeface="Neutraface Text Book"/>
                <a:cs typeface="Neutraface Text Book"/>
              </a:rPr>
              <a:t>Work </a:t>
            </a:r>
            <a:r>
              <a:rPr sz="1200" spc="-10" dirty="0">
                <a:latin typeface="Neutraface Text Book"/>
                <a:cs typeface="Neutraface Text Book"/>
              </a:rPr>
              <a:t>Day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10" dirty="0">
                <a:latin typeface="Neutraface Text Book"/>
                <a:cs typeface="Neutraface Text Book"/>
              </a:rPr>
              <a:t>Adecco </a:t>
            </a:r>
            <a:r>
              <a:rPr sz="1200" spc="-5" dirty="0">
                <a:latin typeface="Neutraface Text Book"/>
                <a:cs typeface="Neutraface Text Book"/>
              </a:rPr>
              <a:t>Group </a:t>
            </a:r>
            <a:r>
              <a:rPr sz="1200" dirty="0">
                <a:latin typeface="Neutraface Text Book"/>
                <a:cs typeface="Neutraface Text Book"/>
              </a:rPr>
              <a:t>and all its </a:t>
            </a:r>
            <a:r>
              <a:rPr sz="1200" spc="-5" dirty="0">
                <a:latin typeface="Neutraface Text Book"/>
                <a:cs typeface="Neutraface Text Book"/>
              </a:rPr>
              <a:t>brands </a:t>
            </a:r>
            <a:r>
              <a:rPr sz="1200" dirty="0">
                <a:latin typeface="Neutraface Text Book"/>
                <a:cs typeface="Neutraface Text Book"/>
              </a:rPr>
              <a:t>open their </a:t>
            </a:r>
            <a:r>
              <a:rPr sz="1200" spc="-5" dirty="0">
                <a:latin typeface="Neutraface Text Book"/>
                <a:cs typeface="Neutraface Text Book"/>
              </a:rPr>
              <a:t>doors to </a:t>
            </a:r>
            <a:r>
              <a:rPr sz="1200" dirty="0">
                <a:latin typeface="Neutraface Text Book"/>
                <a:cs typeface="Neutraface Text Book"/>
              </a:rPr>
              <a:t>thousands </a:t>
            </a:r>
            <a:r>
              <a:rPr sz="1200" spc="-10" dirty="0">
                <a:latin typeface="Neutraface Text Book"/>
                <a:cs typeface="Neutraface Text Book"/>
              </a:rPr>
              <a:t>of young  </a:t>
            </a:r>
            <a:r>
              <a:rPr sz="1200" dirty="0">
                <a:latin typeface="Neutraface Text Book"/>
                <a:cs typeface="Neutraface Text Book"/>
              </a:rPr>
              <a:t>people </a:t>
            </a:r>
            <a:r>
              <a:rPr sz="1200" spc="-5" dirty="0">
                <a:latin typeface="Neutraface Text Book"/>
                <a:cs typeface="Neutraface Text Book"/>
              </a:rPr>
              <a:t>to </a:t>
            </a:r>
            <a:r>
              <a:rPr sz="1200" dirty="0">
                <a:latin typeface="Neutraface Text Book"/>
                <a:cs typeface="Neutraface Text Book"/>
              </a:rPr>
              <a:t>spend a </a:t>
            </a:r>
            <a:r>
              <a:rPr sz="1200" spc="-5" dirty="0">
                <a:latin typeface="Neutraface Text Book"/>
                <a:cs typeface="Neutraface Text Book"/>
              </a:rPr>
              <a:t>day </a:t>
            </a:r>
            <a:r>
              <a:rPr sz="1200" dirty="0">
                <a:latin typeface="Neutraface Text Book"/>
                <a:cs typeface="Neutraface Text Book"/>
              </a:rPr>
              <a:t>in the shoes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dirty="0">
                <a:latin typeface="Neutraface Text Book"/>
                <a:cs typeface="Neutraface Text Book"/>
              </a:rPr>
              <a:t>an </a:t>
            </a:r>
            <a:r>
              <a:rPr sz="1200" spc="-10" dirty="0">
                <a:latin typeface="Neutraface Text Book"/>
                <a:cs typeface="Neutraface Text Book"/>
              </a:rPr>
              <a:t>employee, </a:t>
            </a:r>
            <a:r>
              <a:rPr sz="1200" spc="-5" dirty="0">
                <a:latin typeface="Neutraface Text Book"/>
                <a:cs typeface="Neutraface Text Book"/>
              </a:rPr>
              <a:t>take </a:t>
            </a:r>
            <a:r>
              <a:rPr sz="1200" dirty="0">
                <a:latin typeface="Neutraface Text Book"/>
                <a:cs typeface="Neutraface Text Book"/>
              </a:rPr>
              <a:t>part in </a:t>
            </a:r>
            <a:r>
              <a:rPr sz="1200" spc="-15" dirty="0">
                <a:latin typeface="Neutraface Text Book"/>
                <a:cs typeface="Neutraface Text Book"/>
              </a:rPr>
              <a:t>different </a:t>
            </a:r>
            <a:r>
              <a:rPr sz="1200" dirty="0">
                <a:latin typeface="Neutraface Text Book"/>
                <a:cs typeface="Neutraface Text Book"/>
              </a:rPr>
              <a:t>activities and </a:t>
            </a:r>
            <a:r>
              <a:rPr sz="1200" spc="-5" dirty="0">
                <a:latin typeface="Neutraface Text Book"/>
                <a:cs typeface="Neutraface Text Book"/>
              </a:rPr>
              <a:t>workshops </a:t>
            </a:r>
            <a:r>
              <a:rPr sz="1200" dirty="0">
                <a:latin typeface="Neutraface Text Book"/>
                <a:cs typeface="Neutraface Text Book"/>
              </a:rPr>
              <a:t>and  </a:t>
            </a:r>
            <a:r>
              <a:rPr sz="1200" spc="-5" dirty="0">
                <a:latin typeface="Neutraface Text Book"/>
                <a:cs typeface="Neutraface Text Book"/>
              </a:rPr>
              <a:t>provide </a:t>
            </a:r>
            <a:r>
              <a:rPr sz="1200" spc="-10" dirty="0">
                <a:latin typeface="Neutraface Text Book"/>
                <a:cs typeface="Neutraface Text Book"/>
              </a:rPr>
              <a:t>real </a:t>
            </a:r>
            <a:r>
              <a:rPr sz="1200" spc="-5" dirty="0">
                <a:latin typeface="Neutraface Text Book"/>
                <a:cs typeface="Neutraface Text Book"/>
              </a:rPr>
              <a:t>work experience that </a:t>
            </a:r>
            <a:r>
              <a:rPr sz="1200" dirty="0">
                <a:latin typeface="Neutraface Text Book"/>
                <a:cs typeface="Neutraface Text Book"/>
              </a:rPr>
              <a:t>kick </a:t>
            </a:r>
            <a:r>
              <a:rPr sz="1200" spc="-5" dirty="0">
                <a:latin typeface="Neutraface Text Book"/>
                <a:cs typeface="Neutraface Text Book"/>
              </a:rPr>
              <a:t>starts </a:t>
            </a:r>
            <a:r>
              <a:rPr sz="1200" dirty="0">
                <a:latin typeface="Neutraface Text Book"/>
                <a:cs typeface="Neutraface Text Book"/>
              </a:rPr>
              <a:t>their</a:t>
            </a:r>
            <a:r>
              <a:rPr sz="1200" spc="30" dirty="0">
                <a:latin typeface="Neutraface Text Book"/>
                <a:cs typeface="Neutraface Text Book"/>
              </a:rPr>
              <a:t> </a:t>
            </a:r>
            <a:r>
              <a:rPr sz="1200" spc="-20" dirty="0">
                <a:latin typeface="Neutraface Text Book"/>
                <a:cs typeface="Neutraface Text Book"/>
              </a:rPr>
              <a:t>career.</a:t>
            </a:r>
            <a:endParaRPr sz="1200">
              <a:latin typeface="Neutraface Text Book"/>
              <a:cs typeface="Neutraface Text Book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450">
              <a:latin typeface="Neutraface Text Book"/>
              <a:cs typeface="Neutraface Text Book"/>
            </a:endParaRPr>
          </a:p>
          <a:p>
            <a:pPr marL="12700" marR="72390">
              <a:lnSpc>
                <a:spcPct val="125000"/>
              </a:lnSpc>
              <a:spcBef>
                <a:spcPts val="5"/>
              </a:spcBef>
            </a:pPr>
            <a:r>
              <a:rPr sz="1200" spc="-75" dirty="0">
                <a:latin typeface="Neutraface Text Book"/>
                <a:cs typeface="Neutraface Text Book"/>
              </a:rPr>
              <a:t>To </a:t>
            </a:r>
            <a:r>
              <a:rPr sz="1200" spc="-5" dirty="0">
                <a:latin typeface="Neutraface Text Book"/>
                <a:cs typeface="Neutraface Text Book"/>
              </a:rPr>
              <a:t>guarantee participants’ </a:t>
            </a:r>
            <a:r>
              <a:rPr sz="1200" spc="-20" dirty="0">
                <a:latin typeface="Neutraface Text Book"/>
                <a:cs typeface="Neutraface Text Book"/>
              </a:rPr>
              <a:t>safety, </a:t>
            </a:r>
            <a:r>
              <a:rPr sz="1200" dirty="0">
                <a:latin typeface="Neutraface Text Book"/>
                <a:cs typeface="Neutraface Text Book"/>
              </a:rPr>
              <a:t>the 2020 edition </a:t>
            </a:r>
            <a:r>
              <a:rPr sz="1200" spc="-10" dirty="0">
                <a:latin typeface="Neutraface Text Book"/>
                <a:cs typeface="Neutraface Text Book"/>
              </a:rPr>
              <a:t>of </a:t>
            </a:r>
            <a:r>
              <a:rPr sz="1200" dirty="0">
                <a:latin typeface="Neutraface Text Book"/>
                <a:cs typeface="Neutraface Text Book"/>
              </a:rPr>
              <a:t>the </a:t>
            </a:r>
            <a:r>
              <a:rPr sz="1200" spc="-5" dirty="0">
                <a:latin typeface="Neutraface Text Book"/>
                <a:cs typeface="Neutraface Text Book"/>
              </a:rPr>
              <a:t>Experience </a:t>
            </a:r>
            <a:r>
              <a:rPr sz="1200" spc="-30" dirty="0">
                <a:latin typeface="Neutraface Text Book"/>
                <a:cs typeface="Neutraface Text Book"/>
              </a:rPr>
              <a:t>Work </a:t>
            </a:r>
            <a:r>
              <a:rPr sz="1200" spc="-10" dirty="0">
                <a:latin typeface="Neutraface Text Book"/>
                <a:cs typeface="Neutraface Text Book"/>
              </a:rPr>
              <a:t>Day moved </a:t>
            </a:r>
            <a:r>
              <a:rPr sz="1200" spc="-5" dirty="0">
                <a:latin typeface="Neutraface Text Book"/>
                <a:cs typeface="Neutraface Text Book"/>
              </a:rPr>
              <a:t>entirely online.  Over 5,500 participants </a:t>
            </a:r>
            <a:r>
              <a:rPr sz="1200" spc="-10" dirty="0">
                <a:latin typeface="Neutraface Text Book"/>
                <a:cs typeface="Neutraface Text Book"/>
              </a:rPr>
              <a:t>attended over </a:t>
            </a:r>
            <a:r>
              <a:rPr sz="1200" spc="-5" dirty="0">
                <a:latin typeface="Neutraface Text Book"/>
                <a:cs typeface="Neutraface Text Book"/>
              </a:rPr>
              <a:t>50 </a:t>
            </a:r>
            <a:r>
              <a:rPr sz="1200" dirty="0">
                <a:latin typeface="Neutraface Text Book"/>
                <a:cs typeface="Neutraface Text Book"/>
              </a:rPr>
              <a:t>online sessions, </a:t>
            </a:r>
            <a:r>
              <a:rPr sz="1200" spc="-10" dirty="0">
                <a:latin typeface="Neutraface Text Book"/>
                <a:cs typeface="Neutraface Text Book"/>
              </a:rPr>
              <a:t>organized </a:t>
            </a:r>
            <a:r>
              <a:rPr sz="1200" dirty="0">
                <a:latin typeface="Neutraface Text Book"/>
                <a:cs typeface="Neutraface Text Book"/>
              </a:rPr>
              <a:t>in 18 </a:t>
            </a:r>
            <a:r>
              <a:rPr sz="1200" spc="-5" dirty="0">
                <a:latin typeface="Neutraface Text Book"/>
                <a:cs typeface="Neutraface Text Book"/>
              </a:rPr>
              <a:t>languages </a:t>
            </a:r>
            <a:r>
              <a:rPr sz="1200" spc="-10" dirty="0">
                <a:latin typeface="Neutraface Text Book"/>
                <a:cs typeface="Neutraface Text Book"/>
              </a:rPr>
              <a:t>by Adecco </a:t>
            </a:r>
            <a:r>
              <a:rPr sz="1200" spc="-25" dirty="0">
                <a:latin typeface="Neutraface Text Book"/>
                <a:cs typeface="Neutraface Text Book"/>
              </a:rPr>
              <a:t>Group’s  </a:t>
            </a:r>
            <a:r>
              <a:rPr sz="1200" spc="-20" dirty="0">
                <a:latin typeface="Neutraface Text Book"/>
                <a:cs typeface="Neutraface Text Book"/>
              </a:rPr>
              <a:t>staff </a:t>
            </a:r>
            <a:r>
              <a:rPr sz="1200" dirty="0">
                <a:latin typeface="Neutraface Text Book"/>
                <a:cs typeface="Neutraface Text Book"/>
              </a:rPr>
              <a:t>and </a:t>
            </a:r>
            <a:r>
              <a:rPr sz="1200" spc="-5" dirty="0">
                <a:latin typeface="Neutraface Text Book"/>
                <a:cs typeface="Neutraface Text Book"/>
              </a:rPr>
              <a:t>partners </a:t>
            </a:r>
            <a:r>
              <a:rPr sz="1200" dirty="0">
                <a:latin typeface="Neutraface Text Book"/>
                <a:cs typeface="Neutraface Text Book"/>
              </a:rPr>
              <a:t>in </a:t>
            </a:r>
            <a:r>
              <a:rPr sz="1200" spc="-5" dirty="0">
                <a:latin typeface="Neutraface Text Book"/>
                <a:cs typeface="Neutraface Text Book"/>
              </a:rPr>
              <a:t>26 countries accross </a:t>
            </a:r>
            <a:r>
              <a:rPr sz="1200" dirty="0">
                <a:latin typeface="Neutraface Text Book"/>
                <a:cs typeface="Neutraface Text Book"/>
              </a:rPr>
              <a:t>the</a:t>
            </a:r>
            <a:r>
              <a:rPr sz="1200" spc="35" dirty="0">
                <a:latin typeface="Neutraface Text Book"/>
                <a:cs typeface="Neutraface Text Book"/>
              </a:rPr>
              <a:t> </a:t>
            </a:r>
            <a:r>
              <a:rPr sz="1200" spc="-5" dirty="0">
                <a:latin typeface="Neutraface Text Book"/>
                <a:cs typeface="Neutraface Text Book"/>
              </a:rPr>
              <a:t>globe.</a:t>
            </a:r>
            <a:endParaRPr sz="1200">
              <a:latin typeface="Neutraface Text Book"/>
              <a:cs typeface="Neutraface Text Boo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765</Words>
  <Application>Microsoft Office PowerPoint</Application>
  <PresentationFormat>Custom</PresentationFormat>
  <Paragraphs>114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Archer Bold</vt:lpstr>
      <vt:lpstr>Archer Medium</vt:lpstr>
      <vt:lpstr>Calibri</vt:lpstr>
      <vt:lpstr>Lust Regular</vt:lpstr>
      <vt:lpstr>Neutraface Text Bold</vt:lpstr>
      <vt:lpstr>Neutraface Text Book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What is the ‘CEO for One Month’  Programme?</vt:lpstr>
      <vt:lpstr>PowerPoint Presentation</vt:lpstr>
      <vt:lpstr>What if one of your students could  become the Adecco Group’s next Global  ‘CEO forOne Month’?</vt:lpstr>
      <vt:lpstr>PowerPoint Presentation</vt:lpstr>
      <vt:lpstr>Experience Work Day</vt:lpstr>
      <vt:lpstr>Key dates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Adam Valenta</cp:lastModifiedBy>
  <cp:revision>4</cp:revision>
  <dcterms:created xsi:type="dcterms:W3CDTF">2020-12-21T15:42:28Z</dcterms:created>
  <dcterms:modified xsi:type="dcterms:W3CDTF">2020-12-21T20:30:03Z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2020-12-21T00:00:00Z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2020-12-21T00:00:00Z</vt:filetime>
  </property>
</Properties>
</file>