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94" r:id="rId2"/>
    <p:sldId id="395" r:id="rId3"/>
  </p:sldIdLst>
  <p:sldSz cx="9906000" cy="6858000" type="A4"/>
  <p:notesSz cx="6888163" cy="100203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HY울릉도B" pitchFamily="18" charset="-127"/>
        <a:ea typeface="HY울릉도B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HY울릉도B" pitchFamily="18" charset="-127"/>
        <a:ea typeface="HY울릉도B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HY울릉도B" pitchFamily="18" charset="-127"/>
        <a:ea typeface="HY울릉도B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HY울릉도B" pitchFamily="18" charset="-127"/>
        <a:ea typeface="HY울릉도B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HY울릉도B" pitchFamily="18" charset="-127"/>
        <a:ea typeface="HY울릉도B" pitchFamily="18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bg1"/>
        </a:solidFill>
        <a:latin typeface="HY울릉도B" pitchFamily="18" charset="-127"/>
        <a:ea typeface="HY울릉도B" pitchFamily="18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bg1"/>
        </a:solidFill>
        <a:latin typeface="HY울릉도B" pitchFamily="18" charset="-127"/>
        <a:ea typeface="HY울릉도B" pitchFamily="18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bg1"/>
        </a:solidFill>
        <a:latin typeface="HY울릉도B" pitchFamily="18" charset="-127"/>
        <a:ea typeface="HY울릉도B" pitchFamily="18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bg1"/>
        </a:solidFill>
        <a:latin typeface="HY울릉도B" pitchFamily="18" charset="-127"/>
        <a:ea typeface="HY울릉도B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E1EC9C"/>
    <a:srgbClr val="FF3300"/>
    <a:srgbClr val="006699"/>
    <a:srgbClr val="A4B923"/>
    <a:srgbClr val="3399FF"/>
    <a:srgbClr val="F5F5F5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158" autoAdjust="0"/>
    <p:restoredTop sz="94603" autoAdjust="0"/>
  </p:normalViewPr>
  <p:slideViewPr>
    <p:cSldViewPr>
      <p:cViewPr varScale="1">
        <p:scale>
          <a:sx n="138" d="100"/>
          <a:sy n="138" d="100"/>
        </p:scale>
        <p:origin x="-990" y="-96"/>
      </p:cViewPr>
      <p:guideLst>
        <p:guide orient="horz" pos="2069"/>
        <p:guide orient="horz" pos="1026"/>
        <p:guide pos="3165"/>
        <p:guide pos="353"/>
        <p:guide pos="60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828" y="-60"/>
      </p:cViewPr>
      <p:guideLst>
        <p:guide orient="horz" pos="3155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9D99BFC-E011-4D8C-AC64-4153080EDF2A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0934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F6D966A-7381-43B6-A1F5-3F530F7074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19129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algn="l" defTabSz="966187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2" y="0"/>
            <a:ext cx="2984013" cy="50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algn="r" defTabSz="966187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50888"/>
            <a:ext cx="54276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5" y="4759362"/>
            <a:ext cx="5511174" cy="450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122"/>
            <a:ext cx="2984013" cy="5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algn="l" defTabSz="966187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2" y="9517122"/>
            <a:ext cx="2984013" cy="5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algn="r" defTabSz="966187">
              <a:defRPr sz="13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019FC25-E969-4133-9A4D-B96CCD9ADB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89855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D4AB8-B6B8-4477-AC4A-D8A8B730B886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49300"/>
            <a:ext cx="5427663" cy="37576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5" y="4759362"/>
            <a:ext cx="5511174" cy="4510978"/>
          </a:xfrm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D4AB8-B6B8-4477-AC4A-D8A8B730B886}" type="slidenum">
              <a:rPr lang="en-US" altLang="ko-KR" smtClean="0"/>
              <a:pPr/>
              <a:t>2</a:t>
            </a:fld>
            <a:endParaRPr lang="en-US" altLang="ko-K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49300"/>
            <a:ext cx="5427663" cy="37576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5" y="4759362"/>
            <a:ext cx="5511174" cy="4510978"/>
          </a:xfrm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FFFE-7080-40E3-9083-A86904A668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B86B-2CC9-4A4B-AC95-A46EC68AB0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854D-ABCD-4F30-AD29-0D81C70C38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66805-5392-44BC-A198-8ABF32522C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8EF9-F5EA-4A84-A2E2-9FE7C8239B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9A29F-4C0F-4BDD-91B2-306BE4BE6EA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637C-456E-4ACF-B0E0-57AEEB98D5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8DB84-F08F-4DB6-8A1B-D87A3CE9CD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D4178-6F63-49D5-AB99-2FDE56F8A0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0F70A-933B-49E3-BAF2-5D80315FBF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9914C-BD6E-4BF1-9282-CE71BDC0AE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B8E80-6392-423F-ADE1-6A543E49C60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2388C63-E9C7-4313-8FA2-FF165B93802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-11113"/>
          <a:ext cx="9906000" cy="6869113"/>
        </p:xfrm>
        <a:graphic>
          <a:graphicData uri="http://schemas.openxmlformats.org/presentationml/2006/ole">
            <p:oleObj spid="_x0000_s1047" name="Image" r:id="rId15" imgW="12634921" imgH="8761905" progId="">
              <p:embed/>
            </p:oleObj>
          </a:graphicData>
        </a:graphic>
      </p:graphicFrame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-15875" y="530225"/>
            <a:ext cx="9921875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pPr algn="l">
              <a:defRPr/>
            </a:pPr>
            <a:endParaRPr lang="ko-KR" altLang="en-US" sz="10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63" name="Rectangle 39"/>
          <p:cNvSpPr>
            <a:spLocks noChangeArrowheads="1"/>
          </p:cNvSpPr>
          <p:nvPr userDrawn="1"/>
        </p:nvSpPr>
        <p:spPr bwMode="auto">
          <a:xfrm>
            <a:off x="1496616" y="0"/>
            <a:ext cx="5184576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ko-KR" altLang="en-US" sz="1800" dirty="0" smtClean="0">
                <a:solidFill>
                  <a:srgbClr val="FF9900"/>
                </a:solidFill>
                <a:latin typeface="HY헤드라인M" pitchFamily="18" charset="-127"/>
                <a:ea typeface="HY헤드라인M" pitchFamily="18" charset="-127"/>
              </a:rPr>
              <a:t>국민대학교 학생들을 위한 </a:t>
            </a:r>
            <a:r>
              <a:rPr lang="en-US" altLang="ko-KR" sz="1800" dirty="0" smtClean="0">
                <a:solidFill>
                  <a:srgbClr val="FF99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1800" dirty="0" err="1" smtClean="0">
                <a:solidFill>
                  <a:srgbClr val="FF9900"/>
                </a:solidFill>
                <a:latin typeface="HY헤드라인M" pitchFamily="18" charset="-127"/>
                <a:ea typeface="HY헤드라인M" pitchFamily="18" charset="-127"/>
              </a:rPr>
              <a:t>공기밥</a:t>
            </a:r>
            <a:r>
              <a:rPr lang="en-US" altLang="ko-KR" sz="1800" dirty="0" smtClean="0">
                <a:solidFill>
                  <a:srgbClr val="FF99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1800" dirty="0" smtClean="0">
                <a:solidFill>
                  <a:srgbClr val="FF9900"/>
                </a:solidFill>
                <a:latin typeface="HY헤드라인M" pitchFamily="18" charset="-127"/>
                <a:ea typeface="HY헤드라인M" pitchFamily="18" charset="-127"/>
              </a:rPr>
              <a:t>이용안내</a:t>
            </a:r>
            <a:endParaRPr lang="ko-KR" altLang="en-US" sz="1800" dirty="0">
              <a:solidFill>
                <a:srgbClr val="FF99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761312" y="653637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/>
                </a:solidFill>
              </a:rPr>
              <a:t>www.gongibob.com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9" name="그림 8" descr="gongibob_logo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00472" y="0"/>
            <a:ext cx="1157238" cy="6108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>
          <a:solidFill>
            <a:schemeClr val="bg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801" y="1265134"/>
            <a:ext cx="5760640" cy="4515245"/>
          </a:xfrm>
          <a:prstGeom prst="rect">
            <a:avLst/>
          </a:prstGeom>
        </p:spPr>
      </p:pic>
      <p:sp>
        <p:nvSpPr>
          <p:cNvPr id="38" name="타원 37"/>
          <p:cNvSpPr/>
          <p:nvPr/>
        </p:nvSpPr>
        <p:spPr>
          <a:xfrm>
            <a:off x="5745088" y="1952836"/>
            <a:ext cx="720080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>
            <a:stCxn id="32" idx="3"/>
            <a:endCxn id="38" idx="3"/>
          </p:cNvCxnSpPr>
          <p:nvPr/>
        </p:nvCxnSpPr>
        <p:spPr>
          <a:xfrm flipV="1">
            <a:off x="2648744" y="2260149"/>
            <a:ext cx="3201797" cy="406061"/>
          </a:xfrm>
          <a:prstGeom prst="bentConnector2">
            <a:avLst/>
          </a:prstGeom>
          <a:ln>
            <a:solidFill>
              <a:srgbClr val="FF0066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8464" y="1214172"/>
            <a:ext cx="2520280" cy="6186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altLang="ko-KR" sz="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경력개발센터 홈페이지 로그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인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(career.kookmin.ac.kr)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8464" y="2276872"/>
            <a:ext cx="2520280" cy="7786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메뉴위치 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취업자료실 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>
              <a:lnSpc>
                <a:spcPct val="130000"/>
              </a:lnSpc>
            </a:pP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                 공기업 기출모의고사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                (</a:t>
            </a:r>
            <a:r>
              <a:rPr lang="ko-KR" altLang="en-US" sz="1200" dirty="0" err="1" smtClean="0">
                <a:solidFill>
                  <a:schemeClr val="tx1"/>
                </a:solidFill>
                <a:latin typeface="굴림 (본문)"/>
              </a:rPr>
              <a:t>공기밥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 자동로그인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)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ko-KR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464" y="3501008"/>
            <a:ext cx="2520280" cy="8586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endParaRPr lang="en-US" altLang="ko-KR" sz="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lnSpc>
                <a:spcPct val="13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3. </a:t>
            </a:r>
            <a:r>
              <a:rPr lang="ko-KR" altLang="en-US" sz="1200" dirty="0" err="1" smtClean="0">
                <a:solidFill>
                  <a:schemeClr val="tx1"/>
                </a:solidFill>
                <a:latin typeface="+mj-ea"/>
                <a:ea typeface="+mj-ea"/>
              </a:rPr>
              <a:t>쿠폰받기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버튼 클릭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lnSpc>
                <a:spcPct val="13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  <a:ea typeface="+mj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핸드폰 </a:t>
            </a:r>
            <a:r>
              <a:rPr lang="ko-KR" altLang="en-US" sz="1200" dirty="0">
                <a:solidFill>
                  <a:schemeClr val="tx1"/>
                </a:solidFill>
                <a:latin typeface="굴림 (본문)"/>
              </a:rPr>
              <a:t>인증을 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하시면 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90%</a:t>
            </a:r>
          </a:p>
          <a:p>
            <a:pPr algn="l">
              <a:lnSpc>
                <a:spcPct val="13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굴림 (본문)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  </a:t>
            </a:r>
            <a:r>
              <a:rPr lang="ko-KR" altLang="en-US" sz="1200" dirty="0">
                <a:solidFill>
                  <a:schemeClr val="tx1"/>
                </a:solidFill>
                <a:latin typeface="굴림 (본문)"/>
              </a:rPr>
              <a:t>할인쿠폰 </a:t>
            </a:r>
            <a:r>
              <a:rPr lang="en-US" altLang="ko-KR" sz="1200" dirty="0">
                <a:solidFill>
                  <a:schemeClr val="tx1"/>
                </a:solidFill>
                <a:latin typeface="굴림 (본문)"/>
              </a:rPr>
              <a:t>3</a:t>
            </a:r>
            <a:r>
              <a:rPr lang="ko-KR" altLang="en-US" sz="1200" dirty="0">
                <a:solidFill>
                  <a:schemeClr val="tx1"/>
                </a:solidFill>
                <a:latin typeface="굴림 (본문)"/>
              </a:rPr>
              <a:t>개가 문자로 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전송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9" name="아래쪽 화살표 38"/>
          <p:cNvSpPr/>
          <p:nvPr/>
        </p:nvSpPr>
        <p:spPr>
          <a:xfrm>
            <a:off x="1136576" y="1988840"/>
            <a:ext cx="360040" cy="144016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아래쪽 화살표 40"/>
          <p:cNvSpPr/>
          <p:nvPr/>
        </p:nvSpPr>
        <p:spPr>
          <a:xfrm>
            <a:off x="1136576" y="3212976"/>
            <a:ext cx="360040" cy="144016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114191" y="4797152"/>
            <a:ext cx="252028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모의고사 </a:t>
            </a:r>
            <a:r>
              <a:rPr lang="ko-KR" altLang="en-US" sz="1200" dirty="0" err="1" smtClean="0">
                <a:solidFill>
                  <a:schemeClr val="tx1"/>
                </a:solidFill>
                <a:latin typeface="+mj-ea"/>
                <a:ea typeface="+mj-ea"/>
              </a:rPr>
              <a:t>컨텐츠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장바구니 담기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ko-KR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5" name="아래쪽 화살표 44"/>
          <p:cNvSpPr/>
          <p:nvPr/>
        </p:nvSpPr>
        <p:spPr>
          <a:xfrm>
            <a:off x="1136576" y="4509120"/>
            <a:ext cx="360040" cy="144016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128464" y="5879013"/>
            <a:ext cx="2520280" cy="70788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5.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결재 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쿠폰번호 입력 후 정상가격의</a:t>
            </a:r>
            <a:endParaRPr lang="en-US" altLang="ko-KR" sz="1200" dirty="0" smtClean="0">
              <a:solidFill>
                <a:schemeClr val="tx1"/>
              </a:solidFill>
              <a:latin typeface="굴림 (본문)"/>
            </a:endParaRPr>
          </a:p>
          <a:p>
            <a:pPr algn="l"/>
            <a:r>
              <a:rPr lang="en-US" altLang="ko-KR" sz="1200" dirty="0">
                <a:solidFill>
                  <a:schemeClr val="tx1"/>
                </a:solidFill>
                <a:latin typeface="굴림 (본문)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   10%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만 결재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 </a:t>
            </a:r>
            <a:endParaRPr lang="ko-KR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7" name="아래쪽 화살표 46"/>
          <p:cNvSpPr/>
          <p:nvPr/>
        </p:nvSpPr>
        <p:spPr>
          <a:xfrm>
            <a:off x="1150849" y="5590981"/>
            <a:ext cx="360040" cy="144016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5457056" y="6145559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문의사항 </a:t>
            </a:r>
            <a:r>
              <a:rPr lang="en-US" altLang="ko-KR" sz="1400" dirty="0" smtClean="0">
                <a:solidFill>
                  <a:srgbClr val="FF0000"/>
                </a:solidFill>
              </a:rPr>
              <a:t>02-6404-9465</a:t>
            </a:r>
            <a:r>
              <a:rPr lang="en-US" altLang="ko-KR" sz="1400" dirty="0">
                <a:solidFill>
                  <a:srgbClr val="FF0000"/>
                </a:solidFill>
              </a:rPr>
              <a:t>/ 070-4012-8089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재형\Desktop\Kookm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808" y="1268760"/>
            <a:ext cx="6048672" cy="4350799"/>
          </a:xfrm>
          <a:prstGeom prst="rect">
            <a:avLst/>
          </a:prstGeom>
          <a:noFill/>
        </p:spPr>
      </p:pic>
      <p:sp>
        <p:nvSpPr>
          <p:cNvPr id="38" name="타원 37"/>
          <p:cNvSpPr/>
          <p:nvPr/>
        </p:nvSpPr>
        <p:spPr>
          <a:xfrm>
            <a:off x="4160912" y="2492896"/>
            <a:ext cx="576064" cy="36004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>
            <a:stCxn id="23" idx="3"/>
          </p:cNvCxnSpPr>
          <p:nvPr/>
        </p:nvCxnSpPr>
        <p:spPr>
          <a:xfrm flipV="1">
            <a:off x="2648744" y="2640731"/>
            <a:ext cx="1497895" cy="1289626"/>
          </a:xfrm>
          <a:prstGeom prst="bentConnector3">
            <a:avLst>
              <a:gd name="adj1" fmla="val 50000"/>
            </a:avLst>
          </a:prstGeom>
          <a:ln>
            <a:solidFill>
              <a:srgbClr val="FF0066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8464" y="1214172"/>
            <a:ext cx="2520280" cy="6186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altLang="ko-KR" sz="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경력개발센터 홈페이지 로그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인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(career.kookmin.ac.kr)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464" y="2276872"/>
            <a:ext cx="2520280" cy="7786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메뉴위치 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취업자료실 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>
              <a:lnSpc>
                <a:spcPct val="130000"/>
              </a:lnSpc>
            </a:pP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                 공기업 기출모의고사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                (</a:t>
            </a:r>
            <a:r>
              <a:rPr lang="ko-KR" altLang="en-US" sz="1200" dirty="0" err="1" smtClean="0">
                <a:solidFill>
                  <a:schemeClr val="tx1"/>
                </a:solidFill>
                <a:latin typeface="굴림 (본문)"/>
              </a:rPr>
              <a:t>공기밥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 자동로그인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)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ko-KR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464" y="3501008"/>
            <a:ext cx="2520280" cy="8586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endParaRPr lang="en-US" altLang="ko-KR" sz="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lnSpc>
                <a:spcPct val="130000"/>
              </a:lnSpc>
            </a:pP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3. </a:t>
            </a:r>
            <a:r>
              <a:rPr lang="ko-KR" altLang="en-US" sz="1200" dirty="0" err="1" smtClean="0">
                <a:solidFill>
                  <a:schemeClr val="tx1"/>
                </a:solidFill>
                <a:latin typeface="+mj-ea"/>
                <a:ea typeface="+mj-ea"/>
              </a:rPr>
              <a:t>쿠폰받기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버튼 클릭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lnSpc>
                <a:spcPct val="13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  <a:ea typeface="+mj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핸드폰 </a:t>
            </a:r>
            <a:r>
              <a:rPr lang="ko-KR" altLang="en-US" sz="1200" dirty="0">
                <a:solidFill>
                  <a:schemeClr val="tx1"/>
                </a:solidFill>
                <a:latin typeface="굴림 (본문)"/>
              </a:rPr>
              <a:t>인증을 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하시면 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90%</a:t>
            </a:r>
          </a:p>
          <a:p>
            <a:pPr algn="l">
              <a:lnSpc>
                <a:spcPct val="13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굴림 (본문)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  </a:t>
            </a:r>
            <a:r>
              <a:rPr lang="ko-KR" altLang="en-US" sz="1200" dirty="0">
                <a:solidFill>
                  <a:schemeClr val="tx1"/>
                </a:solidFill>
                <a:latin typeface="굴림 (본문)"/>
              </a:rPr>
              <a:t>할인쿠폰 </a:t>
            </a:r>
            <a:r>
              <a:rPr lang="en-US" altLang="ko-KR" sz="1200" dirty="0">
                <a:solidFill>
                  <a:schemeClr val="tx1"/>
                </a:solidFill>
                <a:latin typeface="굴림 (본문)"/>
              </a:rPr>
              <a:t>3</a:t>
            </a:r>
            <a:r>
              <a:rPr lang="ko-KR" altLang="en-US" sz="1200" dirty="0">
                <a:solidFill>
                  <a:schemeClr val="tx1"/>
                </a:solidFill>
                <a:latin typeface="굴림 (본문)"/>
              </a:rPr>
              <a:t>개가 문자로 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전송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4" name="아래쪽 화살표 23"/>
          <p:cNvSpPr/>
          <p:nvPr/>
        </p:nvSpPr>
        <p:spPr>
          <a:xfrm>
            <a:off x="1136576" y="1988840"/>
            <a:ext cx="360040" cy="144016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아래쪽 화살표 24"/>
          <p:cNvSpPr/>
          <p:nvPr/>
        </p:nvSpPr>
        <p:spPr>
          <a:xfrm>
            <a:off x="1136576" y="3212976"/>
            <a:ext cx="360040" cy="144016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14191" y="4797152"/>
            <a:ext cx="252028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모의고사 </a:t>
            </a:r>
            <a:r>
              <a:rPr lang="ko-KR" altLang="en-US" sz="1200" dirty="0" err="1" smtClean="0">
                <a:solidFill>
                  <a:schemeClr val="tx1"/>
                </a:solidFill>
                <a:latin typeface="+mj-ea"/>
                <a:ea typeface="+mj-ea"/>
              </a:rPr>
              <a:t>컨텐츠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장바구니 담기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ko-KR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7" name="아래쪽 화살표 26"/>
          <p:cNvSpPr/>
          <p:nvPr/>
        </p:nvSpPr>
        <p:spPr>
          <a:xfrm>
            <a:off x="1136576" y="4509120"/>
            <a:ext cx="360040" cy="144016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8464" y="5879013"/>
            <a:ext cx="2520280" cy="70788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5.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결재 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쿠폰번호 입력 후 정상가격의</a:t>
            </a:r>
            <a:endParaRPr lang="en-US" altLang="ko-KR" sz="1200" dirty="0" smtClean="0">
              <a:solidFill>
                <a:schemeClr val="tx1"/>
              </a:solidFill>
              <a:latin typeface="굴림 (본문)"/>
            </a:endParaRPr>
          </a:p>
          <a:p>
            <a:pPr algn="l"/>
            <a:r>
              <a:rPr lang="en-US" altLang="ko-KR" sz="1200" dirty="0">
                <a:solidFill>
                  <a:schemeClr val="tx1"/>
                </a:solidFill>
                <a:latin typeface="굴림 (본문)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   10%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만 결재</a:t>
            </a:r>
            <a:r>
              <a:rPr lang="en-US" altLang="ko-KR" sz="1200" dirty="0" smtClean="0">
                <a:solidFill>
                  <a:schemeClr val="tx1"/>
                </a:solidFill>
                <a:latin typeface="굴림 (본문)"/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  <a:latin typeface="굴림 (본문)"/>
              </a:rPr>
              <a:t> </a:t>
            </a:r>
            <a:endParaRPr lang="ko-KR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0" name="아래쪽 화살표 29"/>
          <p:cNvSpPr/>
          <p:nvPr/>
        </p:nvSpPr>
        <p:spPr>
          <a:xfrm>
            <a:off x="1150849" y="5590981"/>
            <a:ext cx="360040" cy="144016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457056" y="6145559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문의사항 </a:t>
            </a:r>
            <a:r>
              <a:rPr lang="en-US" altLang="ko-KR" sz="1400" dirty="0" smtClean="0">
                <a:solidFill>
                  <a:srgbClr val="FF0000"/>
                </a:solidFill>
              </a:rPr>
              <a:t>02-6404-9465</a:t>
            </a:r>
            <a:r>
              <a:rPr lang="en-US" altLang="ko-KR" sz="1400" dirty="0">
                <a:solidFill>
                  <a:srgbClr val="FF0000"/>
                </a:solidFill>
              </a:rPr>
              <a:t>/ 070-4012-8089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759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25957</TotalTime>
  <Words>134</Words>
  <Application>Microsoft Office PowerPoint</Application>
  <PresentationFormat>A4 용지(210x297mm)</PresentationFormat>
  <Paragraphs>36</Paragraphs>
  <Slides>2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기본 디자인</vt:lpstr>
      <vt:lpstr>Image</vt:lpstr>
      <vt:lpstr>슬라이드 1</vt:lpstr>
      <vt:lpstr>슬라이드 2</vt:lpstr>
    </vt:vector>
  </TitlesOfParts>
  <Company>cvnet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sknewface</dc:creator>
  <cp:lastModifiedBy>User</cp:lastModifiedBy>
  <cp:revision>584</cp:revision>
  <dcterms:created xsi:type="dcterms:W3CDTF">2006-11-03T06:26:37Z</dcterms:created>
  <dcterms:modified xsi:type="dcterms:W3CDTF">2013-11-11T01:21:46Z</dcterms:modified>
</cp:coreProperties>
</file>