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C8CC6-B5A1-4969-974F-F722FDC30DC8}" type="datetimeFigureOut">
              <a:rPr lang="ko-KR" altLang="en-US" smtClean="0"/>
              <a:t>2019-06-24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FC85-23F7-4C7C-8CE5-ECDDF6A69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4193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C8CC6-B5A1-4969-974F-F722FDC30DC8}" type="datetimeFigureOut">
              <a:rPr lang="ko-KR" altLang="en-US" smtClean="0"/>
              <a:t>2019-06-24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FC85-23F7-4C7C-8CE5-ECDDF6A69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1729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C8CC6-B5A1-4969-974F-F722FDC30DC8}" type="datetimeFigureOut">
              <a:rPr lang="ko-KR" altLang="en-US" smtClean="0"/>
              <a:t>2019-06-24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FC85-23F7-4C7C-8CE5-ECDDF6A69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9631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C8CC6-B5A1-4969-974F-F722FDC30DC8}" type="datetimeFigureOut">
              <a:rPr lang="ko-KR" altLang="en-US" smtClean="0"/>
              <a:t>2019-06-24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FC85-23F7-4C7C-8CE5-ECDDF6A69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4233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C8CC6-B5A1-4969-974F-F722FDC30DC8}" type="datetimeFigureOut">
              <a:rPr lang="ko-KR" altLang="en-US" smtClean="0"/>
              <a:t>2019-06-24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FC85-23F7-4C7C-8CE5-ECDDF6A69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8391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C8CC6-B5A1-4969-974F-F722FDC30DC8}" type="datetimeFigureOut">
              <a:rPr lang="ko-KR" altLang="en-US" smtClean="0"/>
              <a:t>2019-06-24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FC85-23F7-4C7C-8CE5-ECDDF6A69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8970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C8CC6-B5A1-4969-974F-F722FDC30DC8}" type="datetimeFigureOut">
              <a:rPr lang="ko-KR" altLang="en-US" smtClean="0"/>
              <a:t>2019-06-24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FC85-23F7-4C7C-8CE5-ECDDF6A69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626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C8CC6-B5A1-4969-974F-F722FDC30DC8}" type="datetimeFigureOut">
              <a:rPr lang="ko-KR" altLang="en-US" smtClean="0"/>
              <a:t>2019-06-24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FC85-23F7-4C7C-8CE5-ECDDF6A69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622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C8CC6-B5A1-4969-974F-F722FDC30DC8}" type="datetimeFigureOut">
              <a:rPr lang="ko-KR" altLang="en-US" smtClean="0"/>
              <a:t>2019-06-24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FC85-23F7-4C7C-8CE5-ECDDF6A69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965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C8CC6-B5A1-4969-974F-F722FDC30DC8}" type="datetimeFigureOut">
              <a:rPr lang="ko-KR" altLang="en-US" smtClean="0"/>
              <a:t>2019-06-24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FC85-23F7-4C7C-8CE5-ECDDF6A69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2653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C8CC6-B5A1-4969-974F-F722FDC30DC8}" type="datetimeFigureOut">
              <a:rPr lang="ko-KR" altLang="en-US" smtClean="0"/>
              <a:t>2019-06-24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FC85-23F7-4C7C-8CE5-ECDDF6A69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1258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C8CC6-B5A1-4969-974F-F722FDC30DC8}" type="datetimeFigureOut">
              <a:rPr lang="ko-KR" altLang="en-US" smtClean="0"/>
              <a:t>2019-06-24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2FC85-23F7-4C7C-8CE5-ECDDF6A69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0090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433" y="0"/>
            <a:ext cx="10058400" cy="6811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138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971" y="0"/>
            <a:ext cx="10058400" cy="6832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120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와이드스크린</PresentationFormat>
  <Paragraphs>0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5" baseType="lpstr">
      <vt:lpstr>맑은 고딕</vt:lpstr>
      <vt:lpstr>Arial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1</cp:revision>
  <dcterms:created xsi:type="dcterms:W3CDTF">2019-06-24T01:13:25Z</dcterms:created>
  <dcterms:modified xsi:type="dcterms:W3CDTF">2019-06-24T01:15:47Z</dcterms:modified>
</cp:coreProperties>
</file>