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940" r:id="rId2"/>
  </p:sldMasterIdLst>
  <p:notesMasterIdLst>
    <p:notesMasterId r:id="rId17"/>
  </p:notesMasterIdLst>
  <p:handoutMasterIdLst>
    <p:handoutMasterId r:id="rId18"/>
  </p:handoutMasterIdLst>
  <p:sldIdLst>
    <p:sldId id="325" r:id="rId3"/>
    <p:sldId id="688" r:id="rId4"/>
    <p:sldId id="689" r:id="rId5"/>
    <p:sldId id="690" r:id="rId6"/>
    <p:sldId id="679" r:id="rId7"/>
    <p:sldId id="680" r:id="rId8"/>
    <p:sldId id="681" r:id="rId9"/>
    <p:sldId id="686" r:id="rId10"/>
    <p:sldId id="682" r:id="rId11"/>
    <p:sldId id="683" r:id="rId12"/>
    <p:sldId id="653" r:id="rId13"/>
    <p:sldId id="678" r:id="rId14"/>
    <p:sldId id="692" r:id="rId15"/>
    <p:sldId id="580" r:id="rId16"/>
  </p:sldIdLst>
  <p:sldSz cx="9144000" cy="6858000" type="screen4x3"/>
  <p:notesSz cx="6811963" cy="9942513"/>
  <p:defaultTextStyle>
    <a:defPPr>
      <a:defRPr lang="en-US"/>
    </a:defPPr>
    <a:lvl1pPr algn="l" rtl="0" fontAlgn="base" latinLnBrk="1">
      <a:spcBef>
        <a:spcPct val="0"/>
      </a:spcBef>
      <a:spcAft>
        <a:spcPct val="0"/>
      </a:spcAft>
      <a:defRPr sz="1400" b="1" kern="1200">
        <a:solidFill>
          <a:schemeClr val="tx1"/>
        </a:solidFill>
        <a:latin typeface="Arial" pitchFamily="34" charset="0"/>
        <a:ea typeface="굴림" pitchFamily="50" charset="-127"/>
        <a:cs typeface="+mn-cs"/>
      </a:defRPr>
    </a:lvl1pPr>
    <a:lvl2pPr marL="457200" algn="l" rtl="0" fontAlgn="base" latinLnBrk="1">
      <a:spcBef>
        <a:spcPct val="0"/>
      </a:spcBef>
      <a:spcAft>
        <a:spcPct val="0"/>
      </a:spcAft>
      <a:defRPr sz="1400" b="1" kern="1200">
        <a:solidFill>
          <a:schemeClr val="tx1"/>
        </a:solidFill>
        <a:latin typeface="Arial" pitchFamily="34" charset="0"/>
        <a:ea typeface="굴림" pitchFamily="50" charset="-127"/>
        <a:cs typeface="+mn-cs"/>
      </a:defRPr>
    </a:lvl2pPr>
    <a:lvl3pPr marL="914400" algn="l" rtl="0" fontAlgn="base" latinLnBrk="1">
      <a:spcBef>
        <a:spcPct val="0"/>
      </a:spcBef>
      <a:spcAft>
        <a:spcPct val="0"/>
      </a:spcAft>
      <a:defRPr sz="1400" b="1" kern="1200">
        <a:solidFill>
          <a:schemeClr val="tx1"/>
        </a:solidFill>
        <a:latin typeface="Arial" pitchFamily="34" charset="0"/>
        <a:ea typeface="굴림" pitchFamily="50" charset="-127"/>
        <a:cs typeface="+mn-cs"/>
      </a:defRPr>
    </a:lvl3pPr>
    <a:lvl4pPr marL="1371600" algn="l" rtl="0" fontAlgn="base" latinLnBrk="1">
      <a:spcBef>
        <a:spcPct val="0"/>
      </a:spcBef>
      <a:spcAft>
        <a:spcPct val="0"/>
      </a:spcAft>
      <a:defRPr sz="1400" b="1" kern="1200">
        <a:solidFill>
          <a:schemeClr val="tx1"/>
        </a:solidFill>
        <a:latin typeface="Arial" pitchFamily="34" charset="0"/>
        <a:ea typeface="굴림" pitchFamily="50" charset="-127"/>
        <a:cs typeface="+mn-cs"/>
      </a:defRPr>
    </a:lvl4pPr>
    <a:lvl5pPr marL="1828800" algn="l" rtl="0" fontAlgn="base" latinLnBrk="1">
      <a:spcBef>
        <a:spcPct val="0"/>
      </a:spcBef>
      <a:spcAft>
        <a:spcPct val="0"/>
      </a:spcAft>
      <a:defRPr sz="1400" b="1" kern="1200">
        <a:solidFill>
          <a:schemeClr val="tx1"/>
        </a:solidFill>
        <a:latin typeface="Arial" pitchFamily="34" charset="0"/>
        <a:ea typeface="굴림" pitchFamily="50" charset="-127"/>
        <a:cs typeface="+mn-cs"/>
      </a:defRPr>
    </a:lvl5pPr>
    <a:lvl6pPr marL="2286000" algn="l" defTabSz="914400" rtl="0" eaLnBrk="1" latinLnBrk="1" hangingPunct="1">
      <a:defRPr sz="1400" b="1" kern="1200">
        <a:solidFill>
          <a:schemeClr val="tx1"/>
        </a:solidFill>
        <a:latin typeface="Arial" pitchFamily="34" charset="0"/>
        <a:ea typeface="굴림" pitchFamily="50" charset="-127"/>
        <a:cs typeface="+mn-cs"/>
      </a:defRPr>
    </a:lvl6pPr>
    <a:lvl7pPr marL="2743200" algn="l" defTabSz="914400" rtl="0" eaLnBrk="1" latinLnBrk="1" hangingPunct="1">
      <a:defRPr sz="1400" b="1" kern="1200">
        <a:solidFill>
          <a:schemeClr val="tx1"/>
        </a:solidFill>
        <a:latin typeface="Arial" pitchFamily="34" charset="0"/>
        <a:ea typeface="굴림" pitchFamily="50" charset="-127"/>
        <a:cs typeface="+mn-cs"/>
      </a:defRPr>
    </a:lvl7pPr>
    <a:lvl8pPr marL="3200400" algn="l" defTabSz="914400" rtl="0" eaLnBrk="1" latinLnBrk="1" hangingPunct="1">
      <a:defRPr sz="1400" b="1" kern="1200">
        <a:solidFill>
          <a:schemeClr val="tx1"/>
        </a:solidFill>
        <a:latin typeface="Arial" pitchFamily="34" charset="0"/>
        <a:ea typeface="굴림" pitchFamily="50" charset="-127"/>
        <a:cs typeface="+mn-cs"/>
      </a:defRPr>
    </a:lvl8pPr>
    <a:lvl9pPr marL="3657600" algn="l" defTabSz="914400" rtl="0" eaLnBrk="1" latinLnBrk="1" hangingPunct="1">
      <a:defRPr sz="1400" b="1" kern="1200">
        <a:solidFill>
          <a:schemeClr val="tx1"/>
        </a:solidFill>
        <a:latin typeface="Arial" pitchFamily="34" charset="0"/>
        <a:ea typeface="굴림" pitchFamily="50" charset="-127"/>
        <a:cs typeface="+mn-cs"/>
      </a:defRPr>
    </a:lvl9pPr>
  </p:defaultTextStyle>
  <p:extLst>
    <p:ext uri="{EFAFB233-063F-42B5-8137-9DF3F51BA10A}">
      <p15:sldGuideLst xmlns:p15="http://schemas.microsoft.com/office/powerpoint/2012/main">
        <p15:guide id="1" orient="horz" pos="4061">
          <p15:clr>
            <a:srgbClr val="A4A3A4"/>
          </p15:clr>
        </p15:guide>
        <p15:guide id="2" orient="horz" pos="3017">
          <p15:clr>
            <a:srgbClr val="A4A3A4"/>
          </p15:clr>
        </p15:guide>
        <p15:guide id="3" orient="horz">
          <p15:clr>
            <a:srgbClr val="A4A3A4"/>
          </p15:clr>
        </p15:guide>
        <p15:guide id="4" orient="horz" pos="1036">
          <p15:clr>
            <a:srgbClr val="A4A3A4"/>
          </p15:clr>
        </p15:guide>
        <p15:guide id="5" orient="horz" pos="2360">
          <p15:clr>
            <a:srgbClr val="A4A3A4"/>
          </p15:clr>
        </p15:guide>
        <p15:guide id="6" orient="horz" pos="765">
          <p15:clr>
            <a:srgbClr val="A4A3A4"/>
          </p15:clr>
        </p15:guide>
        <p15:guide id="7" orient="horz" pos="3443">
          <p15:clr>
            <a:srgbClr val="A4A3A4"/>
          </p15:clr>
        </p15:guide>
        <p15:guide id="8" pos="5328">
          <p15:clr>
            <a:srgbClr val="A4A3A4"/>
          </p15:clr>
        </p15:guide>
        <p15:guide id="9" pos="4316">
          <p15:clr>
            <a:srgbClr val="A4A3A4"/>
          </p15:clr>
        </p15:guide>
        <p15:guide id="10" pos="404">
          <p15:clr>
            <a:srgbClr val="A4A3A4"/>
          </p15:clr>
        </p15:guide>
        <p15:guide id="11" pos="2883">
          <p15:clr>
            <a:srgbClr val="A4A3A4"/>
          </p15:clr>
        </p15:guide>
        <p15:guide id="12" pos="1682">
          <p15:clr>
            <a:srgbClr val="A4A3A4"/>
          </p15:clr>
        </p15:guide>
      </p15:sldGuideLst>
    </p:ext>
    <p:ext uri="{2D200454-40CA-4A62-9FC3-DE9A4176ACB9}">
      <p15:notesGuideLst xmlns:p15="http://schemas.microsoft.com/office/powerpoint/2012/main">
        <p15:guide id="1" orient="horz" pos="3132">
          <p15:clr>
            <a:srgbClr val="A4A3A4"/>
          </p15:clr>
        </p15:guide>
        <p15:guide id="2" pos="21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CFFFF"/>
    <a:srgbClr val="FFD685"/>
    <a:srgbClr val="996633"/>
    <a:srgbClr val="663300"/>
    <a:srgbClr val="CCECFF"/>
    <a:srgbClr val="EBE2C7"/>
    <a:srgbClr val="DDDDDD"/>
    <a:srgbClr val="99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8" autoAdjust="0"/>
    <p:restoredTop sz="97048" autoAdjust="0"/>
  </p:normalViewPr>
  <p:slideViewPr>
    <p:cSldViewPr snapToGrid="0">
      <p:cViewPr varScale="1">
        <p:scale>
          <a:sx n="69" d="100"/>
          <a:sy n="69" d="100"/>
        </p:scale>
        <p:origin x="1380" y="66"/>
      </p:cViewPr>
      <p:guideLst>
        <p:guide orient="horz" pos="4061"/>
        <p:guide orient="horz" pos="3017"/>
        <p:guide orient="horz"/>
        <p:guide orient="horz" pos="1036"/>
        <p:guide orient="horz" pos="2360"/>
        <p:guide orient="horz" pos="765"/>
        <p:guide orient="horz" pos="3443"/>
        <p:guide pos="5328"/>
        <p:guide pos="4316"/>
        <p:guide pos="404"/>
        <p:guide pos="2883"/>
        <p:guide pos="1682"/>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7" d="100"/>
          <a:sy n="57" d="100"/>
        </p:scale>
        <p:origin x="-1698" y="-66"/>
      </p:cViewPr>
      <p:guideLst>
        <p:guide orient="horz" pos="3132"/>
        <p:guide pos="214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52593" cy="497287"/>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l" eaLnBrk="0" latinLnBrk="0" hangingPunct="0">
              <a:lnSpc>
                <a:spcPct val="100000"/>
              </a:lnSpc>
              <a:spcBef>
                <a:spcPct val="0"/>
              </a:spcBef>
              <a:buClrTx/>
              <a:defRPr sz="1200" b="0">
                <a:latin typeface="Times" pitchFamily="18" charset="0"/>
                <a:ea typeface="굴림" pitchFamily="50" charset="-127"/>
              </a:defRPr>
            </a:lvl1pPr>
          </a:lstStyle>
          <a:p>
            <a:pPr>
              <a:defRPr/>
            </a:pPr>
            <a:endParaRPr lang="en-US" altLang="ko-KR"/>
          </a:p>
        </p:txBody>
      </p:sp>
      <p:sp>
        <p:nvSpPr>
          <p:cNvPr id="258051" name="Rectangle 3"/>
          <p:cNvSpPr>
            <a:spLocks noGrp="1" noChangeArrowheads="1"/>
          </p:cNvSpPr>
          <p:nvPr>
            <p:ph type="dt" sz="quarter" idx="1"/>
          </p:nvPr>
        </p:nvSpPr>
        <p:spPr bwMode="auto">
          <a:xfrm>
            <a:off x="3859370" y="0"/>
            <a:ext cx="2952593" cy="497287"/>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eaLnBrk="0" latinLnBrk="0" hangingPunct="0">
              <a:lnSpc>
                <a:spcPct val="100000"/>
              </a:lnSpc>
              <a:spcBef>
                <a:spcPct val="0"/>
              </a:spcBef>
              <a:buClrTx/>
              <a:defRPr sz="1200" b="0">
                <a:latin typeface="Times" pitchFamily="18" charset="0"/>
                <a:ea typeface="굴림" pitchFamily="50" charset="-127"/>
              </a:defRPr>
            </a:lvl1pPr>
          </a:lstStyle>
          <a:p>
            <a:pPr>
              <a:defRPr/>
            </a:pPr>
            <a:endParaRPr lang="en-US" altLang="ko-KR"/>
          </a:p>
        </p:txBody>
      </p:sp>
      <p:sp>
        <p:nvSpPr>
          <p:cNvPr id="258052" name="Rectangle 4"/>
          <p:cNvSpPr>
            <a:spLocks noGrp="1" noChangeArrowheads="1"/>
          </p:cNvSpPr>
          <p:nvPr>
            <p:ph type="ftr" sz="quarter" idx="2"/>
          </p:nvPr>
        </p:nvSpPr>
        <p:spPr bwMode="auto">
          <a:xfrm>
            <a:off x="0" y="9445226"/>
            <a:ext cx="2952593" cy="497287"/>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l" eaLnBrk="0" latinLnBrk="0" hangingPunct="0">
              <a:lnSpc>
                <a:spcPct val="100000"/>
              </a:lnSpc>
              <a:spcBef>
                <a:spcPct val="0"/>
              </a:spcBef>
              <a:buClrTx/>
              <a:defRPr sz="1200" b="0">
                <a:latin typeface="Times" pitchFamily="18" charset="0"/>
                <a:ea typeface="굴림" pitchFamily="50" charset="-127"/>
              </a:defRPr>
            </a:lvl1pPr>
          </a:lstStyle>
          <a:p>
            <a:pPr>
              <a:defRPr/>
            </a:pPr>
            <a:endParaRPr lang="en-US" altLang="ko-KR"/>
          </a:p>
        </p:txBody>
      </p:sp>
      <p:sp>
        <p:nvSpPr>
          <p:cNvPr id="258053" name="Rectangle 5"/>
          <p:cNvSpPr>
            <a:spLocks noGrp="1" noChangeArrowheads="1"/>
          </p:cNvSpPr>
          <p:nvPr>
            <p:ph type="sldNum" sz="quarter" idx="3"/>
          </p:nvPr>
        </p:nvSpPr>
        <p:spPr bwMode="auto">
          <a:xfrm>
            <a:off x="3859370" y="9445226"/>
            <a:ext cx="2952593" cy="497287"/>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eaLnBrk="0" latinLnBrk="0" hangingPunct="0">
              <a:lnSpc>
                <a:spcPct val="100000"/>
              </a:lnSpc>
              <a:spcBef>
                <a:spcPct val="0"/>
              </a:spcBef>
              <a:buClrTx/>
              <a:defRPr sz="1200" b="0">
                <a:latin typeface="Times" pitchFamily="18" charset="0"/>
                <a:ea typeface="굴림" pitchFamily="50" charset="-127"/>
              </a:defRPr>
            </a:lvl1pPr>
          </a:lstStyle>
          <a:p>
            <a:pPr>
              <a:defRPr/>
            </a:pPr>
            <a:fld id="{26210532-C5BA-44C6-B0C3-9D36046CC3BF}" type="slidenum">
              <a:rPr lang="ko-KR" altLang="en-US"/>
              <a:pPr>
                <a:defRPr/>
              </a:pPr>
              <a:t>‹#›</a:t>
            </a:fld>
            <a:endParaRPr lang="en-US" altLang="ko-KR"/>
          </a:p>
        </p:txBody>
      </p:sp>
    </p:spTree>
    <p:extLst>
      <p:ext uri="{BB962C8B-B14F-4D97-AF65-F5344CB8AC3E}">
        <p14:creationId xmlns:p14="http://schemas.microsoft.com/office/powerpoint/2010/main" val="1178549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2593" cy="497287"/>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l" eaLnBrk="0" latinLnBrk="0" hangingPunct="0">
              <a:lnSpc>
                <a:spcPct val="100000"/>
              </a:lnSpc>
              <a:spcBef>
                <a:spcPct val="0"/>
              </a:spcBef>
              <a:buClrTx/>
              <a:defRPr sz="1200" b="0">
                <a:latin typeface="Times" pitchFamily="18" charset="0"/>
                <a:ea typeface="굴림" pitchFamily="50" charset="-127"/>
              </a:defRPr>
            </a:lvl1pPr>
          </a:lstStyle>
          <a:p>
            <a:pPr>
              <a:defRPr/>
            </a:pPr>
            <a:endParaRPr lang="en-US" altLang="ko-KR"/>
          </a:p>
        </p:txBody>
      </p:sp>
      <p:sp>
        <p:nvSpPr>
          <p:cNvPr id="4099" name="Rectangle 3"/>
          <p:cNvSpPr>
            <a:spLocks noGrp="1" noChangeArrowheads="1"/>
          </p:cNvSpPr>
          <p:nvPr>
            <p:ph type="dt" idx="1"/>
          </p:nvPr>
        </p:nvSpPr>
        <p:spPr bwMode="auto">
          <a:xfrm>
            <a:off x="3859370" y="0"/>
            <a:ext cx="2952593" cy="497287"/>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lvl1pPr algn="r" eaLnBrk="0" latinLnBrk="0" hangingPunct="0">
              <a:lnSpc>
                <a:spcPct val="100000"/>
              </a:lnSpc>
              <a:spcBef>
                <a:spcPct val="0"/>
              </a:spcBef>
              <a:buClrTx/>
              <a:defRPr sz="1200" b="0">
                <a:latin typeface="Times" pitchFamily="18" charset="0"/>
                <a:ea typeface="굴림" pitchFamily="50" charset="-127"/>
              </a:defRPr>
            </a:lvl1pPr>
          </a:lstStyle>
          <a:p>
            <a:pPr>
              <a:defRPr/>
            </a:pPr>
            <a:endParaRPr lang="en-US" altLang="ko-KR"/>
          </a:p>
        </p:txBody>
      </p:sp>
      <p:sp>
        <p:nvSpPr>
          <p:cNvPr id="47108" name="Rectangle 4"/>
          <p:cNvSpPr>
            <a:spLocks noGrp="1" noRot="1" noChangeAspect="1" noChangeArrowheads="1" noTextEdit="1"/>
          </p:cNvSpPr>
          <p:nvPr>
            <p:ph type="sldImg" idx="2"/>
          </p:nvPr>
        </p:nvSpPr>
        <p:spPr bwMode="auto">
          <a:xfrm>
            <a:off x="922338" y="746125"/>
            <a:ext cx="4967287" cy="3727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8369" y="4722613"/>
            <a:ext cx="4995227" cy="4473969"/>
          </a:xfrm>
          <a:prstGeom prst="rect">
            <a:avLst/>
          </a:prstGeom>
          <a:noFill/>
          <a:ln w="9525">
            <a:noFill/>
            <a:miter lim="800000"/>
            <a:headEnd/>
            <a:tailEnd/>
          </a:ln>
          <a:effectLst/>
        </p:spPr>
        <p:txBody>
          <a:bodyPr vert="horz" wrap="square" lIns="92437" tIns="46218" rIns="92437" bIns="46218"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4102" name="Rectangle 6"/>
          <p:cNvSpPr>
            <a:spLocks noGrp="1" noChangeArrowheads="1"/>
          </p:cNvSpPr>
          <p:nvPr>
            <p:ph type="ftr" sz="quarter" idx="4"/>
          </p:nvPr>
        </p:nvSpPr>
        <p:spPr bwMode="auto">
          <a:xfrm>
            <a:off x="0" y="9445226"/>
            <a:ext cx="2952593" cy="497287"/>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l" eaLnBrk="0" latinLnBrk="0" hangingPunct="0">
              <a:lnSpc>
                <a:spcPct val="100000"/>
              </a:lnSpc>
              <a:spcBef>
                <a:spcPct val="0"/>
              </a:spcBef>
              <a:buClrTx/>
              <a:defRPr sz="1200" b="0">
                <a:latin typeface="Times" pitchFamily="18" charset="0"/>
                <a:ea typeface="굴림" pitchFamily="50" charset="-127"/>
              </a:defRPr>
            </a:lvl1pPr>
          </a:lstStyle>
          <a:p>
            <a:pPr>
              <a:defRPr/>
            </a:pPr>
            <a:endParaRPr lang="en-US" altLang="ko-KR"/>
          </a:p>
        </p:txBody>
      </p:sp>
      <p:sp>
        <p:nvSpPr>
          <p:cNvPr id="4103" name="Rectangle 7"/>
          <p:cNvSpPr>
            <a:spLocks noGrp="1" noChangeArrowheads="1"/>
          </p:cNvSpPr>
          <p:nvPr>
            <p:ph type="sldNum" sz="quarter" idx="5"/>
          </p:nvPr>
        </p:nvSpPr>
        <p:spPr bwMode="auto">
          <a:xfrm>
            <a:off x="3859370" y="9445226"/>
            <a:ext cx="2952593" cy="497287"/>
          </a:xfrm>
          <a:prstGeom prst="rect">
            <a:avLst/>
          </a:prstGeom>
          <a:noFill/>
          <a:ln w="9525">
            <a:noFill/>
            <a:miter lim="800000"/>
            <a:headEnd/>
            <a:tailEnd/>
          </a:ln>
          <a:effectLst/>
        </p:spPr>
        <p:txBody>
          <a:bodyPr vert="horz" wrap="square" lIns="92437" tIns="46218" rIns="92437" bIns="46218" numCol="1" anchor="b" anchorCtr="0" compatLnSpc="1">
            <a:prstTxWarp prst="textNoShape">
              <a:avLst/>
            </a:prstTxWarp>
          </a:bodyPr>
          <a:lstStyle>
            <a:lvl1pPr algn="r" eaLnBrk="0" latinLnBrk="0" hangingPunct="0">
              <a:lnSpc>
                <a:spcPct val="100000"/>
              </a:lnSpc>
              <a:spcBef>
                <a:spcPct val="0"/>
              </a:spcBef>
              <a:buClrTx/>
              <a:defRPr sz="1200" b="0">
                <a:latin typeface="Times" pitchFamily="18" charset="0"/>
                <a:ea typeface="굴림" pitchFamily="50" charset="-127"/>
              </a:defRPr>
            </a:lvl1pPr>
          </a:lstStyle>
          <a:p>
            <a:pPr>
              <a:defRPr/>
            </a:pPr>
            <a:fld id="{CF97C3D3-D095-436A-BB96-7C70FEC5CB21}" type="slidenum">
              <a:rPr lang="ko-KR" altLang="en-US"/>
              <a:pPr>
                <a:defRPr/>
              </a:pPr>
              <a:t>‹#›</a:t>
            </a:fld>
            <a:endParaRPr lang="en-US" altLang="ko-KR"/>
          </a:p>
        </p:txBody>
      </p:sp>
    </p:spTree>
    <p:extLst>
      <p:ext uri="{BB962C8B-B14F-4D97-AF65-F5344CB8AC3E}">
        <p14:creationId xmlns:p14="http://schemas.microsoft.com/office/powerpoint/2010/main" val="1791491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pitchFamily="34" charset="0"/>
        <a:ea typeface="+mn-ea"/>
        <a:cs typeface="+mn-cs"/>
      </a:defRPr>
    </a:lvl1pPr>
    <a:lvl2pPr marL="1143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338138" indent="-109538" algn="l" rtl="0" eaLnBrk="0" fontAlgn="base" hangingPunct="0">
      <a:spcBef>
        <a:spcPct val="30000"/>
      </a:spcBef>
      <a:spcAft>
        <a:spcPct val="0"/>
      </a:spcAft>
      <a:buSzPct val="100000"/>
      <a:buFont typeface="Times" pitchFamily="18" charset="0"/>
      <a:buChar char="•"/>
      <a:defRPr sz="1000" kern="1200">
        <a:solidFill>
          <a:schemeClr val="tx1"/>
        </a:solidFill>
        <a:latin typeface="Arial" pitchFamily="34" charset="0"/>
        <a:ea typeface="+mn-ea"/>
        <a:cs typeface="+mn-cs"/>
      </a:defRPr>
    </a:lvl3pPr>
    <a:lvl4pPr marL="579438" indent="-120650" algn="l" rtl="0" eaLnBrk="0" fontAlgn="base" hangingPunct="0">
      <a:spcBef>
        <a:spcPct val="30000"/>
      </a:spcBef>
      <a:spcAft>
        <a:spcPct val="0"/>
      </a:spcAft>
      <a:buChar char="–"/>
      <a:defRPr sz="1000" kern="1200">
        <a:solidFill>
          <a:schemeClr val="tx1"/>
        </a:solidFill>
        <a:latin typeface="Arial" pitchFamily="34" charset="0"/>
        <a:ea typeface="+mn-ea"/>
        <a:cs typeface="+mn-cs"/>
      </a:defRPr>
    </a:lvl4pPr>
    <a:lvl5pPr marL="693738" algn="l" rtl="0" eaLnBrk="0" fontAlgn="base" hangingPunct="0">
      <a:spcBef>
        <a:spcPct val="30000"/>
      </a:spcBef>
      <a:spcAft>
        <a:spcPct val="0"/>
      </a:spcAft>
      <a:defRPr sz="900" kern="1200">
        <a:solidFill>
          <a:schemeClr val="tx1"/>
        </a:solidFill>
        <a:latin typeface="Arial" pitchFamily="34"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4A34E76-6ED1-476A-89AB-0E10AF1A86C4}" type="slidenum">
              <a:rPr lang="en-US" smtClean="0">
                <a:solidFill>
                  <a:prstClr val="black"/>
                </a:solidFill>
              </a:rPr>
              <a:pPr/>
              <a:t>2</a:t>
            </a:fld>
            <a:endParaRPr lang="en-US" smtClean="0">
              <a:solidFill>
                <a:prstClr val="black"/>
              </a:solidFill>
            </a:endParaRPr>
          </a:p>
        </p:txBody>
      </p:sp>
      <p:sp>
        <p:nvSpPr>
          <p:cNvPr id="62467" name="Rectangle 2"/>
          <p:cNvSpPr>
            <a:spLocks noGrp="1" noRot="1" noChangeAspect="1" noChangeArrowheads="1" noTextEdit="1"/>
          </p:cNvSpPr>
          <p:nvPr>
            <p:ph type="sldImg"/>
          </p:nvPr>
        </p:nvSpPr>
        <p:spPr>
          <a:xfrm>
            <a:off x="920750" y="746125"/>
            <a:ext cx="4970463" cy="3727450"/>
          </a:xfrm>
          <a:ln/>
        </p:spPr>
      </p:sp>
      <p:sp>
        <p:nvSpPr>
          <p:cNvPr id="62468" name="Rectangle 3"/>
          <p:cNvSpPr>
            <a:spLocks noGrp="1" noChangeArrowheads="1"/>
          </p:cNvSpPr>
          <p:nvPr>
            <p:ph type="body" idx="1"/>
          </p:nvPr>
        </p:nvSpPr>
        <p:spPr>
          <a:noFill/>
          <a:ln/>
        </p:spPr>
        <p:txBody>
          <a:bodyPr/>
          <a:lstStyle/>
          <a:p>
            <a:pPr eaLnBrk="1" hangingPunct="1"/>
            <a:r>
              <a:rPr lang="en-US" dirty="0" smtClean="0"/>
              <a:t>We continue to have one of the larges</a:t>
            </a:r>
            <a:r>
              <a:rPr lang="en-US" baseline="0" dirty="0" smtClean="0"/>
              <a:t>t footprints in the IT training industry and are continuing to expand our portfolio to include more curriculum areas to align with Oracle’s expanding product stack and offer more on demand training courses that will help organizations train their teams more quickly and cost-effectively.</a:t>
            </a:r>
          </a:p>
          <a:p>
            <a:pPr eaLnBrk="1" hangingPunct="1"/>
            <a:endParaRPr lang="en-US" dirty="0" smtClean="0"/>
          </a:p>
          <a:p>
            <a:pPr eaLnBrk="1" hangingPunct="1"/>
            <a:r>
              <a:rPr lang="en-US" dirty="0" smtClean="0"/>
              <a:t>****</a:t>
            </a:r>
          </a:p>
          <a:p>
            <a:pPr eaLnBrk="1" hangingPunct="1"/>
            <a:r>
              <a:rPr lang="en-US" dirty="0" smtClean="0"/>
              <a:t>Countries supported: 89 </a:t>
            </a:r>
          </a:p>
          <a:p>
            <a:pPr eaLnBrk="1" hangingPunct="1"/>
            <a:r>
              <a:rPr lang="en-US" dirty="0" smtClean="0"/>
              <a:t>Languages supported: 28</a:t>
            </a:r>
          </a:p>
          <a:p>
            <a:pPr eaLnBrk="1" hangingPunct="1"/>
            <a:r>
              <a:rPr lang="en-US" dirty="0" smtClean="0"/>
              <a:t>Instructor-led course titles: 2,723</a:t>
            </a:r>
            <a:endParaRPr lang="en-US" sz="800" dirty="0" smtClean="0"/>
          </a:p>
          <a:p>
            <a:pPr eaLnBrk="1" hangingPunct="1"/>
            <a:r>
              <a:rPr lang="en-US" dirty="0" smtClean="0"/>
              <a:t>Students trained per year: 300,000+</a:t>
            </a:r>
          </a:p>
          <a:p>
            <a:pPr eaLnBrk="1" hangingPunct="1"/>
            <a:r>
              <a:rPr lang="en-US" dirty="0" smtClean="0"/>
              <a:t>Worldwide locations: 297 </a:t>
            </a:r>
          </a:p>
          <a:p>
            <a:pPr eaLnBrk="1" hangingPunct="1"/>
            <a:r>
              <a:rPr lang="en-US" dirty="0" smtClean="0"/>
              <a:t>In-Class training sessions per week: 600</a:t>
            </a:r>
          </a:p>
          <a:p>
            <a:pPr eaLnBrk="1" hangingPunct="1"/>
            <a:r>
              <a:rPr lang="en-US" dirty="0" smtClean="0"/>
              <a:t>Live Virtual Classes per week: 90</a:t>
            </a:r>
          </a:p>
          <a:p>
            <a:pPr eaLnBrk="1" hangingPunct="1"/>
            <a:r>
              <a:rPr lang="en-US" dirty="0" smtClean="0"/>
              <a:t>Oracle education partners: 2,479</a:t>
            </a:r>
          </a:p>
          <a:p>
            <a:pPr eaLnBrk="1" hangingPunct="1"/>
            <a:r>
              <a:rPr lang="en-US" dirty="0" smtClean="0"/>
              <a:t>Oracle certified professionals: 1.3 million</a:t>
            </a:r>
          </a:p>
          <a:p>
            <a:pPr eaLnBrk="1" hangingPunct="1"/>
            <a:endParaRPr lang="en-US" dirty="0" smtClean="0"/>
          </a:p>
        </p:txBody>
      </p:sp>
    </p:spTree>
    <p:extLst>
      <p:ext uri="{BB962C8B-B14F-4D97-AF65-F5344CB8AC3E}">
        <p14:creationId xmlns:p14="http://schemas.microsoft.com/office/powerpoint/2010/main" val="26233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4A34E76-6ED1-476A-89AB-0E10AF1A86C4}" type="slidenum">
              <a:rPr lang="en-US" smtClean="0">
                <a:solidFill>
                  <a:prstClr val="black"/>
                </a:solidFill>
              </a:rPr>
              <a:pPr/>
              <a:t>3</a:t>
            </a:fld>
            <a:endParaRPr lang="en-US" smtClean="0">
              <a:solidFill>
                <a:prstClr val="black"/>
              </a:solidFill>
            </a:endParaRPr>
          </a:p>
        </p:txBody>
      </p:sp>
      <p:sp>
        <p:nvSpPr>
          <p:cNvPr id="62467" name="Rectangle 2"/>
          <p:cNvSpPr>
            <a:spLocks noGrp="1" noRot="1" noChangeAspect="1" noChangeArrowheads="1" noTextEdit="1"/>
          </p:cNvSpPr>
          <p:nvPr>
            <p:ph type="sldImg"/>
          </p:nvPr>
        </p:nvSpPr>
        <p:spPr>
          <a:xfrm>
            <a:off x="920750" y="746125"/>
            <a:ext cx="4970463" cy="3727450"/>
          </a:xfrm>
          <a:ln/>
        </p:spPr>
      </p:sp>
      <p:sp>
        <p:nvSpPr>
          <p:cNvPr id="62468" name="Rectangle 3"/>
          <p:cNvSpPr>
            <a:spLocks noGrp="1" noChangeArrowheads="1"/>
          </p:cNvSpPr>
          <p:nvPr>
            <p:ph type="body" idx="1"/>
          </p:nvPr>
        </p:nvSpPr>
        <p:spPr>
          <a:noFill/>
          <a:ln/>
        </p:spPr>
        <p:txBody>
          <a:bodyPr/>
          <a:lstStyle/>
          <a:p>
            <a:pPr eaLnBrk="1" hangingPunct="1"/>
            <a:r>
              <a:rPr lang="en-US" dirty="0" smtClean="0"/>
              <a:t>We continue to have one of the larges</a:t>
            </a:r>
            <a:r>
              <a:rPr lang="en-US" baseline="0" dirty="0" smtClean="0"/>
              <a:t>t footprints in the IT training industry and are continuing to expand our portfolio to include more curriculum areas to align with Oracle’s expanding product stack and offer more on demand training courses that will help organizations train their teams more quickly and cost-effectively.</a:t>
            </a:r>
          </a:p>
          <a:p>
            <a:pPr eaLnBrk="1" hangingPunct="1"/>
            <a:endParaRPr lang="en-US" dirty="0" smtClean="0"/>
          </a:p>
          <a:p>
            <a:pPr eaLnBrk="1" hangingPunct="1"/>
            <a:r>
              <a:rPr lang="en-US" dirty="0" smtClean="0"/>
              <a:t>****</a:t>
            </a:r>
          </a:p>
          <a:p>
            <a:pPr eaLnBrk="1" hangingPunct="1"/>
            <a:r>
              <a:rPr lang="en-US" dirty="0" smtClean="0"/>
              <a:t>Countries supported: 89 </a:t>
            </a:r>
          </a:p>
          <a:p>
            <a:pPr eaLnBrk="1" hangingPunct="1"/>
            <a:r>
              <a:rPr lang="en-US" dirty="0" smtClean="0"/>
              <a:t>Languages supported: 28</a:t>
            </a:r>
          </a:p>
          <a:p>
            <a:pPr eaLnBrk="1" hangingPunct="1"/>
            <a:r>
              <a:rPr lang="en-US" dirty="0" smtClean="0"/>
              <a:t>Instructor-led course titles: 2,723</a:t>
            </a:r>
            <a:endParaRPr lang="en-US" sz="800" dirty="0" smtClean="0"/>
          </a:p>
          <a:p>
            <a:pPr eaLnBrk="1" hangingPunct="1"/>
            <a:r>
              <a:rPr lang="en-US" dirty="0" smtClean="0"/>
              <a:t>Students trained per year: 300,000+</a:t>
            </a:r>
          </a:p>
          <a:p>
            <a:pPr eaLnBrk="1" hangingPunct="1"/>
            <a:r>
              <a:rPr lang="en-US" dirty="0" smtClean="0"/>
              <a:t>Worldwide locations: 297 </a:t>
            </a:r>
          </a:p>
          <a:p>
            <a:pPr eaLnBrk="1" hangingPunct="1"/>
            <a:r>
              <a:rPr lang="en-US" dirty="0" smtClean="0"/>
              <a:t>In-Class training sessions per week: 600</a:t>
            </a:r>
          </a:p>
          <a:p>
            <a:pPr eaLnBrk="1" hangingPunct="1"/>
            <a:r>
              <a:rPr lang="en-US" dirty="0" smtClean="0"/>
              <a:t>Live Virtual Classes per week: 90</a:t>
            </a:r>
          </a:p>
          <a:p>
            <a:pPr eaLnBrk="1" hangingPunct="1"/>
            <a:r>
              <a:rPr lang="en-US" dirty="0" smtClean="0"/>
              <a:t>Oracle education partners: 2,479</a:t>
            </a:r>
          </a:p>
          <a:p>
            <a:pPr eaLnBrk="1" hangingPunct="1"/>
            <a:r>
              <a:rPr lang="en-US" dirty="0" smtClean="0"/>
              <a:t>Oracle certified professionals: 1.3 million</a:t>
            </a:r>
          </a:p>
          <a:p>
            <a:pPr eaLnBrk="1" hangingPunct="1"/>
            <a:endParaRPr lang="en-US" dirty="0" smtClean="0"/>
          </a:p>
        </p:txBody>
      </p:sp>
    </p:spTree>
    <p:extLst>
      <p:ext uri="{BB962C8B-B14F-4D97-AF65-F5344CB8AC3E}">
        <p14:creationId xmlns:p14="http://schemas.microsoft.com/office/powerpoint/2010/main" val="26233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27A4A1-D496-4177-AF11-2C3C843BDD97}" type="slidenum">
              <a:rPr lang="en-US" altLang="ko-KR" smtClean="0">
                <a:solidFill>
                  <a:srgbClr val="5F5F5F"/>
                </a:solidFill>
                <a:latin typeface="Calibri"/>
                <a:ea typeface="굴림" charset="-127"/>
              </a:rPr>
              <a:pPr fontAlgn="base">
                <a:spcBef>
                  <a:spcPct val="0"/>
                </a:spcBef>
                <a:spcAft>
                  <a:spcPct val="0"/>
                </a:spcAft>
              </a:pPr>
              <a:t>4</a:t>
            </a:fld>
            <a:endParaRPr lang="en-US" altLang="ko-KR" smtClean="0">
              <a:solidFill>
                <a:srgbClr val="5F5F5F"/>
              </a:solidFill>
              <a:latin typeface="Calibri"/>
              <a:ea typeface="굴림" charset="-127"/>
            </a:endParaRPr>
          </a:p>
        </p:txBody>
      </p:sp>
      <p:sp>
        <p:nvSpPr>
          <p:cNvPr id="5" name="Notes Placeholder 4"/>
          <p:cNvSpPr>
            <a:spLocks noGrp="1"/>
          </p:cNvSpPr>
          <p:nvPr>
            <p:ph type="body" sz="quarter" idx="11"/>
          </p:nvPr>
        </p:nvSpPr>
        <p:spPr/>
        <p:txBody>
          <a:bodyPr wrap="square" numCol="1" anchor="t" anchorCtr="0" compatLnSpc="1">
            <a:prstTxWarp prst="textNoShape">
              <a:avLst/>
            </a:prstTxWarp>
          </a:bodyPr>
          <a:lstStyle/>
          <a:p>
            <a:pPr marL="228583" indent="-228583"/>
            <a:r>
              <a:rPr lang="en-US" altLang="ko-KR" sz="1000" dirty="0" smtClean="0">
                <a:ea typeface="굴림" charset="-127"/>
              </a:rPr>
              <a:t>IT</a:t>
            </a:r>
            <a:r>
              <a:rPr lang="ko-KR" altLang="en-US" sz="1000" smtClean="0">
                <a:ea typeface="굴림" charset="-127"/>
              </a:rPr>
              <a:t>학과</a:t>
            </a:r>
            <a:r>
              <a:rPr lang="ko-KR" altLang="en-US" sz="1000" baseline="0" smtClean="0">
                <a:ea typeface="굴림" charset="-127"/>
              </a:rPr>
              <a:t> 학생들이면 </a:t>
            </a:r>
            <a:r>
              <a:rPr lang="en-US" altLang="ko-KR" sz="1000" baseline="0" dirty="0" smtClean="0">
                <a:ea typeface="굴림" charset="-127"/>
              </a:rPr>
              <a:t>IT </a:t>
            </a:r>
            <a:r>
              <a:rPr lang="ko-KR" altLang="en-US" sz="1000" baseline="0" smtClean="0">
                <a:ea typeface="굴림" charset="-127"/>
              </a:rPr>
              <a:t>어떤 회사가 있는지 기술력에 대한 정보도 알면 좋을것 같아 준비 한 장표구요 </a:t>
            </a:r>
            <a:r>
              <a:rPr lang="en-US" altLang="ko-KR" sz="1000" baseline="0" dirty="0" smtClean="0">
                <a:ea typeface="굴림" charset="-127"/>
              </a:rPr>
              <a:t>/ </a:t>
            </a:r>
            <a:r>
              <a:rPr lang="ko-KR" altLang="en-US" sz="1000" baseline="0" smtClean="0">
                <a:ea typeface="굴림" charset="-127"/>
              </a:rPr>
              <a:t>예전에 </a:t>
            </a:r>
            <a:r>
              <a:rPr lang="en-US" altLang="ko-KR" sz="1000" baseline="0" dirty="0" smtClean="0">
                <a:ea typeface="굴림" charset="-127"/>
              </a:rPr>
              <a:t>2010</a:t>
            </a:r>
            <a:r>
              <a:rPr lang="ko-KR" altLang="en-US" sz="1000" baseline="0" smtClean="0">
                <a:ea typeface="굴림" charset="-127"/>
              </a:rPr>
              <a:t>이전에는 하드웨어 업체들이 상위권에 분포 되어 있었는데</a:t>
            </a:r>
            <a:endParaRPr lang="en-US" altLang="ko-KR" sz="1000" baseline="0" dirty="0" smtClean="0">
              <a:ea typeface="굴림" charset="-127"/>
            </a:endParaRPr>
          </a:p>
          <a:p>
            <a:pPr marL="228583" indent="-228583"/>
            <a:r>
              <a:rPr lang="en-US" altLang="ko-KR" sz="1000" baseline="0" dirty="0" smtClean="0">
                <a:ea typeface="굴림" charset="-127"/>
              </a:rPr>
              <a:t>2010 </a:t>
            </a:r>
            <a:r>
              <a:rPr lang="ko-KR" altLang="en-US" sz="1000" baseline="0" smtClean="0">
                <a:ea typeface="굴림" charset="-127"/>
              </a:rPr>
              <a:t>도 부터 </a:t>
            </a:r>
            <a:r>
              <a:rPr lang="en-US" altLang="ko-KR" sz="1000" baseline="0" dirty="0" smtClean="0">
                <a:ea typeface="굴림" charset="-127"/>
              </a:rPr>
              <a:t>PC </a:t>
            </a:r>
            <a:r>
              <a:rPr lang="ko-KR" altLang="en-US" sz="1000" baseline="0" smtClean="0">
                <a:ea typeface="굴림" charset="-127"/>
              </a:rPr>
              <a:t>시대가 저물고 모바일 컴퓨팅 시대가 열린 해로 평가 받고 있습니다</a:t>
            </a:r>
            <a:r>
              <a:rPr lang="en-US" altLang="ko-KR" sz="1000" baseline="0" dirty="0" smtClean="0">
                <a:ea typeface="굴림" charset="-127"/>
              </a:rPr>
              <a:t>. </a:t>
            </a:r>
            <a:r>
              <a:rPr lang="ko-KR" altLang="en-US" sz="1000" baseline="0" smtClean="0">
                <a:ea typeface="굴림" charset="-127"/>
              </a:rPr>
              <a:t>아이폰의 애플이 </a:t>
            </a:r>
            <a:r>
              <a:rPr lang="en-US" altLang="ko-KR" sz="1000" baseline="0" dirty="0" smtClean="0">
                <a:ea typeface="굴림" charset="-127"/>
              </a:rPr>
              <a:t>2000</a:t>
            </a:r>
            <a:r>
              <a:rPr lang="ko-KR" altLang="en-US" sz="1000" baseline="0" smtClean="0">
                <a:ea typeface="굴림" charset="-127"/>
              </a:rPr>
              <a:t>년대 부터</a:t>
            </a:r>
            <a:r>
              <a:rPr lang="en-US" altLang="ko-KR" sz="1000" baseline="0" dirty="0" smtClean="0">
                <a:ea typeface="굴림" charset="-127"/>
              </a:rPr>
              <a:t>10</a:t>
            </a:r>
            <a:r>
              <a:rPr lang="ko-KR" altLang="en-US" sz="1000" baseline="0" smtClean="0">
                <a:ea typeface="굴림" charset="-127"/>
              </a:rPr>
              <a:t>년간 부동의 </a:t>
            </a:r>
            <a:r>
              <a:rPr lang="en-US" altLang="ko-KR" sz="1000" baseline="0" dirty="0" smtClean="0">
                <a:ea typeface="굴림" charset="-127"/>
              </a:rPr>
              <a:t>1</a:t>
            </a:r>
            <a:r>
              <a:rPr lang="ko-KR" altLang="en-US" sz="1000" baseline="0" smtClean="0">
                <a:ea typeface="굴림" charset="-127"/>
              </a:rPr>
              <a:t>위였단 </a:t>
            </a:r>
            <a:r>
              <a:rPr lang="en-US" altLang="ko-KR" sz="1000" baseline="0" dirty="0" smtClean="0">
                <a:ea typeface="굴림" charset="-127"/>
              </a:rPr>
              <a:t>MS</a:t>
            </a:r>
            <a:r>
              <a:rPr lang="ko-KR" altLang="en-US" sz="1000" baseline="0" smtClean="0">
                <a:ea typeface="굴림" charset="-127"/>
              </a:rPr>
              <a:t>를 제치고 올라온 해이다</a:t>
            </a:r>
            <a:r>
              <a:rPr lang="en-US" altLang="ko-KR" sz="1000" baseline="0" dirty="0" smtClean="0">
                <a:ea typeface="굴림" charset="-127"/>
              </a:rPr>
              <a:t>, </a:t>
            </a:r>
            <a:r>
              <a:rPr lang="ko-KR" altLang="en-US" sz="1000" baseline="0" smtClean="0">
                <a:ea typeface="굴림" charset="-127"/>
              </a:rPr>
              <a:t>보면 저희 오라클은 </a:t>
            </a:r>
            <a:r>
              <a:rPr lang="en-US" altLang="ko-KR" sz="1000" baseline="0" dirty="0" smtClean="0">
                <a:ea typeface="굴림" charset="-127"/>
              </a:rPr>
              <a:t>1</a:t>
            </a:r>
            <a:r>
              <a:rPr lang="ko-KR" altLang="en-US" sz="1000" baseline="0" smtClean="0">
                <a:ea typeface="굴림" charset="-127"/>
              </a:rPr>
              <a:t>위는 못했는데 꾸준히 </a:t>
            </a:r>
            <a:r>
              <a:rPr lang="en-US" altLang="ko-KR" sz="1000" baseline="0" dirty="0" smtClean="0">
                <a:ea typeface="굴림" charset="-127"/>
              </a:rPr>
              <a:t>5~6</a:t>
            </a:r>
            <a:r>
              <a:rPr lang="ko-KR" altLang="en-US" sz="1000" baseline="0" smtClean="0">
                <a:ea typeface="굴림" charset="-127"/>
              </a:rPr>
              <a:t>위 머물고 있죠</a:t>
            </a:r>
            <a:endParaRPr lang="en-US" altLang="ko-KR" sz="1000" baseline="0" dirty="0" smtClean="0">
              <a:ea typeface="굴림" charset="-127"/>
            </a:endParaRPr>
          </a:p>
          <a:p>
            <a:pPr marL="228583" indent="-228583"/>
            <a:endParaRPr lang="en-US" altLang="ko-KR" sz="1000" baseline="0" dirty="0" smtClean="0">
              <a:ea typeface="굴림" charset="-127"/>
            </a:endParaRPr>
          </a:p>
          <a:p>
            <a:pPr marL="228583" indent="-228583"/>
            <a:endParaRPr lang="en-US" altLang="ko-KR" sz="1000" baseline="0" dirty="0" smtClean="0">
              <a:ea typeface="굴림" charset="-127"/>
            </a:endParaRPr>
          </a:p>
          <a:p>
            <a:pPr marL="228583" indent="-228583"/>
            <a:r>
              <a:rPr lang="ko-KR" altLang="en-US" sz="1000" dirty="0" smtClean="0">
                <a:ea typeface="굴림" charset="-127"/>
              </a:rPr>
              <a:t>과거 </a:t>
            </a:r>
            <a:r>
              <a:rPr lang="en-US" altLang="ko-KR" sz="1000" dirty="0" smtClean="0">
                <a:ea typeface="굴림" charset="-127"/>
              </a:rPr>
              <a:t>80</a:t>
            </a:r>
            <a:r>
              <a:rPr lang="ko-KR" altLang="en-US" sz="1000" smtClean="0">
                <a:ea typeface="굴림" charset="-127"/>
              </a:rPr>
              <a:t>년대 </a:t>
            </a:r>
            <a:r>
              <a:rPr lang="en-US" altLang="ko-KR" sz="1000" dirty="0" smtClean="0">
                <a:ea typeface="굴림" charset="-127"/>
              </a:rPr>
              <a:t>90</a:t>
            </a:r>
            <a:r>
              <a:rPr lang="ko-KR" altLang="en-US" sz="1000" smtClean="0">
                <a:ea typeface="굴림" charset="-127"/>
              </a:rPr>
              <a:t>년대 에는</a:t>
            </a:r>
            <a:r>
              <a:rPr lang="ko-KR" altLang="en-US" sz="1000" baseline="0" smtClean="0">
                <a:ea typeface="굴림" charset="-127"/>
              </a:rPr>
              <a:t> 쉽게 설명하면 하드웨어 기업 </a:t>
            </a:r>
            <a:r>
              <a:rPr lang="en-US" altLang="ko-KR" sz="1000" baseline="0" dirty="0" smtClean="0">
                <a:ea typeface="굴림" charset="-127"/>
              </a:rPr>
              <a:t>IBM </a:t>
            </a:r>
            <a:r>
              <a:rPr lang="ko-KR" altLang="en-US" sz="1000" baseline="0" smtClean="0">
                <a:ea typeface="굴림" charset="-127"/>
              </a:rPr>
              <a:t>이 </a:t>
            </a:r>
            <a:r>
              <a:rPr lang="en-US" altLang="ko-KR" sz="1000" baseline="0" dirty="0" smtClean="0">
                <a:ea typeface="굴림" charset="-127"/>
              </a:rPr>
              <a:t>1</a:t>
            </a:r>
            <a:r>
              <a:rPr lang="ko-KR" altLang="en-US" sz="1000" baseline="0" smtClean="0">
                <a:ea typeface="굴림" charset="-127"/>
              </a:rPr>
              <a:t>위 였다</a:t>
            </a:r>
            <a:r>
              <a:rPr lang="en-US" altLang="ko-KR" sz="1000" baseline="0" dirty="0" smtClean="0">
                <a:ea typeface="굴림" charset="-127"/>
              </a:rPr>
              <a:t>. </a:t>
            </a:r>
            <a:r>
              <a:rPr lang="ko-KR" altLang="en-US" sz="1000" baseline="0" smtClean="0">
                <a:ea typeface="굴림" charset="-127"/>
              </a:rPr>
              <a:t>그리고 통신업체들 시스코 노키아 에릭슨 등</a:t>
            </a:r>
            <a:r>
              <a:rPr lang="en-US" altLang="ko-KR" sz="1000" baseline="0" dirty="0" smtClean="0">
                <a:ea typeface="굴림" charset="-127"/>
              </a:rPr>
              <a:t> </a:t>
            </a:r>
            <a:r>
              <a:rPr lang="ko-KR" altLang="en-US" sz="1000" baseline="0" smtClean="0">
                <a:ea typeface="굴림" charset="-127"/>
              </a:rPr>
              <a:t>그러나 이유는 </a:t>
            </a:r>
            <a:r>
              <a:rPr lang="ko-KR" altLang="en-US" sz="1000" baseline="0" dirty="0" smtClean="0">
                <a:ea typeface="굴림" charset="-127"/>
              </a:rPr>
              <a:t>요즘 </a:t>
            </a:r>
            <a:r>
              <a:rPr lang="en-US" altLang="ko-KR" sz="1000" baseline="0" dirty="0" smtClean="0">
                <a:ea typeface="굴림" charset="-127"/>
              </a:rPr>
              <a:t>IT </a:t>
            </a:r>
            <a:r>
              <a:rPr lang="ko-KR" altLang="en-US" sz="1000" baseline="0" smtClean="0">
                <a:ea typeface="굴림" charset="-127"/>
              </a:rPr>
              <a:t>업계 트렌드인 클라우드</a:t>
            </a:r>
            <a:r>
              <a:rPr lang="en-US" altLang="ko-KR" sz="1000" baseline="0" dirty="0" smtClean="0">
                <a:ea typeface="굴림" charset="-127"/>
              </a:rPr>
              <a:t>, </a:t>
            </a:r>
            <a:r>
              <a:rPr lang="ko-KR" altLang="en-US" sz="1000" baseline="0" smtClean="0">
                <a:ea typeface="굴림" charset="-127"/>
              </a:rPr>
              <a:t>빅데이타</a:t>
            </a:r>
            <a:r>
              <a:rPr lang="en-US" altLang="ko-KR" sz="1000" baseline="0" dirty="0" smtClean="0">
                <a:ea typeface="굴림" charset="-127"/>
              </a:rPr>
              <a:t>, IOT </a:t>
            </a:r>
            <a:r>
              <a:rPr lang="ko-KR" altLang="en-US" sz="1000" baseline="0" smtClean="0">
                <a:ea typeface="굴림" charset="-127"/>
              </a:rPr>
              <a:t>등등이 결국 </a:t>
            </a:r>
            <a:r>
              <a:rPr lang="en-US" altLang="ko-KR" sz="1000" baseline="0" dirty="0" err="1" smtClean="0">
                <a:ea typeface="굴림" charset="-127"/>
              </a:rPr>
              <a:t>DATAbase</a:t>
            </a:r>
            <a:r>
              <a:rPr lang="ko-KR" altLang="en-US" sz="1000" baseline="0" smtClean="0">
                <a:ea typeface="굴림" charset="-127"/>
              </a:rPr>
              <a:t>위에서 구동이 되기 떄문에 시장은 더욱 커질 것이다</a:t>
            </a:r>
            <a:endParaRPr lang="en-US" altLang="ko-KR" sz="1000" dirty="0" smtClean="0">
              <a:ea typeface="굴림" charset="-127"/>
            </a:endParaRPr>
          </a:p>
          <a:p>
            <a:endParaRPr lang="en-US" altLang="ko-KR" sz="1000" dirty="0" smtClean="0">
              <a:ea typeface="굴림" charset="-127"/>
            </a:endParaRPr>
          </a:p>
        </p:txBody>
      </p:sp>
    </p:spTree>
    <p:extLst>
      <p:ext uri="{BB962C8B-B14F-4D97-AF65-F5344CB8AC3E}">
        <p14:creationId xmlns:p14="http://schemas.microsoft.com/office/powerpoint/2010/main" val="3440145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DB00FC8-5D8A-4DF2-AAEF-A298075C047E}" type="slidenum">
              <a:rPr lang="ko-KR" altLang="en-US" smtClean="0"/>
              <a:pPr/>
              <a:t>14</a:t>
            </a:fld>
            <a:endParaRPr lang="en-US" altLang="ko-KR" smtClean="0"/>
          </a:p>
        </p:txBody>
      </p:sp>
      <p:sp>
        <p:nvSpPr>
          <p:cNvPr id="57347" name="Rectangle 2"/>
          <p:cNvSpPr>
            <a:spLocks noGrp="1" noRot="1" noChangeAspect="1" noChangeArrowheads="1" noTextEdit="1"/>
          </p:cNvSpPr>
          <p:nvPr>
            <p:ph type="sldImg"/>
          </p:nvPr>
        </p:nvSpPr>
        <p:spPr>
          <a:xfrm>
            <a:off x="922338" y="746125"/>
            <a:ext cx="4965700" cy="3724275"/>
          </a:xfrm>
          <a:ln w="12700" cap="flat">
            <a:solidFill>
              <a:schemeClr val="tx1"/>
            </a:solidFill>
          </a:ln>
        </p:spPr>
      </p:sp>
      <p:sp>
        <p:nvSpPr>
          <p:cNvPr id="57348" name="Rectangle 3"/>
          <p:cNvSpPr>
            <a:spLocks noGrp="1" noChangeArrowheads="1"/>
          </p:cNvSpPr>
          <p:nvPr>
            <p:ph type="body" idx="1"/>
          </p:nvPr>
        </p:nvSpPr>
        <p:spPr>
          <a:xfrm>
            <a:off x="908369" y="4722613"/>
            <a:ext cx="4995227" cy="4475584"/>
          </a:xfrm>
          <a:noFill/>
          <a:ln/>
        </p:spPr>
        <p:txBody>
          <a:bodyPr lIns="93047" tIns="46525" rIns="93047" bIns="46525"/>
          <a:lstStyle/>
          <a:p>
            <a:pPr eaLnBrk="1" hangingPunct="1"/>
            <a:endParaRPr lang="nl-NL" altLang="ko-KR" smtClean="0">
              <a:ea typeface="굴림" pitchFamily="50"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2.xml"/><Relationship Id="rId1" Type="http://schemas.openxmlformats.org/officeDocument/2006/relationships/themeOverride" Target="../theme/themeOverride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0"/>
            <a:ext cx="2824163" cy="2824163"/>
          </a:xfrm>
          <a:prstGeom prst="rect">
            <a:avLst/>
          </a:prstGeom>
          <a:solidFill>
            <a:srgbClr val="ADADAD"/>
          </a:solidFill>
          <a:ln w="12700">
            <a:noFill/>
            <a:miter lim="800000"/>
            <a:headEnd/>
            <a:tailEnd/>
          </a:ln>
          <a:effectLst/>
        </p:spPr>
        <p:txBody>
          <a:bodyPr wrap="none" anchor="ctr" anchorCtr="1"/>
          <a:lstStyle/>
          <a:p>
            <a:pPr algn="ctr" eaLnBrk="0" latinLnBrk="0" hangingPunct="0">
              <a:defRPr/>
            </a:pPr>
            <a:r>
              <a:rPr lang="ko-KR" altLang="en-US">
                <a:solidFill>
                  <a:srgbClr val="000000"/>
                </a:solidFill>
              </a:rPr>
              <a:t>&lt;</a:t>
            </a:r>
            <a:r>
              <a:rPr lang="en-US" altLang="ko-KR">
                <a:solidFill>
                  <a:srgbClr val="000000"/>
                </a:solidFill>
              </a:rPr>
              <a: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80"/>
          <p:cNvPicPr>
            <a:picLocks noChangeAspect="1" noChangeArrowheads="1"/>
          </p:cNvPicPr>
          <p:nvPr userDrawn="1"/>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2400"/>
            </a:lvl1pPr>
          </a:lstStyle>
          <a:p>
            <a:r>
              <a:rPr lang="en-US" altLang="ko-KR"/>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Tx/>
              <a:buNone/>
              <a:defRPr sz="1600"/>
            </a:lvl1pPr>
          </a:lstStyle>
          <a:p>
            <a:r>
              <a:rPr lang="en-US" altLang="ko-KR"/>
              <a:t>Click to edit Master subtitle style</a:t>
            </a:r>
          </a:p>
        </p:txBody>
      </p:sp>
      <p:pic>
        <p:nvPicPr>
          <p:cNvPr id="40961" name="Picture 1"/>
          <p:cNvPicPr>
            <a:picLocks noChangeAspect="1" noChangeArrowheads="1"/>
          </p:cNvPicPr>
          <p:nvPr userDrawn="1"/>
        </p:nvPicPr>
        <p:blipFill>
          <a:blip r:embed="rId5" cstate="print"/>
          <a:srcRect/>
          <a:stretch>
            <a:fillRect/>
          </a:stretch>
        </p:blipFill>
        <p:spPr bwMode="auto">
          <a:xfrm>
            <a:off x="4294211" y="4193489"/>
            <a:ext cx="3046629" cy="6787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3"/>
          <p:cNvSpPr>
            <a:spLocks noGrp="1" noChangeArrowheads="1"/>
          </p:cNvSpPr>
          <p:nvPr>
            <p:ph type="ftr" sz="quarter" idx="10"/>
          </p:nvPr>
        </p:nvSpPr>
        <p:spPr>
          <a:ln/>
        </p:spPr>
        <p:txBody>
          <a:bodyPr/>
          <a:lstStyle>
            <a:lvl1pPr>
              <a:defRPr/>
            </a:lvl1pPr>
          </a:lstStyle>
          <a:p>
            <a:pPr>
              <a:defRPr/>
            </a:pPr>
            <a:fld id="{87428392-28CB-4358-B33F-B053F658FF2E}" type="slidenum">
              <a:rPr lang="ko-KR" altLang="en-US"/>
              <a:pPr>
                <a:defRPr/>
              </a:pPr>
              <a:t>‹#›</a:t>
            </a:fld>
            <a:endParaRPr lang="en-US" altLang="ko-K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24625" y="304800"/>
            <a:ext cx="1946275" cy="56388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304800"/>
            <a:ext cx="5686425" cy="56388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3"/>
          <p:cNvSpPr>
            <a:spLocks noGrp="1" noChangeArrowheads="1"/>
          </p:cNvSpPr>
          <p:nvPr>
            <p:ph type="ftr" sz="quarter" idx="10"/>
          </p:nvPr>
        </p:nvSpPr>
        <p:spPr>
          <a:ln/>
        </p:spPr>
        <p:txBody>
          <a:bodyPr/>
          <a:lstStyle>
            <a:lvl1pPr>
              <a:defRPr/>
            </a:lvl1pPr>
          </a:lstStyle>
          <a:p>
            <a:pPr>
              <a:defRPr/>
            </a:pPr>
            <a:fld id="{82B9F314-3A00-47D5-953F-D6952EEA62DB}" type="slidenum">
              <a:rPr lang="ko-KR" altLang="en-US"/>
              <a:pPr>
                <a:defRPr/>
              </a:pPr>
              <a:t>‹#›</a:t>
            </a:fld>
            <a:endParaRPr lang="en-US" altLang="ko-K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889000" y="304800"/>
            <a:ext cx="7581900" cy="941388"/>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685800" y="1600200"/>
            <a:ext cx="7537450" cy="4343400"/>
          </a:xfrm>
        </p:spPr>
        <p:txBody>
          <a:bodyPr/>
          <a:lstStyle/>
          <a:p>
            <a:pPr lvl="0"/>
            <a:endParaRPr lang="ko-KR" altLang="en-US" noProof="0"/>
          </a:p>
        </p:txBody>
      </p:sp>
      <p:sp>
        <p:nvSpPr>
          <p:cNvPr id="4" name="Rectangle 23"/>
          <p:cNvSpPr>
            <a:spLocks noGrp="1" noChangeArrowheads="1"/>
          </p:cNvSpPr>
          <p:nvPr>
            <p:ph type="ftr" sz="quarter" idx="10"/>
          </p:nvPr>
        </p:nvSpPr>
        <p:spPr>
          <a:ln/>
        </p:spPr>
        <p:txBody>
          <a:bodyPr/>
          <a:lstStyle>
            <a:lvl1pPr>
              <a:defRPr/>
            </a:lvl1pPr>
          </a:lstStyle>
          <a:p>
            <a:pPr>
              <a:defRPr/>
            </a:pPr>
            <a:fld id="{DABEDE20-7E1B-4415-8F5D-A4B03FDFE37C}" type="slidenum">
              <a:rPr lang="ko-KR" altLang="en-US"/>
              <a:pPr>
                <a:defRPr/>
              </a:pPr>
              <a:t>‹#›</a:t>
            </a:fld>
            <a:endParaRPr lang="en-US" altLang="ko-KR"/>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964" y="739776"/>
            <a:ext cx="8346073"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398926" y="2286000"/>
            <a:ext cx="834716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398964" y="3429452"/>
            <a:ext cx="8346073"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6" name="Date Placeholder 5"/>
          <p:cNvSpPr>
            <a:spLocks noGrp="1"/>
          </p:cNvSpPr>
          <p:nvPr>
            <p:ph type="dt" sz="half" idx="14"/>
          </p:nvPr>
        </p:nvSpPr>
        <p:spPr/>
        <p:txBody>
          <a:bodyPr/>
          <a:lstStyle>
            <a:lvl1pPr>
              <a:defRPr>
                <a:solidFill>
                  <a:srgbClr val="5F5F5F"/>
                </a:solidFill>
              </a:defRPr>
            </a:lvl1pPr>
          </a:lstStyle>
          <a:p>
            <a:fld id="{F58637A1-2757-41E8-AD98-43E9D0558D9A}" type="datetime1">
              <a:rPr lang="en-US" smtClean="0"/>
              <a:pPr/>
              <a:t>10/11/2017</a:t>
            </a:fld>
            <a:endParaRPr lang="en-US" dirty="0"/>
          </a:p>
        </p:txBody>
      </p:sp>
      <p:sp>
        <p:nvSpPr>
          <p:cNvPr id="8" name="Footer Placeholder 7"/>
          <p:cNvSpPr>
            <a:spLocks noGrp="1"/>
          </p:cNvSpPr>
          <p:nvPr>
            <p:ph type="ftr" sz="quarter" idx="15"/>
          </p:nvPr>
        </p:nvSpPr>
        <p:spPr/>
        <p:txBody>
          <a:bodyPr/>
          <a:lstStyle>
            <a:lvl1pPr>
              <a:defRPr>
                <a:solidFill>
                  <a:srgbClr val="5F5F5F"/>
                </a:solidFill>
              </a:defRPr>
            </a:lvl1pPr>
          </a:lstStyle>
          <a:p>
            <a:r>
              <a:rPr lang="en-US" smtClean="0"/>
              <a:t>Oracle Confidential – Internal/Restricted/Highly Restricted</a:t>
            </a:r>
            <a:endParaRPr lang="en-US" dirty="0"/>
          </a:p>
        </p:txBody>
      </p:sp>
      <p:sp>
        <p:nvSpPr>
          <p:cNvPr id="16" name="TextBox 15"/>
          <p:cNvSpPr txBox="1"/>
          <p:nvPr userDrawn="1"/>
        </p:nvSpPr>
        <p:spPr>
          <a:xfrm>
            <a:off x="4033555" y="6556248"/>
            <a:ext cx="2400925" cy="182880"/>
          </a:xfrm>
          <a:prstGeom prst="rect">
            <a:avLst/>
          </a:prstGeom>
          <a:noFill/>
        </p:spPr>
        <p:txBody>
          <a:bodyPr vert="horz" wrap="none" lIns="0" tIns="0" rIns="0" bIns="0" rtlCol="0" anchor="ctr" anchorCtr="0">
            <a:noAutofit/>
          </a:bodyPr>
          <a:lstStyle/>
          <a:p>
            <a:pPr algn="r" fontAlgn="auto" latinLnBrk="0">
              <a:spcBef>
                <a:spcPts val="0"/>
              </a:spcBef>
              <a:spcAft>
                <a:spcPts val="0"/>
              </a:spcAft>
            </a:pPr>
            <a:r>
              <a:rPr sz="850" b="0" dirty="0">
                <a:solidFill>
                  <a:srgbClr val="5F5F5F"/>
                </a:solidFill>
                <a:latin typeface="Calibri"/>
                <a:ea typeface="+mn-ea"/>
              </a:rPr>
              <a:t>Copyright © </a:t>
            </a:r>
            <a:r>
              <a:rPr sz="850" b="0" dirty="0" smtClean="0">
                <a:solidFill>
                  <a:srgbClr val="5F5F5F"/>
                </a:solidFill>
                <a:latin typeface="Calibri"/>
                <a:ea typeface="+mn-ea"/>
              </a:rPr>
              <a:t>201</a:t>
            </a:r>
            <a:r>
              <a:rPr lang="en-US" sz="850" b="0" dirty="0" smtClean="0">
                <a:solidFill>
                  <a:srgbClr val="5F5F5F"/>
                </a:solidFill>
                <a:latin typeface="Calibri"/>
                <a:ea typeface="+mn-ea"/>
              </a:rPr>
              <a:t>5,</a:t>
            </a:r>
            <a:r>
              <a:rPr sz="850" b="0" dirty="0" smtClean="0">
                <a:solidFill>
                  <a:srgbClr val="5F5F5F"/>
                </a:solidFill>
                <a:latin typeface="Calibri"/>
                <a:ea typeface="+mn-ea"/>
              </a:rPr>
              <a:t> </a:t>
            </a:r>
            <a:r>
              <a:rPr sz="850" b="0" dirty="0">
                <a:solidFill>
                  <a:srgbClr val="5F5F5F"/>
                </a:solidFill>
                <a:latin typeface="Calibri"/>
                <a:ea typeface="+mn-ea"/>
              </a:rPr>
              <a:t>Oracle and/or its affiliates. All rights reserved.  </a:t>
            </a:r>
            <a:r>
              <a:rPr sz="850" b="0" dirty="0" smtClean="0">
                <a:solidFill>
                  <a:srgbClr val="5F5F5F"/>
                </a:solidFill>
                <a:latin typeface="Calibri"/>
                <a:ea typeface="+mn-ea"/>
              </a:rPr>
              <a:t>|</a:t>
            </a:r>
            <a:endParaRPr sz="850" b="0" dirty="0">
              <a:solidFill>
                <a:srgbClr val="5F5F5F"/>
              </a:solidFill>
              <a:latin typeface="Calibri"/>
              <a:ea typeface="+mn-ea"/>
            </a:endParaRPr>
          </a:p>
        </p:txBody>
      </p:sp>
      <p:pic>
        <p:nvPicPr>
          <p:cNvPr id="9" name="Picture 8"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68" y="6263640"/>
            <a:ext cx="1219171"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8964" y="739776"/>
            <a:ext cx="8346073"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398926" y="2286000"/>
            <a:ext cx="834716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7" name="Date Placeholder 6"/>
          <p:cNvSpPr>
            <a:spLocks noGrp="1"/>
          </p:cNvSpPr>
          <p:nvPr>
            <p:ph type="dt" sz="half" idx="10"/>
          </p:nvPr>
        </p:nvSpPr>
        <p:spPr/>
        <p:txBody>
          <a:bodyPr/>
          <a:lstStyle>
            <a:lvl1pPr>
              <a:defRPr>
                <a:solidFill>
                  <a:srgbClr val="5F5F5F"/>
                </a:solidFill>
              </a:defRPr>
            </a:lvl1pPr>
          </a:lstStyle>
          <a:p>
            <a:fld id="{8DA0FC38-0FA5-4886-ABB4-D52548B1A4EE}" type="datetime1">
              <a:rPr lang="en-US" smtClean="0"/>
              <a:pPr/>
              <a:t>10/11/2017</a:t>
            </a:fld>
            <a:endParaRPr lang="en-US" dirty="0"/>
          </a:p>
        </p:txBody>
      </p:sp>
      <p:sp>
        <p:nvSpPr>
          <p:cNvPr id="8" name="Footer Placeholder 7"/>
          <p:cNvSpPr>
            <a:spLocks noGrp="1"/>
          </p:cNvSpPr>
          <p:nvPr>
            <p:ph type="ftr" sz="quarter" idx="11"/>
          </p:nvPr>
        </p:nvSpPr>
        <p:spPr/>
        <p:txBody>
          <a:bodyPr/>
          <a:lstStyle>
            <a:lvl1pPr>
              <a:defRPr>
                <a:solidFill>
                  <a:srgbClr val="5F5F5F"/>
                </a:solidFill>
              </a:defRPr>
            </a:lvl1pPr>
          </a:lstStyle>
          <a:p>
            <a:r>
              <a:rPr lang="en-US" smtClean="0"/>
              <a:t>Oracle Confidential – Internal/Restricted/Highly Restricted</a:t>
            </a:r>
            <a:endParaRPr lang="en-US" dirty="0"/>
          </a:p>
        </p:txBody>
      </p:sp>
      <p:sp>
        <p:nvSpPr>
          <p:cNvPr id="15" name="TextBox 14"/>
          <p:cNvSpPr txBox="1"/>
          <p:nvPr userDrawn="1"/>
        </p:nvSpPr>
        <p:spPr>
          <a:xfrm>
            <a:off x="4033555" y="6556248"/>
            <a:ext cx="2400925" cy="182880"/>
          </a:xfrm>
          <a:prstGeom prst="rect">
            <a:avLst/>
          </a:prstGeom>
          <a:noFill/>
        </p:spPr>
        <p:txBody>
          <a:bodyPr vert="horz" wrap="none" lIns="0" tIns="0" rIns="0" bIns="0" rtlCol="0" anchor="ctr" anchorCtr="0">
            <a:noAutofit/>
          </a:bodyPr>
          <a:lstStyle/>
          <a:p>
            <a:pPr algn="r" fontAlgn="auto" latinLnBrk="0">
              <a:spcBef>
                <a:spcPts val="0"/>
              </a:spcBef>
              <a:spcAft>
                <a:spcPts val="0"/>
              </a:spcAft>
            </a:pPr>
            <a:r>
              <a:rPr sz="850" b="0" dirty="0">
                <a:solidFill>
                  <a:srgbClr val="5F5F5F"/>
                </a:solidFill>
                <a:latin typeface="Calibri"/>
                <a:ea typeface="+mn-ea"/>
              </a:rPr>
              <a:t>Copyright © </a:t>
            </a:r>
            <a:r>
              <a:rPr sz="850" b="0" dirty="0" smtClean="0">
                <a:solidFill>
                  <a:srgbClr val="5F5F5F"/>
                </a:solidFill>
                <a:latin typeface="Calibri"/>
                <a:ea typeface="+mn-ea"/>
              </a:rPr>
              <a:t>201</a:t>
            </a:r>
            <a:r>
              <a:rPr lang="en-US" sz="850" b="0" dirty="0" smtClean="0">
                <a:solidFill>
                  <a:srgbClr val="5F5F5F"/>
                </a:solidFill>
                <a:latin typeface="Calibri"/>
                <a:ea typeface="+mn-ea"/>
              </a:rPr>
              <a:t>5,</a:t>
            </a:r>
            <a:r>
              <a:rPr sz="850" b="0" dirty="0" smtClean="0">
                <a:solidFill>
                  <a:srgbClr val="5F5F5F"/>
                </a:solidFill>
                <a:latin typeface="Calibri"/>
                <a:ea typeface="+mn-ea"/>
              </a:rPr>
              <a:t> </a:t>
            </a:r>
            <a:r>
              <a:rPr sz="850" b="0" dirty="0">
                <a:solidFill>
                  <a:srgbClr val="5F5F5F"/>
                </a:solidFill>
                <a:latin typeface="Calibri"/>
                <a:ea typeface="+mn-ea"/>
              </a:rPr>
              <a:t>Oracle and/or its affiliates. All rights reserved.  </a:t>
            </a:r>
            <a:r>
              <a:rPr sz="850" b="0" dirty="0" smtClean="0">
                <a:solidFill>
                  <a:srgbClr val="5F5F5F"/>
                </a:solidFill>
                <a:latin typeface="Calibri"/>
                <a:ea typeface="+mn-ea"/>
              </a:rPr>
              <a:t>|</a:t>
            </a:r>
            <a:endParaRPr sz="850" b="0" dirty="0">
              <a:solidFill>
                <a:srgbClr val="5F5F5F"/>
              </a:solidFill>
              <a:latin typeface="Calibri"/>
              <a:ea typeface="+mn-ea"/>
            </a:endParaRPr>
          </a:p>
        </p:txBody>
      </p:sp>
      <p:pic>
        <p:nvPicPr>
          <p:cNvPr id="10" name="Picture 9" descr="Oracle logo in white on red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868" y="6263640"/>
            <a:ext cx="1219171"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9144000"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
        <p:nvSpPr>
          <p:cNvPr id="2" name="Title 1"/>
          <p:cNvSpPr>
            <a:spLocks noGrp="1"/>
          </p:cNvSpPr>
          <p:nvPr>
            <p:ph type="ctrTitle"/>
          </p:nvPr>
        </p:nvSpPr>
        <p:spPr>
          <a:xfrm>
            <a:off x="398964" y="739776"/>
            <a:ext cx="7202776"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398925" y="2286000"/>
            <a:ext cx="7202776"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398964" y="3429452"/>
            <a:ext cx="7202776"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7" name="Date Placeholder 6"/>
          <p:cNvSpPr>
            <a:spLocks noGrp="1"/>
          </p:cNvSpPr>
          <p:nvPr>
            <p:ph type="dt" sz="half" idx="14"/>
          </p:nvPr>
        </p:nvSpPr>
        <p:spPr/>
        <p:txBody>
          <a:bodyPr/>
          <a:lstStyle>
            <a:lvl1pPr>
              <a:defRPr>
                <a:solidFill>
                  <a:schemeClr val="tx1"/>
                </a:solidFill>
              </a:defRPr>
            </a:lvl1pPr>
          </a:lstStyle>
          <a:p>
            <a:fld id="{4C505D5A-B256-44E1-AC96-C2C7474C5D8D}" type="datetime1">
              <a:rPr lang="en-US" smtClean="0">
                <a:solidFill>
                  <a:srgbClr val="FFFFFF"/>
                </a:solidFill>
              </a:rPr>
              <a:pPr/>
              <a:t>10/11/2017</a:t>
            </a:fld>
            <a:endParaRPr lang="en-US" dirty="0">
              <a:solidFill>
                <a:srgbClr val="FFFFFF"/>
              </a:solidFill>
            </a:endParaRPr>
          </a:p>
        </p:txBody>
      </p:sp>
      <p:sp>
        <p:nvSpPr>
          <p:cNvPr id="8" name="Footer Placeholder 7"/>
          <p:cNvSpPr>
            <a:spLocks noGrp="1"/>
          </p:cNvSpPr>
          <p:nvPr>
            <p:ph type="ftr" sz="quarter" idx="15"/>
          </p:nvPr>
        </p:nvSpPr>
        <p:spPr/>
        <p:txBody>
          <a:bodyPr/>
          <a:lstStyle>
            <a:lvl1pPr>
              <a:defRPr>
                <a:solidFill>
                  <a:schemeClr val="tx1"/>
                </a:solidFill>
              </a:defRPr>
            </a:lvl1pPr>
          </a:lstStyle>
          <a:p>
            <a:r>
              <a:rPr lang="en-US" smtClean="0">
                <a:solidFill>
                  <a:srgbClr val="FFFFFF"/>
                </a:solidFill>
              </a:rPr>
              <a:t>Oracle Confidential – Internal/Restricted/Highly Restricted</a:t>
            </a:r>
            <a:endParaRPr lang="en-US" dirty="0">
              <a:solidFill>
                <a:srgbClr val="FFFFFF"/>
              </a:solidFill>
            </a:endParaRPr>
          </a:p>
        </p:txBody>
      </p:sp>
      <p:sp>
        <p:nvSpPr>
          <p:cNvPr id="14" name="TextBox 13"/>
          <p:cNvSpPr txBox="1"/>
          <p:nvPr userDrawn="1"/>
        </p:nvSpPr>
        <p:spPr>
          <a:xfrm>
            <a:off x="4033555" y="6556248"/>
            <a:ext cx="2400925" cy="182880"/>
          </a:xfrm>
          <a:prstGeom prst="rect">
            <a:avLst/>
          </a:prstGeom>
          <a:noFill/>
        </p:spPr>
        <p:txBody>
          <a:bodyPr vert="horz" wrap="none" lIns="0" tIns="0" rIns="0" bIns="0" rtlCol="0" anchor="ctr" anchorCtr="0">
            <a:noAutofit/>
          </a:bodyPr>
          <a:lstStyle/>
          <a:p>
            <a:pPr algn="r" fontAlgn="auto" latinLnBrk="0">
              <a:spcBef>
                <a:spcPts val="0"/>
              </a:spcBef>
              <a:spcAft>
                <a:spcPts val="0"/>
              </a:spcAft>
            </a:pPr>
            <a:r>
              <a:rPr sz="850" b="0" dirty="0">
                <a:solidFill>
                  <a:srgbClr val="FFFFFF"/>
                </a:solidFill>
                <a:latin typeface="Calibri"/>
                <a:ea typeface="+mn-ea"/>
              </a:rPr>
              <a:t>Copyright © </a:t>
            </a:r>
            <a:r>
              <a:rPr sz="850" b="0" dirty="0" smtClean="0">
                <a:solidFill>
                  <a:srgbClr val="FFFFFF"/>
                </a:solidFill>
                <a:latin typeface="Calibri"/>
                <a:ea typeface="+mn-ea"/>
              </a:rPr>
              <a:t>201</a:t>
            </a:r>
            <a:r>
              <a:rPr lang="en-US" sz="850" b="0" dirty="0" smtClean="0">
                <a:solidFill>
                  <a:srgbClr val="FFFFFF"/>
                </a:solidFill>
                <a:latin typeface="Calibri"/>
                <a:ea typeface="+mn-ea"/>
              </a:rPr>
              <a:t>5,</a:t>
            </a:r>
            <a:r>
              <a:rPr sz="850" b="0" dirty="0" smtClean="0">
                <a:solidFill>
                  <a:srgbClr val="FFFFFF"/>
                </a:solidFill>
                <a:latin typeface="Calibri"/>
                <a:ea typeface="+mn-ea"/>
              </a:rPr>
              <a:t> </a:t>
            </a:r>
            <a:r>
              <a:rPr sz="850" b="0" dirty="0">
                <a:solidFill>
                  <a:srgbClr val="FFFFFF"/>
                </a:solidFill>
                <a:latin typeface="Calibri"/>
                <a:ea typeface="+mn-ea"/>
              </a:rPr>
              <a:t>Oracle and/or its affiliates. All rights reserved.  </a:t>
            </a:r>
            <a:r>
              <a:rPr sz="850" b="0" dirty="0" smtClean="0">
                <a:solidFill>
                  <a:srgbClr val="FFFFFF"/>
                </a:solidFill>
                <a:latin typeface="Calibri"/>
                <a:ea typeface="+mn-ea"/>
              </a:rPr>
              <a:t>|</a:t>
            </a:r>
            <a:endParaRPr sz="850" b="0" dirty="0">
              <a:solidFill>
                <a:srgbClr val="FFFFFF"/>
              </a:solidFill>
              <a:latin typeface="Calibri"/>
              <a:ea typeface="+mn-ea"/>
            </a:endParaRPr>
          </a:p>
        </p:txBody>
      </p:sp>
      <p:pic>
        <p:nvPicPr>
          <p:cNvPr id="11" name="Picture 10" descr="Oracle logo in white on red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7868" y="6263640"/>
            <a:ext cx="1219171"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7" y="1524001"/>
            <a:ext cx="8347065"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4B0713F-DA50-44B8-8328-CFEF845F6523}" type="datetime1">
              <a:rPr lang="en-US" smtClean="0">
                <a:solidFill>
                  <a:srgbClr val="5F5F5F"/>
                </a:solidFill>
              </a:rPr>
              <a:pPr/>
              <a:t>10/11/2017</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398467" y="1981200"/>
            <a:ext cx="8347065"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7CD2E52-83C8-44FA-88AD-FB45DDFBF65F}" type="datetime1">
              <a:rPr lang="en-US" smtClean="0">
                <a:solidFill>
                  <a:srgbClr val="5F5F5F"/>
                </a:solidFill>
              </a:rPr>
              <a:pPr/>
              <a:t>10/11/2017</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7" name="Text Placeholder 12"/>
          <p:cNvSpPr>
            <a:spLocks noGrp="1"/>
          </p:cNvSpPr>
          <p:nvPr>
            <p:ph type="body" sz="quarter" idx="13" hasCustomPrompt="1"/>
          </p:nvPr>
        </p:nvSpPr>
        <p:spPr>
          <a:xfrm>
            <a:off x="398964" y="1373742"/>
            <a:ext cx="8346073"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10010B8-11AC-4175-BF29-EB4A3C61102F}" type="datetime1">
              <a:rPr lang="en-US" smtClean="0">
                <a:solidFill>
                  <a:srgbClr val="5F5F5F"/>
                </a:solidFill>
              </a:rPr>
              <a:pPr/>
              <a:t>10/11/2017</a:t>
            </a:fld>
            <a:endParaRPr dirty="0">
              <a:solidFill>
                <a:srgbClr val="5F5F5F"/>
              </a:solidFill>
            </a:endParaRPr>
          </a:p>
        </p:txBody>
      </p:sp>
      <p:sp>
        <p:nvSpPr>
          <p:cNvPr id="4" name="Footer Placeholder 3"/>
          <p:cNvSpPr>
            <a:spLocks noGrp="1"/>
          </p:cNvSpPr>
          <p:nvPr>
            <p:ph type="ftr" sz="quarter" idx="11"/>
          </p:nvPr>
        </p:nvSpPr>
        <p:spPr/>
        <p:txBody>
          <a:bodyPr/>
          <a:lstStyle/>
          <a:p>
            <a:r>
              <a:rPr dirty="0">
                <a:solidFill>
                  <a:srgbClr val="5F5F5F"/>
                </a:solidFill>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6" name="Text Placeholder 12"/>
          <p:cNvSpPr>
            <a:spLocks noGrp="1"/>
          </p:cNvSpPr>
          <p:nvPr>
            <p:ph type="body" sz="quarter" idx="13" hasCustomPrompt="1"/>
          </p:nvPr>
        </p:nvSpPr>
        <p:spPr>
          <a:xfrm>
            <a:off x="398964" y="1373742"/>
            <a:ext cx="8346072"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827CA-F831-46B0-9758-B6BAE0AF4EAB}" type="datetime1">
              <a:rPr lang="en-US" smtClean="0">
                <a:solidFill>
                  <a:srgbClr val="5F5F5F"/>
                </a:solidFill>
              </a:rPr>
              <a:pPr/>
              <a:t>10/11/2017</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23"/>
          <p:cNvSpPr>
            <a:spLocks noGrp="1" noChangeArrowheads="1"/>
          </p:cNvSpPr>
          <p:nvPr>
            <p:ph type="ftr" sz="quarter" idx="10"/>
          </p:nvPr>
        </p:nvSpPr>
        <p:spPr>
          <a:ln/>
        </p:spPr>
        <p:txBody>
          <a:bodyPr/>
          <a:lstStyle>
            <a:lvl1pPr>
              <a:defRPr/>
            </a:lvl1pPr>
          </a:lstStyle>
          <a:p>
            <a:pPr>
              <a:defRPr/>
            </a:pPr>
            <a:fld id="{CF873AF5-0C26-4184-9F6A-8E355CA7224B}" type="slidenum">
              <a:rPr lang="ko-KR" altLang="en-US"/>
              <a:pPr>
                <a:defRPr/>
              </a:pPr>
              <a:t>‹#›</a:t>
            </a:fld>
            <a:endParaRPr lang="en-US" altLang="ko-K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14A5B-588F-4C90-9D20-DD3B4D6AC865}" type="datetime1">
              <a:rPr lang="en-US" smtClean="0">
                <a:solidFill>
                  <a:srgbClr val="5F5F5F"/>
                </a:solidFill>
              </a:rPr>
              <a:pPr/>
              <a:t>10/11/2017</a:t>
            </a:fld>
            <a:endParaRPr dirty="0">
              <a:solidFill>
                <a:srgbClr val="5F5F5F"/>
              </a:solidFill>
            </a:endParaRPr>
          </a:p>
        </p:txBody>
      </p:sp>
      <p:sp>
        <p:nvSpPr>
          <p:cNvPr id="3" name="Footer Placeholder 2"/>
          <p:cNvSpPr>
            <a:spLocks noGrp="1"/>
          </p:cNvSpPr>
          <p:nvPr>
            <p:ph type="ftr" sz="quarter" idx="11"/>
          </p:nvPr>
        </p:nvSpPr>
        <p:spPr/>
        <p:txBody>
          <a:bodyPr/>
          <a:lstStyle/>
          <a:p>
            <a:r>
              <a:rPr dirty="0">
                <a:solidFill>
                  <a:srgbClr val="5F5F5F"/>
                </a:solidFill>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grpSp>
        <p:nvGrpSpPr>
          <p:cNvPr id="5" name="Group 3092" descr="&quot;Hardware and Software Engineered to work together&quot; tagline in red and black"/>
          <p:cNvGrpSpPr/>
          <p:nvPr userDrawn="1"/>
        </p:nvGrpSpPr>
        <p:grpSpPr bwMode="gray">
          <a:xfrm>
            <a:off x="2448563" y="2743200"/>
            <a:ext cx="4252829" cy="1081088"/>
            <a:chOff x="3263901" y="1227138"/>
            <a:chExt cx="5668962" cy="1081088"/>
          </a:xfrm>
        </p:grpSpPr>
        <p:sp>
          <p:nvSpPr>
            <p:cNvPr id="8" name="Rectangle 5"/>
            <p:cNvSpPr>
              <a:spLocks noChangeArrowheads="1"/>
            </p:cNvSpPr>
            <p:nvPr/>
          </p:nvSpPr>
          <p:spPr bwMode="gray">
            <a:xfrm>
              <a:off x="3997326" y="1855788"/>
              <a:ext cx="73025" cy="5080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9" name="Freeform 6"/>
            <p:cNvSpPr>
              <a:spLocks noEditPoints="1"/>
            </p:cNvSpPr>
            <p:nvPr/>
          </p:nvSpPr>
          <p:spPr bwMode="gray">
            <a:xfrm>
              <a:off x="48355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2"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0" name="Freeform 7"/>
            <p:cNvSpPr>
              <a:spLocks/>
            </p:cNvSpPr>
            <p:nvPr/>
          </p:nvSpPr>
          <p:spPr bwMode="gray">
            <a:xfrm>
              <a:off x="3263901" y="1236663"/>
              <a:ext cx="288925" cy="434975"/>
            </a:xfrm>
            <a:custGeom>
              <a:avLst/>
              <a:gdLst>
                <a:gd name="T0" fmla="*/ 125 w 182"/>
                <a:gd name="T1" fmla="*/ 110 h 274"/>
                <a:gd name="T2" fmla="*/ 125 w 182"/>
                <a:gd name="T3" fmla="*/ 0 h 274"/>
                <a:gd name="T4" fmla="*/ 182 w 182"/>
                <a:gd name="T5" fmla="*/ 0 h 274"/>
                <a:gd name="T6" fmla="*/ 182 w 182"/>
                <a:gd name="T7" fmla="*/ 274 h 274"/>
                <a:gd name="T8" fmla="*/ 125 w 182"/>
                <a:gd name="T9" fmla="*/ 274 h 274"/>
                <a:gd name="T10" fmla="*/ 125 w 182"/>
                <a:gd name="T11" fmla="*/ 153 h 274"/>
                <a:gd name="T12" fmla="*/ 57 w 182"/>
                <a:gd name="T13" fmla="*/ 153 h 274"/>
                <a:gd name="T14" fmla="*/ 57 w 182"/>
                <a:gd name="T15" fmla="*/ 274 h 274"/>
                <a:gd name="T16" fmla="*/ 0 w 182"/>
                <a:gd name="T17" fmla="*/ 274 h 274"/>
                <a:gd name="T18" fmla="*/ 0 w 182"/>
                <a:gd name="T19" fmla="*/ 0 h 274"/>
                <a:gd name="T20" fmla="*/ 57 w 182"/>
                <a:gd name="T21" fmla="*/ 0 h 274"/>
                <a:gd name="T22" fmla="*/ 57 w 182"/>
                <a:gd name="T23" fmla="*/ 110 h 274"/>
                <a:gd name="T24" fmla="*/ 125 w 182"/>
                <a:gd name="T25" fmla="*/ 11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274">
                  <a:moveTo>
                    <a:pt x="125" y="110"/>
                  </a:moveTo>
                  <a:lnTo>
                    <a:pt x="125" y="0"/>
                  </a:lnTo>
                  <a:lnTo>
                    <a:pt x="182" y="0"/>
                  </a:lnTo>
                  <a:lnTo>
                    <a:pt x="182" y="274"/>
                  </a:lnTo>
                  <a:lnTo>
                    <a:pt x="125" y="274"/>
                  </a:lnTo>
                  <a:lnTo>
                    <a:pt x="125" y="153"/>
                  </a:lnTo>
                  <a:lnTo>
                    <a:pt x="57" y="153"/>
                  </a:lnTo>
                  <a:lnTo>
                    <a:pt x="57" y="274"/>
                  </a:lnTo>
                  <a:lnTo>
                    <a:pt x="0" y="274"/>
                  </a:lnTo>
                  <a:lnTo>
                    <a:pt x="0" y="0"/>
                  </a:lnTo>
                  <a:lnTo>
                    <a:pt x="57" y="0"/>
                  </a:lnTo>
                  <a:lnTo>
                    <a:pt x="57" y="110"/>
                  </a:lnTo>
                  <a:lnTo>
                    <a:pt x="125" y="1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1" name="Freeform 8"/>
            <p:cNvSpPr>
              <a:spLocks noEditPoints="1"/>
            </p:cNvSpPr>
            <p:nvPr/>
          </p:nvSpPr>
          <p:spPr bwMode="gray">
            <a:xfrm>
              <a:off x="3602038" y="1362075"/>
              <a:ext cx="246063" cy="317500"/>
            </a:xfrm>
            <a:custGeom>
              <a:avLst/>
              <a:gdLst>
                <a:gd name="T0" fmla="*/ 29 w 30"/>
                <a:gd name="T1" fmla="*/ 30 h 38"/>
                <a:gd name="T2" fmla="*/ 30 w 30"/>
                <a:gd name="T3" fmla="*/ 37 h 38"/>
                <a:gd name="T4" fmla="*/ 20 w 30"/>
                <a:gd name="T5" fmla="*/ 37 h 38"/>
                <a:gd name="T6" fmla="*/ 20 w 30"/>
                <a:gd name="T7" fmla="*/ 32 h 38"/>
                <a:gd name="T8" fmla="*/ 19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4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19" y="32"/>
                    <a:pt x="19" y="32"/>
                    <a:pt x="19"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2" name="Freeform 9"/>
            <p:cNvSpPr>
              <a:spLocks/>
            </p:cNvSpPr>
            <p:nvPr/>
          </p:nvSpPr>
          <p:spPr bwMode="gray">
            <a:xfrm>
              <a:off x="3897313" y="1362075"/>
              <a:ext cx="165100" cy="309563"/>
            </a:xfrm>
            <a:custGeom>
              <a:avLst/>
              <a:gdLst>
                <a:gd name="T0" fmla="*/ 10 w 20"/>
                <a:gd name="T1" fmla="*/ 0 h 37"/>
                <a:gd name="T2" fmla="*/ 10 w 20"/>
                <a:gd name="T3" fmla="*/ 5 h 37"/>
                <a:gd name="T4" fmla="*/ 10 w 20"/>
                <a:gd name="T5" fmla="*/ 5 h 37"/>
                <a:gd name="T6" fmla="*/ 20 w 20"/>
                <a:gd name="T7" fmla="*/ 0 h 37"/>
                <a:gd name="T8" fmla="*/ 20 w 20"/>
                <a:gd name="T9" fmla="*/ 9 h 37"/>
                <a:gd name="T10" fmla="*/ 10 w 20"/>
                <a:gd name="T11" fmla="*/ 17 h 37"/>
                <a:gd name="T12" fmla="*/ 10 w 20"/>
                <a:gd name="T13" fmla="*/ 37 h 37"/>
                <a:gd name="T14" fmla="*/ 0 w 20"/>
                <a:gd name="T15" fmla="*/ 37 h 37"/>
                <a:gd name="T16" fmla="*/ 0 w 20"/>
                <a:gd name="T17" fmla="*/ 0 h 37"/>
                <a:gd name="T18" fmla="*/ 10 w 20"/>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37">
                  <a:moveTo>
                    <a:pt x="10" y="0"/>
                  </a:moveTo>
                  <a:cubicBezTo>
                    <a:pt x="10" y="5"/>
                    <a:pt x="10" y="5"/>
                    <a:pt x="10" y="5"/>
                  </a:cubicBezTo>
                  <a:cubicBezTo>
                    <a:pt x="10" y="5"/>
                    <a:pt x="10" y="5"/>
                    <a:pt x="10" y="5"/>
                  </a:cubicBezTo>
                  <a:cubicBezTo>
                    <a:pt x="12" y="1"/>
                    <a:pt x="15" y="0"/>
                    <a:pt x="20" y="0"/>
                  </a:cubicBezTo>
                  <a:cubicBezTo>
                    <a:pt x="20" y="9"/>
                    <a:pt x="20" y="9"/>
                    <a:pt x="20" y="9"/>
                  </a:cubicBezTo>
                  <a:cubicBezTo>
                    <a:pt x="11"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3" name="Freeform 10"/>
            <p:cNvSpPr>
              <a:spLocks/>
            </p:cNvSpPr>
            <p:nvPr/>
          </p:nvSpPr>
          <p:spPr bwMode="gray">
            <a:xfrm>
              <a:off x="4367213" y="1362075"/>
              <a:ext cx="444500" cy="309563"/>
            </a:xfrm>
            <a:custGeom>
              <a:avLst/>
              <a:gdLst>
                <a:gd name="T0" fmla="*/ 0 w 280"/>
                <a:gd name="T1" fmla="*/ 0 h 195"/>
                <a:gd name="T2" fmla="*/ 52 w 280"/>
                <a:gd name="T3" fmla="*/ 0 h 195"/>
                <a:gd name="T4" fmla="*/ 77 w 280"/>
                <a:gd name="T5" fmla="*/ 148 h 195"/>
                <a:gd name="T6" fmla="*/ 77 w 280"/>
                <a:gd name="T7" fmla="*/ 148 h 195"/>
                <a:gd name="T8" fmla="*/ 114 w 280"/>
                <a:gd name="T9" fmla="*/ 0 h 195"/>
                <a:gd name="T10" fmla="*/ 171 w 280"/>
                <a:gd name="T11" fmla="*/ 0 h 195"/>
                <a:gd name="T12" fmla="*/ 202 w 280"/>
                <a:gd name="T13" fmla="*/ 148 h 195"/>
                <a:gd name="T14" fmla="*/ 202 w 280"/>
                <a:gd name="T15" fmla="*/ 148 h 195"/>
                <a:gd name="T16" fmla="*/ 233 w 280"/>
                <a:gd name="T17" fmla="*/ 0 h 195"/>
                <a:gd name="T18" fmla="*/ 280 w 280"/>
                <a:gd name="T19" fmla="*/ 0 h 195"/>
                <a:gd name="T20" fmla="*/ 233 w 280"/>
                <a:gd name="T21" fmla="*/ 195 h 195"/>
                <a:gd name="T22" fmla="*/ 176 w 280"/>
                <a:gd name="T23" fmla="*/ 195 h 195"/>
                <a:gd name="T24" fmla="*/ 140 w 280"/>
                <a:gd name="T25" fmla="*/ 63 h 195"/>
                <a:gd name="T26" fmla="*/ 140 w 280"/>
                <a:gd name="T27" fmla="*/ 63 h 195"/>
                <a:gd name="T28" fmla="*/ 103 w 280"/>
                <a:gd name="T29" fmla="*/ 195 h 195"/>
                <a:gd name="T30" fmla="*/ 46 w 280"/>
                <a:gd name="T31" fmla="*/ 195 h 195"/>
                <a:gd name="T32" fmla="*/ 0 w 280"/>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0" h="195">
                  <a:moveTo>
                    <a:pt x="0" y="0"/>
                  </a:moveTo>
                  <a:lnTo>
                    <a:pt x="52" y="0"/>
                  </a:lnTo>
                  <a:lnTo>
                    <a:pt x="77" y="148"/>
                  </a:lnTo>
                  <a:lnTo>
                    <a:pt x="77" y="148"/>
                  </a:lnTo>
                  <a:lnTo>
                    <a:pt x="114" y="0"/>
                  </a:lnTo>
                  <a:lnTo>
                    <a:pt x="171" y="0"/>
                  </a:lnTo>
                  <a:lnTo>
                    <a:pt x="202" y="148"/>
                  </a:lnTo>
                  <a:lnTo>
                    <a:pt x="202" y="148"/>
                  </a:lnTo>
                  <a:lnTo>
                    <a:pt x="233" y="0"/>
                  </a:lnTo>
                  <a:lnTo>
                    <a:pt x="280" y="0"/>
                  </a:lnTo>
                  <a:lnTo>
                    <a:pt x="233" y="195"/>
                  </a:lnTo>
                  <a:lnTo>
                    <a:pt x="176" y="195"/>
                  </a:lnTo>
                  <a:lnTo>
                    <a:pt x="140" y="63"/>
                  </a:lnTo>
                  <a:lnTo>
                    <a:pt x="140" y="63"/>
                  </a:lnTo>
                  <a:lnTo>
                    <a:pt x="103" y="195"/>
                  </a:lnTo>
                  <a:lnTo>
                    <a:pt x="46"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4" name="Freeform 11"/>
            <p:cNvSpPr>
              <a:spLocks/>
            </p:cNvSpPr>
            <p:nvPr/>
          </p:nvSpPr>
          <p:spPr bwMode="gray">
            <a:xfrm>
              <a:off x="5132388" y="1362075"/>
              <a:ext cx="155575"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5" name="Freeform 12"/>
            <p:cNvSpPr>
              <a:spLocks noEditPoints="1"/>
            </p:cNvSpPr>
            <p:nvPr/>
          </p:nvSpPr>
          <p:spPr bwMode="gray">
            <a:xfrm>
              <a:off x="5321301" y="1362075"/>
              <a:ext cx="246063"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6" name="Freeform 13"/>
            <p:cNvSpPr>
              <a:spLocks noEditPoints="1"/>
            </p:cNvSpPr>
            <p:nvPr/>
          </p:nvSpPr>
          <p:spPr bwMode="gray">
            <a:xfrm>
              <a:off x="5748338" y="1362075"/>
              <a:ext cx="247650" cy="317500"/>
            </a:xfrm>
            <a:custGeom>
              <a:avLst/>
              <a:gdLst>
                <a:gd name="T0" fmla="*/ 29 w 30"/>
                <a:gd name="T1" fmla="*/ 30 h 38"/>
                <a:gd name="T2" fmla="*/ 30 w 30"/>
                <a:gd name="T3" fmla="*/ 37 h 38"/>
                <a:gd name="T4" fmla="*/ 20 w 30"/>
                <a:gd name="T5" fmla="*/ 37 h 38"/>
                <a:gd name="T6" fmla="*/ 20 w 30"/>
                <a:gd name="T7" fmla="*/ 32 h 38"/>
                <a:gd name="T8" fmla="*/ 20 w 30"/>
                <a:gd name="T9" fmla="*/ 32 h 38"/>
                <a:gd name="T10" fmla="*/ 10 w 30"/>
                <a:gd name="T11" fmla="*/ 38 h 38"/>
                <a:gd name="T12" fmla="*/ 0 w 30"/>
                <a:gd name="T13" fmla="*/ 26 h 38"/>
                <a:gd name="T14" fmla="*/ 19 w 30"/>
                <a:gd name="T15" fmla="*/ 13 h 38"/>
                <a:gd name="T16" fmla="*/ 19 w 30"/>
                <a:gd name="T17" fmla="*/ 11 h 38"/>
                <a:gd name="T18" fmla="*/ 15 w 30"/>
                <a:gd name="T19" fmla="*/ 5 h 38"/>
                <a:gd name="T20" fmla="*/ 11 w 30"/>
                <a:gd name="T21" fmla="*/ 11 h 38"/>
                <a:gd name="T22" fmla="*/ 1 w 30"/>
                <a:gd name="T23" fmla="*/ 11 h 38"/>
                <a:gd name="T24" fmla="*/ 5 w 30"/>
                <a:gd name="T25" fmla="*/ 2 h 38"/>
                <a:gd name="T26" fmla="*/ 15 w 30"/>
                <a:gd name="T27" fmla="*/ 0 h 38"/>
                <a:gd name="T28" fmla="*/ 29 w 30"/>
                <a:gd name="T29" fmla="*/ 12 h 38"/>
                <a:gd name="T30" fmla="*/ 29 w 30"/>
                <a:gd name="T31" fmla="*/ 30 h 38"/>
                <a:gd name="T32" fmla="*/ 10 w 30"/>
                <a:gd name="T33" fmla="*/ 26 h 38"/>
                <a:gd name="T34" fmla="*/ 14 w 30"/>
                <a:gd name="T35" fmla="*/ 31 h 38"/>
                <a:gd name="T36" fmla="*/ 19 w 30"/>
                <a:gd name="T37" fmla="*/ 19 h 38"/>
                <a:gd name="T38" fmla="*/ 10 w 30"/>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38">
                  <a:moveTo>
                    <a:pt x="29" y="30"/>
                  </a:moveTo>
                  <a:cubicBezTo>
                    <a:pt x="29" y="32"/>
                    <a:pt x="29" y="35"/>
                    <a:pt x="30" y="37"/>
                  </a:cubicBezTo>
                  <a:cubicBezTo>
                    <a:pt x="20" y="37"/>
                    <a:pt x="20" y="37"/>
                    <a:pt x="20" y="37"/>
                  </a:cubicBezTo>
                  <a:cubicBezTo>
                    <a:pt x="20" y="32"/>
                    <a:pt x="20" y="32"/>
                    <a:pt x="20" y="32"/>
                  </a:cubicBezTo>
                  <a:cubicBezTo>
                    <a:pt x="20" y="32"/>
                    <a:pt x="20" y="32"/>
                    <a:pt x="20" y="32"/>
                  </a:cubicBezTo>
                  <a:cubicBezTo>
                    <a:pt x="17" y="36"/>
                    <a:pt x="14" y="38"/>
                    <a:pt x="10" y="38"/>
                  </a:cubicBezTo>
                  <a:cubicBezTo>
                    <a:pt x="3" y="38"/>
                    <a:pt x="0" y="32"/>
                    <a:pt x="0" y="26"/>
                  </a:cubicBezTo>
                  <a:cubicBezTo>
                    <a:pt x="0" y="14"/>
                    <a:pt x="10" y="13"/>
                    <a:pt x="19" y="13"/>
                  </a:cubicBezTo>
                  <a:cubicBezTo>
                    <a:pt x="19" y="11"/>
                    <a:pt x="19" y="11"/>
                    <a:pt x="19" y="11"/>
                  </a:cubicBezTo>
                  <a:cubicBezTo>
                    <a:pt x="19" y="8"/>
                    <a:pt x="19" y="5"/>
                    <a:pt x="15" y="5"/>
                  </a:cubicBezTo>
                  <a:cubicBezTo>
                    <a:pt x="11" y="5"/>
                    <a:pt x="11" y="8"/>
                    <a:pt x="11" y="11"/>
                  </a:cubicBezTo>
                  <a:cubicBezTo>
                    <a:pt x="1" y="11"/>
                    <a:pt x="1" y="11"/>
                    <a:pt x="1" y="11"/>
                  </a:cubicBezTo>
                  <a:cubicBezTo>
                    <a:pt x="1" y="6"/>
                    <a:pt x="3" y="4"/>
                    <a:pt x="5" y="2"/>
                  </a:cubicBezTo>
                  <a:cubicBezTo>
                    <a:pt x="7" y="0"/>
                    <a:pt x="11" y="0"/>
                    <a:pt x="15" y="0"/>
                  </a:cubicBezTo>
                  <a:cubicBezTo>
                    <a:pt x="28" y="0"/>
                    <a:pt x="29" y="5"/>
                    <a:pt x="29" y="12"/>
                  </a:cubicBezTo>
                  <a:lnTo>
                    <a:pt x="29" y="30"/>
                  </a:lnTo>
                  <a:close/>
                  <a:moveTo>
                    <a:pt x="10" y="26"/>
                  </a:moveTo>
                  <a:cubicBezTo>
                    <a:pt x="10" y="28"/>
                    <a:pt x="11"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7" name="Freeform 14"/>
            <p:cNvSpPr>
              <a:spLocks/>
            </p:cNvSpPr>
            <p:nvPr/>
          </p:nvSpPr>
          <p:spPr bwMode="gray">
            <a:xfrm>
              <a:off x="6045201" y="1362075"/>
              <a:ext cx="230188" cy="309563"/>
            </a:xfrm>
            <a:custGeom>
              <a:avLst/>
              <a:gdLst>
                <a:gd name="T0" fmla="*/ 11 w 28"/>
                <a:gd name="T1" fmla="*/ 4 h 37"/>
                <a:gd name="T2" fmla="*/ 11 w 28"/>
                <a:gd name="T3" fmla="*/ 4 h 37"/>
                <a:gd name="T4" fmla="*/ 14 w 28"/>
                <a:gd name="T5" fmla="*/ 1 h 37"/>
                <a:gd name="T6" fmla="*/ 19 w 28"/>
                <a:gd name="T7" fmla="*/ 0 h 37"/>
                <a:gd name="T8" fmla="*/ 28 w 28"/>
                <a:gd name="T9" fmla="*/ 8 h 37"/>
                <a:gd name="T10" fmla="*/ 28 w 28"/>
                <a:gd name="T11" fmla="*/ 37 h 37"/>
                <a:gd name="T12" fmla="*/ 18 w 28"/>
                <a:gd name="T13" fmla="*/ 37 h 37"/>
                <a:gd name="T14" fmla="*/ 18 w 28"/>
                <a:gd name="T15" fmla="*/ 12 h 37"/>
                <a:gd name="T16" fmla="*/ 14 w 28"/>
                <a:gd name="T17" fmla="*/ 6 h 37"/>
                <a:gd name="T18" fmla="*/ 11 w 28"/>
                <a:gd name="T19" fmla="*/ 12 h 37"/>
                <a:gd name="T20" fmla="*/ 11 w 28"/>
                <a:gd name="T21" fmla="*/ 37 h 37"/>
                <a:gd name="T22" fmla="*/ 0 w 28"/>
                <a:gd name="T23" fmla="*/ 37 h 37"/>
                <a:gd name="T24" fmla="*/ 0 w 28"/>
                <a:gd name="T25" fmla="*/ 0 h 37"/>
                <a:gd name="T26" fmla="*/ 11 w 28"/>
                <a:gd name="T27" fmla="*/ 0 h 37"/>
                <a:gd name="T28" fmla="*/ 11 w 28"/>
                <a:gd name="T29"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37">
                  <a:moveTo>
                    <a:pt x="11" y="4"/>
                  </a:moveTo>
                  <a:cubicBezTo>
                    <a:pt x="11" y="4"/>
                    <a:pt x="11" y="4"/>
                    <a:pt x="11" y="4"/>
                  </a:cubicBezTo>
                  <a:cubicBezTo>
                    <a:pt x="12" y="2"/>
                    <a:pt x="13" y="1"/>
                    <a:pt x="14" y="1"/>
                  </a:cubicBezTo>
                  <a:cubicBezTo>
                    <a:pt x="16" y="0"/>
                    <a:pt x="17" y="0"/>
                    <a:pt x="19" y="0"/>
                  </a:cubicBezTo>
                  <a:cubicBezTo>
                    <a:pt x="24" y="0"/>
                    <a:pt x="28" y="2"/>
                    <a:pt x="28" y="8"/>
                  </a:cubicBezTo>
                  <a:cubicBezTo>
                    <a:pt x="28" y="37"/>
                    <a:pt x="28" y="37"/>
                    <a:pt x="28" y="37"/>
                  </a:cubicBezTo>
                  <a:cubicBezTo>
                    <a:pt x="18" y="37"/>
                    <a:pt x="18" y="37"/>
                    <a:pt x="18" y="37"/>
                  </a:cubicBezTo>
                  <a:cubicBezTo>
                    <a:pt x="18" y="12"/>
                    <a:pt x="18" y="12"/>
                    <a:pt x="18" y="12"/>
                  </a:cubicBezTo>
                  <a:cubicBezTo>
                    <a:pt x="18" y="8"/>
                    <a:pt x="18" y="6"/>
                    <a:pt x="14" y="6"/>
                  </a:cubicBezTo>
                  <a:cubicBezTo>
                    <a:pt x="11" y="6"/>
                    <a:pt x="11" y="8"/>
                    <a:pt x="11" y="12"/>
                  </a:cubicBezTo>
                  <a:cubicBezTo>
                    <a:pt x="11" y="37"/>
                    <a:pt x="11" y="37"/>
                    <a:pt x="11" y="37"/>
                  </a:cubicBezTo>
                  <a:cubicBezTo>
                    <a:pt x="0" y="37"/>
                    <a:pt x="0" y="37"/>
                    <a:pt x="0" y="37"/>
                  </a:cubicBezTo>
                  <a:cubicBezTo>
                    <a:pt x="0" y="0"/>
                    <a:pt x="0" y="0"/>
                    <a:pt x="0" y="0"/>
                  </a:cubicBezTo>
                  <a:cubicBezTo>
                    <a:pt x="11" y="0"/>
                    <a:pt x="11" y="0"/>
                    <a:pt x="11" y="0"/>
                  </a:cubicBezTo>
                  <a:lnTo>
                    <a:pt x="11" y="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8" name="Freeform 15"/>
            <p:cNvSpPr>
              <a:spLocks noEditPoints="1"/>
            </p:cNvSpPr>
            <p:nvPr/>
          </p:nvSpPr>
          <p:spPr bwMode="gray">
            <a:xfrm>
              <a:off x="6332538" y="1236663"/>
              <a:ext cx="239713" cy="442913"/>
            </a:xfrm>
            <a:custGeom>
              <a:avLst/>
              <a:gdLst>
                <a:gd name="T0" fmla="*/ 19 w 29"/>
                <a:gd name="T1" fmla="*/ 52 h 53"/>
                <a:gd name="T2" fmla="*/ 19 w 29"/>
                <a:gd name="T3" fmla="*/ 48 h 53"/>
                <a:gd name="T4" fmla="*/ 19 w 29"/>
                <a:gd name="T5" fmla="*/ 48 h 53"/>
                <a:gd name="T6" fmla="*/ 10 w 29"/>
                <a:gd name="T7" fmla="*/ 53 h 53"/>
                <a:gd name="T8" fmla="*/ 0 w 29"/>
                <a:gd name="T9" fmla="*/ 33 h 53"/>
                <a:gd name="T10" fmla="*/ 10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19 w 29"/>
                <a:gd name="T23" fmla="*/ 52 h 53"/>
                <a:gd name="T24" fmla="*/ 19 w 29"/>
                <a:gd name="T25" fmla="*/ 33 h 53"/>
                <a:gd name="T26" fmla="*/ 15 w 29"/>
                <a:gd name="T27" fmla="*/ 21 h 53"/>
                <a:gd name="T28" fmla="*/ 10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19" y="52"/>
                  </a:moveTo>
                  <a:cubicBezTo>
                    <a:pt x="19" y="48"/>
                    <a:pt x="19" y="48"/>
                    <a:pt x="19" y="48"/>
                  </a:cubicBezTo>
                  <a:cubicBezTo>
                    <a:pt x="19" y="48"/>
                    <a:pt x="19" y="48"/>
                    <a:pt x="19" y="48"/>
                  </a:cubicBezTo>
                  <a:cubicBezTo>
                    <a:pt x="17" y="51"/>
                    <a:pt x="14" y="53"/>
                    <a:pt x="10" y="53"/>
                  </a:cubicBezTo>
                  <a:cubicBezTo>
                    <a:pt x="0" y="53"/>
                    <a:pt x="0" y="41"/>
                    <a:pt x="0" y="33"/>
                  </a:cubicBezTo>
                  <a:cubicBezTo>
                    <a:pt x="0" y="26"/>
                    <a:pt x="0" y="15"/>
                    <a:pt x="10" y="15"/>
                  </a:cubicBezTo>
                  <a:cubicBezTo>
                    <a:pt x="14" y="15"/>
                    <a:pt x="16" y="16"/>
                    <a:pt x="19" y="19"/>
                  </a:cubicBezTo>
                  <a:cubicBezTo>
                    <a:pt x="19" y="19"/>
                    <a:pt x="19" y="19"/>
                    <a:pt x="19" y="19"/>
                  </a:cubicBezTo>
                  <a:cubicBezTo>
                    <a:pt x="19" y="0"/>
                    <a:pt x="19" y="0"/>
                    <a:pt x="19" y="0"/>
                  </a:cubicBezTo>
                  <a:cubicBezTo>
                    <a:pt x="29" y="0"/>
                    <a:pt x="29" y="0"/>
                    <a:pt x="29" y="0"/>
                  </a:cubicBezTo>
                  <a:cubicBezTo>
                    <a:pt x="29" y="52"/>
                    <a:pt x="29" y="52"/>
                    <a:pt x="29" y="52"/>
                  </a:cubicBezTo>
                  <a:lnTo>
                    <a:pt x="19" y="52"/>
                  </a:lnTo>
                  <a:close/>
                  <a:moveTo>
                    <a:pt x="19" y="33"/>
                  </a:moveTo>
                  <a:cubicBezTo>
                    <a:pt x="19" y="26"/>
                    <a:pt x="19" y="21"/>
                    <a:pt x="15" y="21"/>
                  </a:cubicBezTo>
                  <a:cubicBezTo>
                    <a:pt x="10" y="21"/>
                    <a:pt x="10" y="26"/>
                    <a:pt x="10" y="33"/>
                  </a:cubicBezTo>
                  <a:cubicBezTo>
                    <a:pt x="10"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19" name="Freeform 16"/>
            <p:cNvSpPr>
              <a:spLocks noEditPoints="1"/>
            </p:cNvSpPr>
            <p:nvPr/>
          </p:nvSpPr>
          <p:spPr bwMode="gray">
            <a:xfrm>
              <a:off x="4087813" y="1236663"/>
              <a:ext cx="238125" cy="442913"/>
            </a:xfrm>
            <a:custGeom>
              <a:avLst/>
              <a:gdLst>
                <a:gd name="T0" fmla="*/ 20 w 29"/>
                <a:gd name="T1" fmla="*/ 52 h 53"/>
                <a:gd name="T2" fmla="*/ 20 w 29"/>
                <a:gd name="T3" fmla="*/ 48 h 53"/>
                <a:gd name="T4" fmla="*/ 19 w 29"/>
                <a:gd name="T5" fmla="*/ 48 h 53"/>
                <a:gd name="T6" fmla="*/ 11 w 29"/>
                <a:gd name="T7" fmla="*/ 53 h 53"/>
                <a:gd name="T8" fmla="*/ 1 w 29"/>
                <a:gd name="T9" fmla="*/ 33 h 53"/>
                <a:gd name="T10" fmla="*/ 11 w 29"/>
                <a:gd name="T11" fmla="*/ 15 h 53"/>
                <a:gd name="T12" fmla="*/ 19 w 29"/>
                <a:gd name="T13" fmla="*/ 19 h 53"/>
                <a:gd name="T14" fmla="*/ 19 w 29"/>
                <a:gd name="T15" fmla="*/ 19 h 53"/>
                <a:gd name="T16" fmla="*/ 19 w 29"/>
                <a:gd name="T17" fmla="*/ 0 h 53"/>
                <a:gd name="T18" fmla="*/ 29 w 29"/>
                <a:gd name="T19" fmla="*/ 0 h 53"/>
                <a:gd name="T20" fmla="*/ 29 w 29"/>
                <a:gd name="T21" fmla="*/ 52 h 53"/>
                <a:gd name="T22" fmla="*/ 20 w 29"/>
                <a:gd name="T23" fmla="*/ 52 h 53"/>
                <a:gd name="T24" fmla="*/ 19 w 29"/>
                <a:gd name="T25" fmla="*/ 33 h 53"/>
                <a:gd name="T26" fmla="*/ 15 w 29"/>
                <a:gd name="T27" fmla="*/ 21 h 53"/>
                <a:gd name="T28" fmla="*/ 11 w 29"/>
                <a:gd name="T29" fmla="*/ 33 h 53"/>
                <a:gd name="T30" fmla="*/ 15 w 29"/>
                <a:gd name="T31" fmla="*/ 46 h 53"/>
                <a:gd name="T32" fmla="*/ 19 w 29"/>
                <a:gd name="T3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3">
                  <a:moveTo>
                    <a:pt x="20" y="52"/>
                  </a:moveTo>
                  <a:cubicBezTo>
                    <a:pt x="20" y="48"/>
                    <a:pt x="20" y="48"/>
                    <a:pt x="20" y="48"/>
                  </a:cubicBezTo>
                  <a:cubicBezTo>
                    <a:pt x="19" y="48"/>
                    <a:pt x="19" y="48"/>
                    <a:pt x="19" y="48"/>
                  </a:cubicBezTo>
                  <a:cubicBezTo>
                    <a:pt x="18" y="51"/>
                    <a:pt x="15" y="53"/>
                    <a:pt x="11" y="53"/>
                  </a:cubicBezTo>
                  <a:cubicBezTo>
                    <a:pt x="0" y="53"/>
                    <a:pt x="1" y="41"/>
                    <a:pt x="1" y="33"/>
                  </a:cubicBezTo>
                  <a:cubicBezTo>
                    <a:pt x="1" y="26"/>
                    <a:pt x="0" y="15"/>
                    <a:pt x="11" y="15"/>
                  </a:cubicBezTo>
                  <a:cubicBezTo>
                    <a:pt x="14" y="15"/>
                    <a:pt x="17" y="16"/>
                    <a:pt x="19" y="19"/>
                  </a:cubicBezTo>
                  <a:cubicBezTo>
                    <a:pt x="19" y="19"/>
                    <a:pt x="19" y="19"/>
                    <a:pt x="19" y="19"/>
                  </a:cubicBezTo>
                  <a:cubicBezTo>
                    <a:pt x="19" y="0"/>
                    <a:pt x="19" y="0"/>
                    <a:pt x="19" y="0"/>
                  </a:cubicBezTo>
                  <a:cubicBezTo>
                    <a:pt x="29" y="0"/>
                    <a:pt x="29" y="0"/>
                    <a:pt x="29" y="0"/>
                  </a:cubicBezTo>
                  <a:cubicBezTo>
                    <a:pt x="29" y="52"/>
                    <a:pt x="29" y="52"/>
                    <a:pt x="29" y="52"/>
                  </a:cubicBezTo>
                  <a:lnTo>
                    <a:pt x="20" y="52"/>
                  </a:lnTo>
                  <a:close/>
                  <a:moveTo>
                    <a:pt x="19" y="33"/>
                  </a:moveTo>
                  <a:cubicBezTo>
                    <a:pt x="19" y="26"/>
                    <a:pt x="19" y="21"/>
                    <a:pt x="15" y="21"/>
                  </a:cubicBezTo>
                  <a:cubicBezTo>
                    <a:pt x="11" y="21"/>
                    <a:pt x="11" y="26"/>
                    <a:pt x="11" y="33"/>
                  </a:cubicBezTo>
                  <a:cubicBezTo>
                    <a:pt x="11" y="43"/>
                    <a:pt x="11" y="46"/>
                    <a:pt x="15" y="46"/>
                  </a:cubicBezTo>
                  <a:cubicBezTo>
                    <a:pt x="18" y="46"/>
                    <a:pt x="19" y="43"/>
                    <a:pt x="19" y="3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0" name="Freeform 17"/>
            <p:cNvSpPr>
              <a:spLocks/>
            </p:cNvSpPr>
            <p:nvPr/>
          </p:nvSpPr>
          <p:spPr bwMode="gray">
            <a:xfrm>
              <a:off x="6761163" y="1227138"/>
              <a:ext cx="279400" cy="452438"/>
            </a:xfrm>
            <a:custGeom>
              <a:avLst/>
              <a:gdLst>
                <a:gd name="T0" fmla="*/ 16 w 34"/>
                <a:gd name="T1" fmla="*/ 54 h 54"/>
                <a:gd name="T2" fmla="*/ 1 w 34"/>
                <a:gd name="T3" fmla="*/ 37 h 54"/>
                <a:gd name="T4" fmla="*/ 11 w 34"/>
                <a:gd name="T5" fmla="*/ 37 h 54"/>
                <a:gd name="T6" fmla="*/ 18 w 34"/>
                <a:gd name="T7" fmla="*/ 46 h 54"/>
                <a:gd name="T8" fmla="*/ 23 w 34"/>
                <a:gd name="T9" fmla="*/ 40 h 54"/>
                <a:gd name="T10" fmla="*/ 1 w 34"/>
                <a:gd name="T11" fmla="*/ 14 h 54"/>
                <a:gd name="T12" fmla="*/ 18 w 34"/>
                <a:gd name="T13" fmla="*/ 0 h 54"/>
                <a:gd name="T14" fmla="*/ 34 w 34"/>
                <a:gd name="T15" fmla="*/ 15 h 54"/>
                <a:gd name="T16" fmla="*/ 23 w 34"/>
                <a:gd name="T17" fmla="*/ 15 h 54"/>
                <a:gd name="T18" fmla="*/ 18 w 34"/>
                <a:gd name="T19" fmla="*/ 8 h 54"/>
                <a:gd name="T20" fmla="*/ 12 w 34"/>
                <a:gd name="T21" fmla="*/ 13 h 54"/>
                <a:gd name="T22" fmla="*/ 34 w 34"/>
                <a:gd name="T23" fmla="*/ 39 h 54"/>
                <a:gd name="T24" fmla="*/ 16 w 34"/>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4">
                  <a:moveTo>
                    <a:pt x="16" y="54"/>
                  </a:moveTo>
                  <a:cubicBezTo>
                    <a:pt x="2" y="54"/>
                    <a:pt x="0" y="46"/>
                    <a:pt x="1" y="37"/>
                  </a:cubicBezTo>
                  <a:cubicBezTo>
                    <a:pt x="11" y="37"/>
                    <a:pt x="11" y="37"/>
                    <a:pt x="11" y="37"/>
                  </a:cubicBezTo>
                  <a:cubicBezTo>
                    <a:pt x="11" y="42"/>
                    <a:pt x="12" y="46"/>
                    <a:pt x="18" y="46"/>
                  </a:cubicBezTo>
                  <a:cubicBezTo>
                    <a:pt x="21" y="46"/>
                    <a:pt x="23" y="44"/>
                    <a:pt x="23" y="40"/>
                  </a:cubicBezTo>
                  <a:cubicBezTo>
                    <a:pt x="23" y="31"/>
                    <a:pt x="1" y="30"/>
                    <a:pt x="1" y="14"/>
                  </a:cubicBezTo>
                  <a:cubicBezTo>
                    <a:pt x="1" y="6"/>
                    <a:pt x="5" y="0"/>
                    <a:pt x="18" y="0"/>
                  </a:cubicBezTo>
                  <a:cubicBezTo>
                    <a:pt x="29" y="0"/>
                    <a:pt x="34" y="4"/>
                    <a:pt x="34" y="15"/>
                  </a:cubicBezTo>
                  <a:cubicBezTo>
                    <a:pt x="23" y="15"/>
                    <a:pt x="23" y="15"/>
                    <a:pt x="23" y="15"/>
                  </a:cubicBezTo>
                  <a:cubicBezTo>
                    <a:pt x="23" y="12"/>
                    <a:pt x="22" y="8"/>
                    <a:pt x="18" y="8"/>
                  </a:cubicBezTo>
                  <a:cubicBezTo>
                    <a:pt x="14" y="8"/>
                    <a:pt x="12" y="9"/>
                    <a:pt x="12" y="13"/>
                  </a:cubicBezTo>
                  <a:cubicBezTo>
                    <a:pt x="12" y="23"/>
                    <a:pt x="34" y="22"/>
                    <a:pt x="34" y="39"/>
                  </a:cubicBezTo>
                  <a:cubicBezTo>
                    <a:pt x="34" y="52"/>
                    <a:pt x="24" y="54"/>
                    <a:pt x="16" y="5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1" name="Freeform 18"/>
            <p:cNvSpPr>
              <a:spLocks noEditPoints="1"/>
            </p:cNvSpPr>
            <p:nvPr/>
          </p:nvSpPr>
          <p:spPr bwMode="gray">
            <a:xfrm>
              <a:off x="7081838" y="1362075"/>
              <a:ext cx="238125" cy="317500"/>
            </a:xfrm>
            <a:custGeom>
              <a:avLst/>
              <a:gdLst>
                <a:gd name="T0" fmla="*/ 0 w 29"/>
                <a:gd name="T1" fmla="*/ 18 h 38"/>
                <a:gd name="T2" fmla="*/ 15 w 29"/>
                <a:gd name="T3" fmla="*/ 0 h 38"/>
                <a:gd name="T4" fmla="*/ 29 w 29"/>
                <a:gd name="T5" fmla="*/ 18 h 38"/>
                <a:gd name="T6" fmla="*/ 15 w 29"/>
                <a:gd name="T7" fmla="*/ 38 h 38"/>
                <a:gd name="T8" fmla="*/ 0 w 29"/>
                <a:gd name="T9" fmla="*/ 18 h 38"/>
                <a:gd name="T10" fmla="*/ 19 w 29"/>
                <a:gd name="T11" fmla="*/ 18 h 38"/>
                <a:gd name="T12" fmla="*/ 15 w 29"/>
                <a:gd name="T13" fmla="*/ 6 h 38"/>
                <a:gd name="T14" fmla="*/ 10 w 29"/>
                <a:gd name="T15" fmla="*/ 18 h 38"/>
                <a:gd name="T16" fmla="*/ 15 w 29"/>
                <a:gd name="T17" fmla="*/ 31 h 38"/>
                <a:gd name="T18" fmla="*/ 19 w 29"/>
                <a:gd name="T19"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38">
                  <a:moveTo>
                    <a:pt x="0" y="18"/>
                  </a:moveTo>
                  <a:cubicBezTo>
                    <a:pt x="0" y="8"/>
                    <a:pt x="1" y="0"/>
                    <a:pt x="15" y="0"/>
                  </a:cubicBezTo>
                  <a:cubicBezTo>
                    <a:pt x="28" y="0"/>
                    <a:pt x="29" y="8"/>
                    <a:pt x="29" y="18"/>
                  </a:cubicBezTo>
                  <a:cubicBezTo>
                    <a:pt x="29" y="30"/>
                    <a:pt x="28" y="38"/>
                    <a:pt x="15" y="38"/>
                  </a:cubicBezTo>
                  <a:cubicBezTo>
                    <a:pt x="1" y="38"/>
                    <a:pt x="0" y="30"/>
                    <a:pt x="0" y="18"/>
                  </a:cubicBezTo>
                  <a:close/>
                  <a:moveTo>
                    <a:pt x="19" y="18"/>
                  </a:moveTo>
                  <a:cubicBezTo>
                    <a:pt x="19" y="10"/>
                    <a:pt x="19" y="6"/>
                    <a:pt x="15" y="6"/>
                  </a:cubicBezTo>
                  <a:cubicBezTo>
                    <a:pt x="10" y="6"/>
                    <a:pt x="10" y="10"/>
                    <a:pt x="10" y="18"/>
                  </a:cubicBezTo>
                  <a:cubicBezTo>
                    <a:pt x="10" y="29"/>
                    <a:pt x="11" y="31"/>
                    <a:pt x="15" y="31"/>
                  </a:cubicBezTo>
                  <a:cubicBezTo>
                    <a:pt x="18" y="31"/>
                    <a:pt x="19" y="29"/>
                    <a:pt x="19"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2" name="Freeform 19"/>
            <p:cNvSpPr>
              <a:spLocks/>
            </p:cNvSpPr>
            <p:nvPr/>
          </p:nvSpPr>
          <p:spPr bwMode="gray">
            <a:xfrm>
              <a:off x="7345363" y="1227138"/>
              <a:ext cx="163513" cy="444500"/>
            </a:xfrm>
            <a:custGeom>
              <a:avLst/>
              <a:gdLst>
                <a:gd name="T0" fmla="*/ 20 w 20"/>
                <a:gd name="T1" fmla="*/ 7 h 53"/>
                <a:gd name="T2" fmla="*/ 15 w 20"/>
                <a:gd name="T3" fmla="*/ 12 h 53"/>
                <a:gd name="T4" fmla="*/ 15 w 20"/>
                <a:gd name="T5" fmla="*/ 16 h 53"/>
                <a:gd name="T6" fmla="*/ 19 w 20"/>
                <a:gd name="T7" fmla="*/ 16 h 53"/>
                <a:gd name="T8" fmla="*/ 19 w 20"/>
                <a:gd name="T9" fmla="*/ 23 h 53"/>
                <a:gd name="T10" fmla="*/ 15 w 20"/>
                <a:gd name="T11" fmla="*/ 23 h 53"/>
                <a:gd name="T12" fmla="*/ 15 w 20"/>
                <a:gd name="T13" fmla="*/ 53 h 53"/>
                <a:gd name="T14" fmla="*/ 4 w 20"/>
                <a:gd name="T15" fmla="*/ 53 h 53"/>
                <a:gd name="T16" fmla="*/ 4 w 20"/>
                <a:gd name="T17" fmla="*/ 23 h 53"/>
                <a:gd name="T18" fmla="*/ 0 w 20"/>
                <a:gd name="T19" fmla="*/ 23 h 53"/>
                <a:gd name="T20" fmla="*/ 0 w 20"/>
                <a:gd name="T21" fmla="*/ 16 h 53"/>
                <a:gd name="T22" fmla="*/ 5 w 20"/>
                <a:gd name="T23" fmla="*/ 16 h 53"/>
                <a:gd name="T24" fmla="*/ 16 w 20"/>
                <a:gd name="T25" fmla="*/ 0 h 53"/>
                <a:gd name="T26" fmla="*/ 20 w 20"/>
                <a:gd name="T27" fmla="*/ 0 h 53"/>
                <a:gd name="T28" fmla="*/ 20 w 20"/>
                <a:gd name="T29"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53">
                  <a:moveTo>
                    <a:pt x="20" y="7"/>
                  </a:moveTo>
                  <a:cubicBezTo>
                    <a:pt x="16" y="7"/>
                    <a:pt x="15" y="8"/>
                    <a:pt x="15" y="12"/>
                  </a:cubicBezTo>
                  <a:cubicBezTo>
                    <a:pt x="15" y="16"/>
                    <a:pt x="15" y="16"/>
                    <a:pt x="15" y="16"/>
                  </a:cubicBezTo>
                  <a:cubicBezTo>
                    <a:pt x="19" y="16"/>
                    <a:pt x="19" y="16"/>
                    <a:pt x="19" y="16"/>
                  </a:cubicBezTo>
                  <a:cubicBezTo>
                    <a:pt x="19" y="23"/>
                    <a:pt x="19" y="23"/>
                    <a:pt x="19" y="23"/>
                  </a:cubicBezTo>
                  <a:cubicBezTo>
                    <a:pt x="15" y="23"/>
                    <a:pt x="15" y="23"/>
                    <a:pt x="15" y="23"/>
                  </a:cubicBezTo>
                  <a:cubicBezTo>
                    <a:pt x="15" y="53"/>
                    <a:pt x="15" y="53"/>
                    <a:pt x="15" y="53"/>
                  </a:cubicBezTo>
                  <a:cubicBezTo>
                    <a:pt x="4" y="53"/>
                    <a:pt x="4" y="53"/>
                    <a:pt x="4" y="53"/>
                  </a:cubicBezTo>
                  <a:cubicBezTo>
                    <a:pt x="4" y="23"/>
                    <a:pt x="4" y="23"/>
                    <a:pt x="4" y="23"/>
                  </a:cubicBezTo>
                  <a:cubicBezTo>
                    <a:pt x="0" y="23"/>
                    <a:pt x="0" y="23"/>
                    <a:pt x="0" y="23"/>
                  </a:cubicBezTo>
                  <a:cubicBezTo>
                    <a:pt x="0" y="16"/>
                    <a:pt x="0" y="16"/>
                    <a:pt x="0" y="16"/>
                  </a:cubicBezTo>
                  <a:cubicBezTo>
                    <a:pt x="5" y="16"/>
                    <a:pt x="5" y="16"/>
                    <a:pt x="5" y="16"/>
                  </a:cubicBezTo>
                  <a:cubicBezTo>
                    <a:pt x="4" y="6"/>
                    <a:pt x="4" y="0"/>
                    <a:pt x="16" y="0"/>
                  </a:cubicBezTo>
                  <a:cubicBezTo>
                    <a:pt x="17" y="0"/>
                    <a:pt x="18" y="0"/>
                    <a:pt x="20" y="0"/>
                  </a:cubicBezTo>
                  <a:lnTo>
                    <a:pt x="20" y="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3" name="Freeform 20"/>
            <p:cNvSpPr>
              <a:spLocks/>
            </p:cNvSpPr>
            <p:nvPr/>
          </p:nvSpPr>
          <p:spPr bwMode="gray">
            <a:xfrm>
              <a:off x="7542213" y="1277938"/>
              <a:ext cx="157163" cy="393700"/>
            </a:xfrm>
            <a:custGeom>
              <a:avLst/>
              <a:gdLst>
                <a:gd name="T0" fmla="*/ 0 w 19"/>
                <a:gd name="T1" fmla="*/ 10 h 47"/>
                <a:gd name="T2" fmla="*/ 4 w 19"/>
                <a:gd name="T3" fmla="*/ 10 h 47"/>
                <a:gd name="T4" fmla="*/ 4 w 19"/>
                <a:gd name="T5" fmla="*/ 4 h 47"/>
                <a:gd name="T6" fmla="*/ 14 w 19"/>
                <a:gd name="T7" fmla="*/ 0 h 47"/>
                <a:gd name="T8" fmla="*/ 14 w 19"/>
                <a:gd name="T9" fmla="*/ 10 h 47"/>
                <a:gd name="T10" fmla="*/ 19 w 19"/>
                <a:gd name="T11" fmla="*/ 10 h 47"/>
                <a:gd name="T12" fmla="*/ 19 w 19"/>
                <a:gd name="T13" fmla="*/ 17 h 47"/>
                <a:gd name="T14" fmla="*/ 14 w 19"/>
                <a:gd name="T15" fmla="*/ 17 h 47"/>
                <a:gd name="T16" fmla="*/ 14 w 19"/>
                <a:gd name="T17" fmla="*/ 36 h 47"/>
                <a:gd name="T18" fmla="*/ 17 w 19"/>
                <a:gd name="T19" fmla="*/ 41 h 47"/>
                <a:gd name="T20" fmla="*/ 19 w 19"/>
                <a:gd name="T21" fmla="*/ 41 h 47"/>
                <a:gd name="T22" fmla="*/ 19 w 19"/>
                <a:gd name="T23" fmla="*/ 47 h 47"/>
                <a:gd name="T24" fmla="*/ 14 w 19"/>
                <a:gd name="T25" fmla="*/ 47 h 47"/>
                <a:gd name="T26" fmla="*/ 4 w 19"/>
                <a:gd name="T27" fmla="*/ 39 h 47"/>
                <a:gd name="T28" fmla="*/ 4 w 19"/>
                <a:gd name="T29" fmla="*/ 17 h 47"/>
                <a:gd name="T30" fmla="*/ 0 w 19"/>
                <a:gd name="T31" fmla="*/ 17 h 47"/>
                <a:gd name="T32" fmla="*/ 0 w 19"/>
                <a:gd name="T33"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7">
                  <a:moveTo>
                    <a:pt x="0" y="10"/>
                  </a:moveTo>
                  <a:cubicBezTo>
                    <a:pt x="4" y="10"/>
                    <a:pt x="4" y="10"/>
                    <a:pt x="4" y="10"/>
                  </a:cubicBezTo>
                  <a:cubicBezTo>
                    <a:pt x="4" y="4"/>
                    <a:pt x="4" y="4"/>
                    <a:pt x="4" y="4"/>
                  </a:cubicBezTo>
                  <a:cubicBezTo>
                    <a:pt x="14" y="0"/>
                    <a:pt x="14" y="0"/>
                    <a:pt x="14" y="0"/>
                  </a:cubicBezTo>
                  <a:cubicBezTo>
                    <a:pt x="14" y="10"/>
                    <a:pt x="14" y="10"/>
                    <a:pt x="14" y="10"/>
                  </a:cubicBezTo>
                  <a:cubicBezTo>
                    <a:pt x="19" y="10"/>
                    <a:pt x="19" y="10"/>
                    <a:pt x="19" y="10"/>
                  </a:cubicBezTo>
                  <a:cubicBezTo>
                    <a:pt x="19" y="17"/>
                    <a:pt x="19" y="17"/>
                    <a:pt x="19" y="17"/>
                  </a:cubicBezTo>
                  <a:cubicBezTo>
                    <a:pt x="14" y="17"/>
                    <a:pt x="14" y="17"/>
                    <a:pt x="14" y="17"/>
                  </a:cubicBezTo>
                  <a:cubicBezTo>
                    <a:pt x="14" y="36"/>
                    <a:pt x="14" y="36"/>
                    <a:pt x="14" y="36"/>
                  </a:cubicBezTo>
                  <a:cubicBezTo>
                    <a:pt x="14" y="39"/>
                    <a:pt x="14" y="41"/>
                    <a:pt x="17" y="41"/>
                  </a:cubicBezTo>
                  <a:cubicBezTo>
                    <a:pt x="18" y="41"/>
                    <a:pt x="18" y="41"/>
                    <a:pt x="19" y="41"/>
                  </a:cubicBezTo>
                  <a:cubicBezTo>
                    <a:pt x="19" y="47"/>
                    <a:pt x="19" y="47"/>
                    <a:pt x="19" y="47"/>
                  </a:cubicBezTo>
                  <a:cubicBezTo>
                    <a:pt x="18" y="47"/>
                    <a:pt x="16" y="47"/>
                    <a:pt x="14" y="47"/>
                  </a:cubicBezTo>
                  <a:cubicBezTo>
                    <a:pt x="5" y="47"/>
                    <a:pt x="4" y="41"/>
                    <a:pt x="4" y="39"/>
                  </a:cubicBezTo>
                  <a:cubicBezTo>
                    <a:pt x="4" y="17"/>
                    <a:pt x="4" y="17"/>
                    <a:pt x="4" y="17"/>
                  </a:cubicBezTo>
                  <a:cubicBezTo>
                    <a:pt x="0" y="17"/>
                    <a:pt x="0" y="17"/>
                    <a:pt x="0" y="17"/>
                  </a:cubicBezTo>
                  <a:lnTo>
                    <a:pt x="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4" name="Freeform 21"/>
            <p:cNvSpPr>
              <a:spLocks/>
            </p:cNvSpPr>
            <p:nvPr/>
          </p:nvSpPr>
          <p:spPr bwMode="gray">
            <a:xfrm>
              <a:off x="7731126" y="1362075"/>
              <a:ext cx="452438" cy="309563"/>
            </a:xfrm>
            <a:custGeom>
              <a:avLst/>
              <a:gdLst>
                <a:gd name="T0" fmla="*/ 0 w 285"/>
                <a:gd name="T1" fmla="*/ 0 h 195"/>
                <a:gd name="T2" fmla="*/ 52 w 285"/>
                <a:gd name="T3" fmla="*/ 0 h 195"/>
                <a:gd name="T4" fmla="*/ 78 w 285"/>
                <a:gd name="T5" fmla="*/ 148 h 195"/>
                <a:gd name="T6" fmla="*/ 78 w 285"/>
                <a:gd name="T7" fmla="*/ 148 h 195"/>
                <a:gd name="T8" fmla="*/ 114 w 285"/>
                <a:gd name="T9" fmla="*/ 0 h 195"/>
                <a:gd name="T10" fmla="*/ 171 w 285"/>
                <a:gd name="T11" fmla="*/ 0 h 195"/>
                <a:gd name="T12" fmla="*/ 202 w 285"/>
                <a:gd name="T13" fmla="*/ 148 h 195"/>
                <a:gd name="T14" fmla="*/ 202 w 285"/>
                <a:gd name="T15" fmla="*/ 148 h 195"/>
                <a:gd name="T16" fmla="*/ 233 w 285"/>
                <a:gd name="T17" fmla="*/ 0 h 195"/>
                <a:gd name="T18" fmla="*/ 285 w 285"/>
                <a:gd name="T19" fmla="*/ 0 h 195"/>
                <a:gd name="T20" fmla="*/ 233 w 285"/>
                <a:gd name="T21" fmla="*/ 195 h 195"/>
                <a:gd name="T22" fmla="*/ 176 w 285"/>
                <a:gd name="T23" fmla="*/ 195 h 195"/>
                <a:gd name="T24" fmla="*/ 140 w 285"/>
                <a:gd name="T25" fmla="*/ 63 h 195"/>
                <a:gd name="T26" fmla="*/ 140 w 285"/>
                <a:gd name="T27" fmla="*/ 63 h 195"/>
                <a:gd name="T28" fmla="*/ 104 w 285"/>
                <a:gd name="T29" fmla="*/ 195 h 195"/>
                <a:gd name="T30" fmla="*/ 47 w 285"/>
                <a:gd name="T31" fmla="*/ 195 h 195"/>
                <a:gd name="T32" fmla="*/ 0 w 285"/>
                <a:gd name="T33"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5" h="195">
                  <a:moveTo>
                    <a:pt x="0" y="0"/>
                  </a:moveTo>
                  <a:lnTo>
                    <a:pt x="52" y="0"/>
                  </a:lnTo>
                  <a:lnTo>
                    <a:pt x="78" y="148"/>
                  </a:lnTo>
                  <a:lnTo>
                    <a:pt x="78" y="148"/>
                  </a:lnTo>
                  <a:lnTo>
                    <a:pt x="114" y="0"/>
                  </a:lnTo>
                  <a:lnTo>
                    <a:pt x="171" y="0"/>
                  </a:lnTo>
                  <a:lnTo>
                    <a:pt x="202" y="148"/>
                  </a:lnTo>
                  <a:lnTo>
                    <a:pt x="202" y="148"/>
                  </a:lnTo>
                  <a:lnTo>
                    <a:pt x="233" y="0"/>
                  </a:lnTo>
                  <a:lnTo>
                    <a:pt x="285" y="0"/>
                  </a:lnTo>
                  <a:lnTo>
                    <a:pt x="233" y="195"/>
                  </a:lnTo>
                  <a:lnTo>
                    <a:pt x="176" y="195"/>
                  </a:lnTo>
                  <a:lnTo>
                    <a:pt x="140" y="63"/>
                  </a:lnTo>
                  <a:lnTo>
                    <a:pt x="140" y="63"/>
                  </a:lnTo>
                  <a:lnTo>
                    <a:pt x="104" y="195"/>
                  </a:lnTo>
                  <a:lnTo>
                    <a:pt x="47" y="1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5" name="Freeform 22"/>
            <p:cNvSpPr>
              <a:spLocks noEditPoints="1"/>
            </p:cNvSpPr>
            <p:nvPr/>
          </p:nvSpPr>
          <p:spPr bwMode="gray">
            <a:xfrm>
              <a:off x="8201026" y="1362075"/>
              <a:ext cx="238125" cy="317500"/>
            </a:xfrm>
            <a:custGeom>
              <a:avLst/>
              <a:gdLst>
                <a:gd name="T0" fmla="*/ 29 w 29"/>
                <a:gd name="T1" fmla="*/ 30 h 38"/>
                <a:gd name="T2" fmla="*/ 29 w 29"/>
                <a:gd name="T3" fmla="*/ 37 h 38"/>
                <a:gd name="T4" fmla="*/ 20 w 29"/>
                <a:gd name="T5" fmla="*/ 37 h 38"/>
                <a:gd name="T6" fmla="*/ 19 w 29"/>
                <a:gd name="T7" fmla="*/ 32 h 38"/>
                <a:gd name="T8" fmla="*/ 19 w 29"/>
                <a:gd name="T9" fmla="*/ 32 h 38"/>
                <a:gd name="T10" fmla="*/ 10 w 29"/>
                <a:gd name="T11" fmla="*/ 38 h 38"/>
                <a:gd name="T12" fmla="*/ 0 w 29"/>
                <a:gd name="T13" fmla="*/ 26 h 38"/>
                <a:gd name="T14" fmla="*/ 19 w 29"/>
                <a:gd name="T15" fmla="*/ 13 h 38"/>
                <a:gd name="T16" fmla="*/ 19 w 29"/>
                <a:gd name="T17" fmla="*/ 11 h 38"/>
                <a:gd name="T18" fmla="*/ 15 w 29"/>
                <a:gd name="T19" fmla="*/ 5 h 38"/>
                <a:gd name="T20" fmla="*/ 11 w 29"/>
                <a:gd name="T21" fmla="*/ 11 h 38"/>
                <a:gd name="T22" fmla="*/ 1 w 29"/>
                <a:gd name="T23" fmla="*/ 11 h 38"/>
                <a:gd name="T24" fmla="*/ 5 w 29"/>
                <a:gd name="T25" fmla="*/ 2 h 38"/>
                <a:gd name="T26" fmla="*/ 14 w 29"/>
                <a:gd name="T27" fmla="*/ 0 h 38"/>
                <a:gd name="T28" fmla="*/ 29 w 29"/>
                <a:gd name="T29" fmla="*/ 12 h 38"/>
                <a:gd name="T30" fmla="*/ 29 w 29"/>
                <a:gd name="T31" fmla="*/ 30 h 38"/>
                <a:gd name="T32" fmla="*/ 10 w 29"/>
                <a:gd name="T33" fmla="*/ 26 h 38"/>
                <a:gd name="T34" fmla="*/ 14 w 29"/>
                <a:gd name="T35" fmla="*/ 31 h 38"/>
                <a:gd name="T36" fmla="*/ 19 w 29"/>
                <a:gd name="T37" fmla="*/ 19 h 38"/>
                <a:gd name="T38" fmla="*/ 10 w 29"/>
                <a:gd name="T39"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38">
                  <a:moveTo>
                    <a:pt x="29" y="30"/>
                  </a:moveTo>
                  <a:cubicBezTo>
                    <a:pt x="29" y="32"/>
                    <a:pt x="29" y="35"/>
                    <a:pt x="29" y="37"/>
                  </a:cubicBezTo>
                  <a:cubicBezTo>
                    <a:pt x="20" y="37"/>
                    <a:pt x="20" y="37"/>
                    <a:pt x="20" y="37"/>
                  </a:cubicBezTo>
                  <a:cubicBezTo>
                    <a:pt x="19" y="32"/>
                    <a:pt x="19" y="32"/>
                    <a:pt x="19" y="32"/>
                  </a:cubicBezTo>
                  <a:cubicBezTo>
                    <a:pt x="19" y="32"/>
                    <a:pt x="19" y="32"/>
                    <a:pt x="19" y="32"/>
                  </a:cubicBezTo>
                  <a:cubicBezTo>
                    <a:pt x="17" y="36"/>
                    <a:pt x="14" y="38"/>
                    <a:pt x="10" y="38"/>
                  </a:cubicBezTo>
                  <a:cubicBezTo>
                    <a:pt x="3" y="38"/>
                    <a:pt x="0" y="32"/>
                    <a:pt x="0" y="26"/>
                  </a:cubicBezTo>
                  <a:cubicBezTo>
                    <a:pt x="0" y="14"/>
                    <a:pt x="9" y="13"/>
                    <a:pt x="19" y="13"/>
                  </a:cubicBezTo>
                  <a:cubicBezTo>
                    <a:pt x="19" y="11"/>
                    <a:pt x="19" y="11"/>
                    <a:pt x="19" y="11"/>
                  </a:cubicBezTo>
                  <a:cubicBezTo>
                    <a:pt x="19" y="8"/>
                    <a:pt x="18" y="5"/>
                    <a:pt x="15" y="5"/>
                  </a:cubicBezTo>
                  <a:cubicBezTo>
                    <a:pt x="11" y="5"/>
                    <a:pt x="11" y="8"/>
                    <a:pt x="11" y="11"/>
                  </a:cubicBezTo>
                  <a:cubicBezTo>
                    <a:pt x="1" y="11"/>
                    <a:pt x="1" y="11"/>
                    <a:pt x="1" y="11"/>
                  </a:cubicBezTo>
                  <a:cubicBezTo>
                    <a:pt x="1" y="6"/>
                    <a:pt x="2" y="4"/>
                    <a:pt x="5" y="2"/>
                  </a:cubicBezTo>
                  <a:cubicBezTo>
                    <a:pt x="7" y="0"/>
                    <a:pt x="10" y="0"/>
                    <a:pt x="14" y="0"/>
                  </a:cubicBezTo>
                  <a:cubicBezTo>
                    <a:pt x="27" y="0"/>
                    <a:pt x="29" y="5"/>
                    <a:pt x="29" y="12"/>
                  </a:cubicBezTo>
                  <a:lnTo>
                    <a:pt x="29" y="30"/>
                  </a:lnTo>
                  <a:close/>
                  <a:moveTo>
                    <a:pt x="10" y="26"/>
                  </a:moveTo>
                  <a:cubicBezTo>
                    <a:pt x="10" y="28"/>
                    <a:pt x="10" y="31"/>
                    <a:pt x="14" y="31"/>
                  </a:cubicBezTo>
                  <a:cubicBezTo>
                    <a:pt x="20" y="31"/>
                    <a:pt x="19" y="23"/>
                    <a:pt x="19" y="19"/>
                  </a:cubicBezTo>
                  <a:cubicBezTo>
                    <a:pt x="14" y="19"/>
                    <a:pt x="10" y="19"/>
                    <a:pt x="10" y="2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6" name="Freeform 23"/>
            <p:cNvSpPr>
              <a:spLocks/>
            </p:cNvSpPr>
            <p:nvPr/>
          </p:nvSpPr>
          <p:spPr bwMode="gray">
            <a:xfrm>
              <a:off x="8496301" y="1362075"/>
              <a:ext cx="157163" cy="309563"/>
            </a:xfrm>
            <a:custGeom>
              <a:avLst/>
              <a:gdLst>
                <a:gd name="T0" fmla="*/ 10 w 19"/>
                <a:gd name="T1" fmla="*/ 0 h 37"/>
                <a:gd name="T2" fmla="*/ 10 w 19"/>
                <a:gd name="T3" fmla="*/ 5 h 37"/>
                <a:gd name="T4" fmla="*/ 10 w 19"/>
                <a:gd name="T5" fmla="*/ 5 h 37"/>
                <a:gd name="T6" fmla="*/ 19 w 19"/>
                <a:gd name="T7" fmla="*/ 0 h 37"/>
                <a:gd name="T8" fmla="*/ 19 w 19"/>
                <a:gd name="T9" fmla="*/ 9 h 37"/>
                <a:gd name="T10" fmla="*/ 10 w 19"/>
                <a:gd name="T11" fmla="*/ 17 h 37"/>
                <a:gd name="T12" fmla="*/ 10 w 19"/>
                <a:gd name="T13" fmla="*/ 37 h 37"/>
                <a:gd name="T14" fmla="*/ 0 w 19"/>
                <a:gd name="T15" fmla="*/ 37 h 37"/>
                <a:gd name="T16" fmla="*/ 0 w 19"/>
                <a:gd name="T17" fmla="*/ 0 h 37"/>
                <a:gd name="T18" fmla="*/ 10 w 1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7">
                  <a:moveTo>
                    <a:pt x="10" y="0"/>
                  </a:moveTo>
                  <a:cubicBezTo>
                    <a:pt x="10" y="5"/>
                    <a:pt x="10" y="5"/>
                    <a:pt x="10" y="5"/>
                  </a:cubicBezTo>
                  <a:cubicBezTo>
                    <a:pt x="10" y="5"/>
                    <a:pt x="10" y="5"/>
                    <a:pt x="10" y="5"/>
                  </a:cubicBezTo>
                  <a:cubicBezTo>
                    <a:pt x="12" y="1"/>
                    <a:pt x="15" y="0"/>
                    <a:pt x="19" y="0"/>
                  </a:cubicBezTo>
                  <a:cubicBezTo>
                    <a:pt x="19" y="9"/>
                    <a:pt x="19" y="9"/>
                    <a:pt x="19" y="9"/>
                  </a:cubicBezTo>
                  <a:cubicBezTo>
                    <a:pt x="10" y="8"/>
                    <a:pt x="10" y="13"/>
                    <a:pt x="10" y="17"/>
                  </a:cubicBezTo>
                  <a:cubicBezTo>
                    <a:pt x="10" y="37"/>
                    <a:pt x="10" y="37"/>
                    <a:pt x="10" y="37"/>
                  </a:cubicBezTo>
                  <a:cubicBezTo>
                    <a:pt x="0" y="37"/>
                    <a:pt x="0" y="37"/>
                    <a:pt x="0" y="37"/>
                  </a:cubicBezTo>
                  <a:cubicBezTo>
                    <a:pt x="0" y="0"/>
                    <a:pt x="0" y="0"/>
                    <a:pt x="0" y="0"/>
                  </a:cubicBez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7" name="Freeform 24"/>
            <p:cNvSpPr>
              <a:spLocks noEditPoints="1"/>
            </p:cNvSpPr>
            <p:nvPr/>
          </p:nvSpPr>
          <p:spPr bwMode="gray">
            <a:xfrm>
              <a:off x="8685213" y="1362075"/>
              <a:ext cx="247650" cy="317500"/>
            </a:xfrm>
            <a:custGeom>
              <a:avLst/>
              <a:gdLst>
                <a:gd name="T0" fmla="*/ 10 w 30"/>
                <a:gd name="T1" fmla="*/ 20 h 38"/>
                <a:gd name="T2" fmla="*/ 15 w 30"/>
                <a:gd name="T3" fmla="*/ 31 h 38"/>
                <a:gd name="T4" fmla="*/ 19 w 30"/>
                <a:gd name="T5" fmla="*/ 25 h 38"/>
                <a:gd name="T6" fmla="*/ 30 w 30"/>
                <a:gd name="T7" fmla="*/ 25 h 38"/>
                <a:gd name="T8" fmla="*/ 26 w 30"/>
                <a:gd name="T9" fmla="*/ 34 h 38"/>
                <a:gd name="T10" fmla="*/ 15 w 30"/>
                <a:gd name="T11" fmla="*/ 38 h 38"/>
                <a:gd name="T12" fmla="*/ 0 w 30"/>
                <a:gd name="T13" fmla="*/ 18 h 38"/>
                <a:gd name="T14" fmla="*/ 15 w 30"/>
                <a:gd name="T15" fmla="*/ 0 h 38"/>
                <a:gd name="T16" fmla="*/ 30 w 30"/>
                <a:gd name="T17" fmla="*/ 20 h 38"/>
                <a:gd name="T18" fmla="*/ 10 w 30"/>
                <a:gd name="T19" fmla="*/ 20 h 38"/>
                <a:gd name="T20" fmla="*/ 20 w 30"/>
                <a:gd name="T21" fmla="*/ 15 h 38"/>
                <a:gd name="T22" fmla="*/ 15 w 30"/>
                <a:gd name="T23" fmla="*/ 6 h 38"/>
                <a:gd name="T24" fmla="*/ 10 w 30"/>
                <a:gd name="T25" fmla="*/ 15 h 38"/>
                <a:gd name="T26" fmla="*/ 20 w 30"/>
                <a:gd name="T27" fmla="*/ 1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10" y="20"/>
                  </a:moveTo>
                  <a:cubicBezTo>
                    <a:pt x="10" y="25"/>
                    <a:pt x="11" y="31"/>
                    <a:pt x="15" y="31"/>
                  </a:cubicBezTo>
                  <a:cubicBezTo>
                    <a:pt x="19" y="31"/>
                    <a:pt x="19" y="28"/>
                    <a:pt x="19" y="25"/>
                  </a:cubicBezTo>
                  <a:cubicBezTo>
                    <a:pt x="30" y="25"/>
                    <a:pt x="30" y="25"/>
                    <a:pt x="30" y="25"/>
                  </a:cubicBezTo>
                  <a:cubicBezTo>
                    <a:pt x="30" y="29"/>
                    <a:pt x="28" y="32"/>
                    <a:pt x="26" y="34"/>
                  </a:cubicBezTo>
                  <a:cubicBezTo>
                    <a:pt x="24" y="36"/>
                    <a:pt x="20" y="38"/>
                    <a:pt x="15" y="38"/>
                  </a:cubicBezTo>
                  <a:cubicBezTo>
                    <a:pt x="2" y="38"/>
                    <a:pt x="0" y="30"/>
                    <a:pt x="0" y="18"/>
                  </a:cubicBezTo>
                  <a:cubicBezTo>
                    <a:pt x="0" y="8"/>
                    <a:pt x="2" y="0"/>
                    <a:pt x="15" y="0"/>
                  </a:cubicBezTo>
                  <a:cubicBezTo>
                    <a:pt x="29" y="0"/>
                    <a:pt x="30" y="8"/>
                    <a:pt x="30" y="20"/>
                  </a:cubicBezTo>
                  <a:lnTo>
                    <a:pt x="10" y="20"/>
                  </a:lnTo>
                  <a:close/>
                  <a:moveTo>
                    <a:pt x="20" y="15"/>
                  </a:moveTo>
                  <a:cubicBezTo>
                    <a:pt x="20" y="11"/>
                    <a:pt x="20" y="6"/>
                    <a:pt x="15" y="6"/>
                  </a:cubicBezTo>
                  <a:cubicBezTo>
                    <a:pt x="10" y="6"/>
                    <a:pt x="10" y="11"/>
                    <a:pt x="10" y="15"/>
                  </a:cubicBezTo>
                  <a:lnTo>
                    <a:pt x="20" y="1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8" name="Freeform 25"/>
            <p:cNvSpPr>
              <a:spLocks noEditPoints="1"/>
            </p:cNvSpPr>
            <p:nvPr/>
          </p:nvSpPr>
          <p:spPr bwMode="gray">
            <a:xfrm>
              <a:off x="7920038" y="1957388"/>
              <a:ext cx="206375" cy="258763"/>
            </a:xfrm>
            <a:custGeom>
              <a:avLst/>
              <a:gdLst>
                <a:gd name="T0" fmla="*/ 9 w 25"/>
                <a:gd name="T1" fmla="*/ 17 h 31"/>
                <a:gd name="T2" fmla="*/ 13 w 25"/>
                <a:gd name="T3" fmla="*/ 26 h 31"/>
                <a:gd name="T4" fmla="*/ 16 w 25"/>
                <a:gd name="T5" fmla="*/ 20 h 31"/>
                <a:gd name="T6" fmla="*/ 25 w 25"/>
                <a:gd name="T7" fmla="*/ 20 h 31"/>
                <a:gd name="T8" fmla="*/ 22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7 w 25"/>
                <a:gd name="T21" fmla="*/ 12 h 31"/>
                <a:gd name="T22" fmla="*/ 13 w 25"/>
                <a:gd name="T23" fmla="*/ 5 h 31"/>
                <a:gd name="T24" fmla="*/ 9 w 25"/>
                <a:gd name="T25" fmla="*/ 12 h 31"/>
                <a:gd name="T26" fmla="*/ 17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4" y="26"/>
                    <a:pt x="22" y="28"/>
                  </a:cubicBezTo>
                  <a:cubicBezTo>
                    <a:pt x="20" y="30"/>
                    <a:pt x="17" y="31"/>
                    <a:pt x="13" y="31"/>
                  </a:cubicBezTo>
                  <a:cubicBezTo>
                    <a:pt x="2" y="31"/>
                    <a:pt x="0" y="24"/>
                    <a:pt x="0" y="15"/>
                  </a:cubicBezTo>
                  <a:cubicBezTo>
                    <a:pt x="0" y="7"/>
                    <a:pt x="2" y="0"/>
                    <a:pt x="13" y="0"/>
                  </a:cubicBezTo>
                  <a:cubicBezTo>
                    <a:pt x="24" y="0"/>
                    <a:pt x="25" y="7"/>
                    <a:pt x="25" y="17"/>
                  </a:cubicBezTo>
                  <a:lnTo>
                    <a:pt x="9" y="17"/>
                  </a:lnTo>
                  <a:close/>
                  <a:moveTo>
                    <a:pt x="17" y="12"/>
                  </a:moveTo>
                  <a:cubicBezTo>
                    <a:pt x="17" y="9"/>
                    <a:pt x="17" y="5"/>
                    <a:pt x="13" y="5"/>
                  </a:cubicBezTo>
                  <a:cubicBezTo>
                    <a:pt x="9" y="5"/>
                    <a:pt x="9" y="10"/>
                    <a:pt x="9" y="12"/>
                  </a:cubicBezTo>
                  <a:lnTo>
                    <a:pt x="17"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29" name="Freeform 26"/>
            <p:cNvSpPr>
              <a:spLocks noEditPoints="1"/>
            </p:cNvSpPr>
            <p:nvPr/>
          </p:nvSpPr>
          <p:spPr bwMode="gray">
            <a:xfrm>
              <a:off x="8553451" y="1957388"/>
              <a:ext cx="206375" cy="258763"/>
            </a:xfrm>
            <a:custGeom>
              <a:avLst/>
              <a:gdLst>
                <a:gd name="T0" fmla="*/ 9 w 25"/>
                <a:gd name="T1" fmla="*/ 17 h 31"/>
                <a:gd name="T2" fmla="*/ 12 w 25"/>
                <a:gd name="T3" fmla="*/ 26 h 31"/>
                <a:gd name="T4" fmla="*/ 16 w 25"/>
                <a:gd name="T5" fmla="*/ 20 h 31"/>
                <a:gd name="T6" fmla="*/ 24 w 25"/>
                <a:gd name="T7" fmla="*/ 20 h 31"/>
                <a:gd name="T8" fmla="*/ 21 w 25"/>
                <a:gd name="T9" fmla="*/ 28 h 31"/>
                <a:gd name="T10" fmla="*/ 12 w 25"/>
                <a:gd name="T11" fmla="*/ 31 h 31"/>
                <a:gd name="T12" fmla="*/ 0 w 25"/>
                <a:gd name="T13" fmla="*/ 15 h 31"/>
                <a:gd name="T14" fmla="*/ 12 w 25"/>
                <a:gd name="T15" fmla="*/ 0 h 31"/>
                <a:gd name="T16" fmla="*/ 25 w 25"/>
                <a:gd name="T17" fmla="*/ 17 h 31"/>
                <a:gd name="T18" fmla="*/ 9 w 25"/>
                <a:gd name="T19" fmla="*/ 17 h 31"/>
                <a:gd name="T20" fmla="*/ 16 w 25"/>
                <a:gd name="T21" fmla="*/ 12 h 31"/>
                <a:gd name="T22" fmla="*/ 12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2" y="26"/>
                  </a:cubicBezTo>
                  <a:cubicBezTo>
                    <a:pt x="15" y="26"/>
                    <a:pt x="16" y="23"/>
                    <a:pt x="16" y="20"/>
                  </a:cubicBezTo>
                  <a:cubicBezTo>
                    <a:pt x="24" y="20"/>
                    <a:pt x="24" y="20"/>
                    <a:pt x="24" y="20"/>
                  </a:cubicBezTo>
                  <a:cubicBezTo>
                    <a:pt x="24" y="24"/>
                    <a:pt x="23" y="26"/>
                    <a:pt x="21" y="28"/>
                  </a:cubicBezTo>
                  <a:cubicBezTo>
                    <a:pt x="19" y="30"/>
                    <a:pt x="16" y="31"/>
                    <a:pt x="12" y="31"/>
                  </a:cubicBezTo>
                  <a:cubicBezTo>
                    <a:pt x="2" y="31"/>
                    <a:pt x="0" y="24"/>
                    <a:pt x="0" y="15"/>
                  </a:cubicBezTo>
                  <a:cubicBezTo>
                    <a:pt x="0" y="7"/>
                    <a:pt x="1" y="0"/>
                    <a:pt x="12" y="0"/>
                  </a:cubicBezTo>
                  <a:cubicBezTo>
                    <a:pt x="24" y="0"/>
                    <a:pt x="25" y="7"/>
                    <a:pt x="25" y="17"/>
                  </a:cubicBezTo>
                  <a:lnTo>
                    <a:pt x="9" y="17"/>
                  </a:lnTo>
                  <a:close/>
                  <a:moveTo>
                    <a:pt x="16" y="12"/>
                  </a:moveTo>
                  <a:cubicBezTo>
                    <a:pt x="16" y="9"/>
                    <a:pt x="16" y="5"/>
                    <a:pt x="12"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 name="Freeform 27"/>
            <p:cNvSpPr>
              <a:spLocks/>
            </p:cNvSpPr>
            <p:nvPr/>
          </p:nvSpPr>
          <p:spPr bwMode="gray">
            <a:xfrm>
              <a:off x="3263901" y="1855788"/>
              <a:ext cx="198438" cy="352425"/>
            </a:xfrm>
            <a:custGeom>
              <a:avLst/>
              <a:gdLst>
                <a:gd name="T0" fmla="*/ 0 w 125"/>
                <a:gd name="T1" fmla="*/ 222 h 222"/>
                <a:gd name="T2" fmla="*/ 0 w 125"/>
                <a:gd name="T3" fmla="*/ 0 h 222"/>
                <a:gd name="T4" fmla="*/ 125 w 125"/>
                <a:gd name="T5" fmla="*/ 0 h 222"/>
                <a:gd name="T6" fmla="*/ 125 w 125"/>
                <a:gd name="T7" fmla="*/ 32 h 222"/>
                <a:gd name="T8" fmla="*/ 47 w 125"/>
                <a:gd name="T9" fmla="*/ 32 h 222"/>
                <a:gd name="T10" fmla="*/ 47 w 125"/>
                <a:gd name="T11" fmla="*/ 90 h 222"/>
                <a:gd name="T12" fmla="*/ 114 w 125"/>
                <a:gd name="T13" fmla="*/ 90 h 222"/>
                <a:gd name="T14" fmla="*/ 114 w 125"/>
                <a:gd name="T15" fmla="*/ 122 h 222"/>
                <a:gd name="T16" fmla="*/ 47 w 125"/>
                <a:gd name="T17" fmla="*/ 122 h 222"/>
                <a:gd name="T18" fmla="*/ 47 w 125"/>
                <a:gd name="T19" fmla="*/ 190 h 222"/>
                <a:gd name="T20" fmla="*/ 125 w 125"/>
                <a:gd name="T21" fmla="*/ 190 h 222"/>
                <a:gd name="T22" fmla="*/ 125 w 125"/>
                <a:gd name="T23" fmla="*/ 222 h 222"/>
                <a:gd name="T24" fmla="*/ 0 w 125"/>
                <a:gd name="T25"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222">
                  <a:moveTo>
                    <a:pt x="0" y="222"/>
                  </a:moveTo>
                  <a:lnTo>
                    <a:pt x="0" y="0"/>
                  </a:lnTo>
                  <a:lnTo>
                    <a:pt x="125" y="0"/>
                  </a:lnTo>
                  <a:lnTo>
                    <a:pt x="125" y="32"/>
                  </a:lnTo>
                  <a:lnTo>
                    <a:pt x="47" y="32"/>
                  </a:lnTo>
                  <a:lnTo>
                    <a:pt x="47" y="90"/>
                  </a:lnTo>
                  <a:lnTo>
                    <a:pt x="114" y="90"/>
                  </a:lnTo>
                  <a:lnTo>
                    <a:pt x="114" y="122"/>
                  </a:lnTo>
                  <a:lnTo>
                    <a:pt x="47" y="122"/>
                  </a:lnTo>
                  <a:lnTo>
                    <a:pt x="47" y="190"/>
                  </a:lnTo>
                  <a:lnTo>
                    <a:pt x="125" y="190"/>
                  </a:lnTo>
                  <a:lnTo>
                    <a:pt x="125"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1" name="Freeform 28"/>
            <p:cNvSpPr>
              <a:spLocks/>
            </p:cNvSpPr>
            <p:nvPr/>
          </p:nvSpPr>
          <p:spPr bwMode="gray">
            <a:xfrm>
              <a:off x="3503613" y="1957388"/>
              <a:ext cx="188913"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10" y="2"/>
                    <a:pt x="11"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5"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72" name="Freeform 29"/>
            <p:cNvSpPr>
              <a:spLocks noEditPoints="1"/>
            </p:cNvSpPr>
            <p:nvPr/>
          </p:nvSpPr>
          <p:spPr bwMode="gray">
            <a:xfrm>
              <a:off x="3741738" y="1957388"/>
              <a:ext cx="196850"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2 w 24"/>
                <a:gd name="T13" fmla="*/ 37 h 42"/>
                <a:gd name="T14" fmla="*/ 16 w 24"/>
                <a:gd name="T15" fmla="*/ 32 h 42"/>
                <a:gd name="T16" fmla="*/ 16 w 24"/>
                <a:gd name="T17" fmla="*/ 27 h 42"/>
                <a:gd name="T18" fmla="*/ 15 w 24"/>
                <a:gd name="T19" fmla="*/ 27 h 42"/>
                <a:gd name="T20" fmla="*/ 9 w 24"/>
                <a:gd name="T21" fmla="*/ 30 h 42"/>
                <a:gd name="T22" fmla="*/ 0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6" y="42"/>
                    <a:pt x="1" y="40"/>
                    <a:pt x="1" y="33"/>
                  </a:cubicBezTo>
                  <a:cubicBezTo>
                    <a:pt x="9" y="33"/>
                    <a:pt x="9" y="33"/>
                    <a:pt x="9" y="33"/>
                  </a:cubicBezTo>
                  <a:cubicBezTo>
                    <a:pt x="9" y="34"/>
                    <a:pt x="9" y="35"/>
                    <a:pt x="10" y="36"/>
                  </a:cubicBezTo>
                  <a:cubicBezTo>
                    <a:pt x="10" y="37"/>
                    <a:pt x="11" y="37"/>
                    <a:pt x="12" y="37"/>
                  </a:cubicBezTo>
                  <a:cubicBezTo>
                    <a:pt x="15" y="37"/>
                    <a:pt x="16" y="35"/>
                    <a:pt x="16" y="32"/>
                  </a:cubicBezTo>
                  <a:cubicBezTo>
                    <a:pt x="16" y="27"/>
                    <a:pt x="16" y="27"/>
                    <a:pt x="16" y="27"/>
                  </a:cubicBezTo>
                  <a:cubicBezTo>
                    <a:pt x="15" y="27"/>
                    <a:pt x="15" y="27"/>
                    <a:pt x="15" y="27"/>
                  </a:cubicBezTo>
                  <a:cubicBezTo>
                    <a:pt x="14" y="29"/>
                    <a:pt x="12" y="30"/>
                    <a:pt x="9" y="30"/>
                  </a:cubicBezTo>
                  <a:cubicBezTo>
                    <a:pt x="0" y="30"/>
                    <a:pt x="0" y="22"/>
                    <a:pt x="0" y="15"/>
                  </a:cubicBezTo>
                  <a:cubicBezTo>
                    <a:pt x="0" y="8"/>
                    <a:pt x="0"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73" name="Rectangle 30"/>
            <p:cNvSpPr>
              <a:spLocks noChangeArrowheads="1"/>
            </p:cNvSpPr>
            <p:nvPr/>
          </p:nvSpPr>
          <p:spPr bwMode="gray">
            <a:xfrm>
              <a:off x="3997326" y="1965325"/>
              <a:ext cx="73025" cy="24288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74" name="Freeform 31"/>
            <p:cNvSpPr>
              <a:spLocks/>
            </p:cNvSpPr>
            <p:nvPr/>
          </p:nvSpPr>
          <p:spPr bwMode="gray">
            <a:xfrm>
              <a:off x="4127501" y="1957388"/>
              <a:ext cx="190500" cy="250825"/>
            </a:xfrm>
            <a:custGeom>
              <a:avLst/>
              <a:gdLst>
                <a:gd name="T0" fmla="*/ 9 w 23"/>
                <a:gd name="T1" fmla="*/ 4 h 30"/>
                <a:gd name="T2" fmla="*/ 9 w 23"/>
                <a:gd name="T3" fmla="*/ 4 h 30"/>
                <a:gd name="T4" fmla="*/ 12 w 23"/>
                <a:gd name="T5" fmla="*/ 1 h 30"/>
                <a:gd name="T6" fmla="*/ 16 w 23"/>
                <a:gd name="T7" fmla="*/ 0 h 30"/>
                <a:gd name="T8" fmla="*/ 23 w 23"/>
                <a:gd name="T9" fmla="*/ 6 h 30"/>
                <a:gd name="T10" fmla="*/ 23 w 23"/>
                <a:gd name="T11" fmla="*/ 30 h 30"/>
                <a:gd name="T12" fmla="*/ 15 w 23"/>
                <a:gd name="T13" fmla="*/ 30 h 30"/>
                <a:gd name="T14" fmla="*/ 15 w 23"/>
                <a:gd name="T15" fmla="*/ 10 h 30"/>
                <a:gd name="T16" fmla="*/ 12 w 23"/>
                <a:gd name="T17" fmla="*/ 5 h 30"/>
                <a:gd name="T18" fmla="*/ 9 w 23"/>
                <a:gd name="T19" fmla="*/ 10 h 30"/>
                <a:gd name="T20" fmla="*/ 9 w 23"/>
                <a:gd name="T21" fmla="*/ 30 h 30"/>
                <a:gd name="T22" fmla="*/ 0 w 23"/>
                <a:gd name="T23" fmla="*/ 30 h 30"/>
                <a:gd name="T24" fmla="*/ 0 w 23"/>
                <a:gd name="T25" fmla="*/ 1 h 30"/>
                <a:gd name="T26" fmla="*/ 9 w 23"/>
                <a:gd name="T27" fmla="*/ 1 h 30"/>
                <a:gd name="T28" fmla="*/ 9 w 23"/>
                <a:gd name="T29" fmla="*/ 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0">
                  <a:moveTo>
                    <a:pt x="9" y="4"/>
                  </a:moveTo>
                  <a:cubicBezTo>
                    <a:pt x="9" y="4"/>
                    <a:pt x="9" y="4"/>
                    <a:pt x="9" y="4"/>
                  </a:cubicBezTo>
                  <a:cubicBezTo>
                    <a:pt x="9" y="2"/>
                    <a:pt x="10" y="1"/>
                    <a:pt x="12" y="1"/>
                  </a:cubicBezTo>
                  <a:cubicBezTo>
                    <a:pt x="13" y="0"/>
                    <a:pt x="14" y="0"/>
                    <a:pt x="16" y="0"/>
                  </a:cubicBezTo>
                  <a:cubicBezTo>
                    <a:pt x="20" y="0"/>
                    <a:pt x="23" y="2"/>
                    <a:pt x="23" y="6"/>
                  </a:cubicBezTo>
                  <a:cubicBezTo>
                    <a:pt x="23" y="30"/>
                    <a:pt x="23" y="30"/>
                    <a:pt x="23" y="30"/>
                  </a:cubicBezTo>
                  <a:cubicBezTo>
                    <a:pt x="15" y="30"/>
                    <a:pt x="15" y="30"/>
                    <a:pt x="15" y="30"/>
                  </a:cubicBezTo>
                  <a:cubicBezTo>
                    <a:pt x="15" y="10"/>
                    <a:pt x="15" y="10"/>
                    <a:pt x="15" y="10"/>
                  </a:cubicBezTo>
                  <a:cubicBezTo>
                    <a:pt x="15" y="7"/>
                    <a:pt x="14" y="5"/>
                    <a:pt x="12" y="5"/>
                  </a:cubicBezTo>
                  <a:cubicBezTo>
                    <a:pt x="9" y="5"/>
                    <a:pt x="9" y="7"/>
                    <a:pt x="9" y="10"/>
                  </a:cubicBezTo>
                  <a:cubicBezTo>
                    <a:pt x="9" y="30"/>
                    <a:pt x="9" y="30"/>
                    <a:pt x="9" y="30"/>
                  </a:cubicBezTo>
                  <a:cubicBezTo>
                    <a:pt x="0" y="30"/>
                    <a:pt x="0" y="30"/>
                    <a:pt x="0" y="30"/>
                  </a:cubicBezTo>
                  <a:cubicBezTo>
                    <a:pt x="0" y="1"/>
                    <a:pt x="0" y="1"/>
                    <a:pt x="0" y="1"/>
                  </a:cubicBezTo>
                  <a:cubicBezTo>
                    <a:pt x="9" y="1"/>
                    <a:pt x="9" y="1"/>
                    <a:pt x="9" y="1"/>
                  </a:cubicBezTo>
                  <a:lnTo>
                    <a:pt x="9" y="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75" name="Freeform 32"/>
            <p:cNvSpPr>
              <a:spLocks noEditPoints="1"/>
            </p:cNvSpPr>
            <p:nvPr/>
          </p:nvSpPr>
          <p:spPr bwMode="gray">
            <a:xfrm>
              <a:off x="4359276"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6" y="26"/>
                    <a:pt x="16" y="23"/>
                    <a:pt x="16" y="20"/>
                  </a:cubicBezTo>
                  <a:cubicBezTo>
                    <a:pt x="25" y="20"/>
                    <a:pt x="25" y="20"/>
                    <a:pt x="25" y="20"/>
                  </a:cubicBezTo>
                  <a:cubicBezTo>
                    <a:pt x="25" y="24"/>
                    <a:pt x="23" y="26"/>
                    <a:pt x="21" y="28"/>
                  </a:cubicBezTo>
                  <a:cubicBezTo>
                    <a:pt x="19" y="30"/>
                    <a:pt x="17"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76" name="Freeform 33"/>
            <p:cNvSpPr>
              <a:spLocks noEditPoints="1"/>
            </p:cNvSpPr>
            <p:nvPr/>
          </p:nvSpPr>
          <p:spPr bwMode="gray">
            <a:xfrm>
              <a:off x="4597401"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2" y="0"/>
                    <a:pt x="13" y="0"/>
                  </a:cubicBezTo>
                  <a:cubicBezTo>
                    <a:pt x="24" y="0"/>
                    <a:pt x="25" y="7"/>
                    <a:pt x="25" y="17"/>
                  </a:cubicBezTo>
                  <a:lnTo>
                    <a:pt x="9" y="17"/>
                  </a:lnTo>
                  <a:close/>
                  <a:moveTo>
                    <a:pt x="16" y="12"/>
                  </a:moveTo>
                  <a:cubicBezTo>
                    <a:pt x="16" y="9"/>
                    <a:pt x="17"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78" name="Freeform 34"/>
            <p:cNvSpPr>
              <a:spLocks/>
            </p:cNvSpPr>
            <p:nvPr/>
          </p:nvSpPr>
          <p:spPr bwMode="gray">
            <a:xfrm>
              <a:off x="48434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79" name="Freeform 35"/>
            <p:cNvSpPr>
              <a:spLocks noEditPoints="1"/>
            </p:cNvSpPr>
            <p:nvPr/>
          </p:nvSpPr>
          <p:spPr bwMode="gray">
            <a:xfrm>
              <a:off x="4992688" y="1957388"/>
              <a:ext cx="204788" cy="258763"/>
            </a:xfrm>
            <a:custGeom>
              <a:avLst/>
              <a:gdLst>
                <a:gd name="T0" fmla="*/ 9 w 25"/>
                <a:gd name="T1" fmla="*/ 17 h 31"/>
                <a:gd name="T2" fmla="*/ 13 w 25"/>
                <a:gd name="T3" fmla="*/ 26 h 31"/>
                <a:gd name="T4" fmla="*/ 16 w 25"/>
                <a:gd name="T5" fmla="*/ 20 h 31"/>
                <a:gd name="T6" fmla="*/ 25 w 25"/>
                <a:gd name="T7" fmla="*/ 20 h 31"/>
                <a:gd name="T8" fmla="*/ 21 w 25"/>
                <a:gd name="T9" fmla="*/ 28 h 31"/>
                <a:gd name="T10" fmla="*/ 13 w 25"/>
                <a:gd name="T11" fmla="*/ 31 h 31"/>
                <a:gd name="T12" fmla="*/ 0 w 25"/>
                <a:gd name="T13" fmla="*/ 15 h 31"/>
                <a:gd name="T14" fmla="*/ 13 w 25"/>
                <a:gd name="T15" fmla="*/ 0 h 31"/>
                <a:gd name="T16" fmla="*/ 25 w 25"/>
                <a:gd name="T17" fmla="*/ 17 h 31"/>
                <a:gd name="T18" fmla="*/ 9 w 25"/>
                <a:gd name="T19" fmla="*/ 17 h 31"/>
                <a:gd name="T20" fmla="*/ 16 w 25"/>
                <a:gd name="T21" fmla="*/ 12 h 31"/>
                <a:gd name="T22" fmla="*/ 13 w 25"/>
                <a:gd name="T23" fmla="*/ 5 h 31"/>
                <a:gd name="T24" fmla="*/ 9 w 25"/>
                <a:gd name="T25" fmla="*/ 12 h 31"/>
                <a:gd name="T26" fmla="*/ 16 w 25"/>
                <a:gd name="T27"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31">
                  <a:moveTo>
                    <a:pt x="9" y="17"/>
                  </a:moveTo>
                  <a:cubicBezTo>
                    <a:pt x="9" y="20"/>
                    <a:pt x="9" y="26"/>
                    <a:pt x="13" y="26"/>
                  </a:cubicBezTo>
                  <a:cubicBezTo>
                    <a:pt x="15" y="26"/>
                    <a:pt x="16" y="23"/>
                    <a:pt x="16" y="20"/>
                  </a:cubicBezTo>
                  <a:cubicBezTo>
                    <a:pt x="25" y="20"/>
                    <a:pt x="25" y="20"/>
                    <a:pt x="25" y="20"/>
                  </a:cubicBezTo>
                  <a:cubicBezTo>
                    <a:pt x="24" y="24"/>
                    <a:pt x="23" y="26"/>
                    <a:pt x="21" y="28"/>
                  </a:cubicBezTo>
                  <a:cubicBezTo>
                    <a:pt x="19" y="30"/>
                    <a:pt x="16" y="31"/>
                    <a:pt x="13" y="31"/>
                  </a:cubicBezTo>
                  <a:cubicBezTo>
                    <a:pt x="2" y="31"/>
                    <a:pt x="0" y="24"/>
                    <a:pt x="0" y="15"/>
                  </a:cubicBezTo>
                  <a:cubicBezTo>
                    <a:pt x="0" y="7"/>
                    <a:pt x="1" y="0"/>
                    <a:pt x="13" y="0"/>
                  </a:cubicBezTo>
                  <a:cubicBezTo>
                    <a:pt x="24" y="0"/>
                    <a:pt x="25" y="7"/>
                    <a:pt x="25" y="17"/>
                  </a:cubicBezTo>
                  <a:lnTo>
                    <a:pt x="9" y="17"/>
                  </a:lnTo>
                  <a:close/>
                  <a:moveTo>
                    <a:pt x="16" y="12"/>
                  </a:moveTo>
                  <a:cubicBezTo>
                    <a:pt x="16" y="9"/>
                    <a:pt x="16" y="5"/>
                    <a:pt x="13" y="5"/>
                  </a:cubicBezTo>
                  <a:cubicBezTo>
                    <a:pt x="9" y="5"/>
                    <a:pt x="9" y="10"/>
                    <a:pt x="9" y="12"/>
                  </a:cubicBezTo>
                  <a:lnTo>
                    <a:pt x="16" y="1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0" name="Freeform 36"/>
            <p:cNvSpPr>
              <a:spLocks noEditPoints="1"/>
            </p:cNvSpPr>
            <p:nvPr/>
          </p:nvSpPr>
          <p:spPr bwMode="gray">
            <a:xfrm>
              <a:off x="5230813" y="1855788"/>
              <a:ext cx="196850" cy="360363"/>
            </a:xfrm>
            <a:custGeom>
              <a:avLst/>
              <a:gdLst>
                <a:gd name="T0" fmla="*/ 16 w 24"/>
                <a:gd name="T1" fmla="*/ 42 h 43"/>
                <a:gd name="T2" fmla="*/ 16 w 24"/>
                <a:gd name="T3" fmla="*/ 39 h 43"/>
                <a:gd name="T4" fmla="*/ 16 w 24"/>
                <a:gd name="T5" fmla="*/ 39 h 43"/>
                <a:gd name="T6" fmla="*/ 9 w 24"/>
                <a:gd name="T7" fmla="*/ 43 h 43"/>
                <a:gd name="T8" fmla="*/ 0 w 24"/>
                <a:gd name="T9" fmla="*/ 27 h 43"/>
                <a:gd name="T10" fmla="*/ 9 w 24"/>
                <a:gd name="T11" fmla="*/ 12 h 43"/>
                <a:gd name="T12" fmla="*/ 15 w 24"/>
                <a:gd name="T13" fmla="*/ 15 h 43"/>
                <a:gd name="T14" fmla="*/ 15 w 24"/>
                <a:gd name="T15" fmla="*/ 15 h 43"/>
                <a:gd name="T16" fmla="*/ 15 w 24"/>
                <a:gd name="T17" fmla="*/ 0 h 43"/>
                <a:gd name="T18" fmla="*/ 24 w 24"/>
                <a:gd name="T19" fmla="*/ 0 h 43"/>
                <a:gd name="T20" fmla="*/ 24 w 24"/>
                <a:gd name="T21" fmla="*/ 42 h 43"/>
                <a:gd name="T22" fmla="*/ 16 w 24"/>
                <a:gd name="T23" fmla="*/ 42 h 43"/>
                <a:gd name="T24" fmla="*/ 15 w 24"/>
                <a:gd name="T25" fmla="*/ 27 h 43"/>
                <a:gd name="T26" fmla="*/ 12 w 24"/>
                <a:gd name="T27" fmla="*/ 17 h 43"/>
                <a:gd name="T28" fmla="*/ 9 w 24"/>
                <a:gd name="T29" fmla="*/ 27 h 43"/>
                <a:gd name="T30" fmla="*/ 12 w 24"/>
                <a:gd name="T31" fmla="*/ 38 h 43"/>
                <a:gd name="T32" fmla="*/ 15 w 24"/>
                <a:gd name="T33"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43">
                  <a:moveTo>
                    <a:pt x="16" y="42"/>
                  </a:moveTo>
                  <a:cubicBezTo>
                    <a:pt x="16" y="39"/>
                    <a:pt x="16" y="39"/>
                    <a:pt x="16" y="39"/>
                  </a:cubicBezTo>
                  <a:cubicBezTo>
                    <a:pt x="16" y="39"/>
                    <a:pt x="16" y="39"/>
                    <a:pt x="16" y="39"/>
                  </a:cubicBezTo>
                  <a:cubicBezTo>
                    <a:pt x="14" y="42"/>
                    <a:pt x="12" y="43"/>
                    <a:pt x="9" y="43"/>
                  </a:cubicBezTo>
                  <a:cubicBezTo>
                    <a:pt x="0" y="43"/>
                    <a:pt x="0" y="33"/>
                    <a:pt x="0" y="27"/>
                  </a:cubicBezTo>
                  <a:cubicBezTo>
                    <a:pt x="0" y="21"/>
                    <a:pt x="0" y="12"/>
                    <a:pt x="9" y="12"/>
                  </a:cubicBezTo>
                  <a:cubicBezTo>
                    <a:pt x="12" y="12"/>
                    <a:pt x="14" y="13"/>
                    <a:pt x="15" y="15"/>
                  </a:cubicBezTo>
                  <a:cubicBezTo>
                    <a:pt x="15" y="15"/>
                    <a:pt x="15" y="15"/>
                    <a:pt x="15" y="15"/>
                  </a:cubicBezTo>
                  <a:cubicBezTo>
                    <a:pt x="15" y="0"/>
                    <a:pt x="15" y="0"/>
                    <a:pt x="15" y="0"/>
                  </a:cubicBezTo>
                  <a:cubicBezTo>
                    <a:pt x="24" y="0"/>
                    <a:pt x="24" y="0"/>
                    <a:pt x="24" y="0"/>
                  </a:cubicBezTo>
                  <a:cubicBezTo>
                    <a:pt x="24" y="42"/>
                    <a:pt x="24" y="42"/>
                    <a:pt x="24" y="42"/>
                  </a:cubicBezTo>
                  <a:lnTo>
                    <a:pt x="16" y="42"/>
                  </a:lnTo>
                  <a:close/>
                  <a:moveTo>
                    <a:pt x="15" y="27"/>
                  </a:moveTo>
                  <a:cubicBezTo>
                    <a:pt x="15" y="21"/>
                    <a:pt x="16" y="17"/>
                    <a:pt x="12" y="17"/>
                  </a:cubicBezTo>
                  <a:cubicBezTo>
                    <a:pt x="8" y="17"/>
                    <a:pt x="9" y="21"/>
                    <a:pt x="9" y="27"/>
                  </a:cubicBezTo>
                  <a:cubicBezTo>
                    <a:pt x="9" y="35"/>
                    <a:pt x="9" y="38"/>
                    <a:pt x="12" y="38"/>
                  </a:cubicBezTo>
                  <a:cubicBezTo>
                    <a:pt x="15" y="38"/>
                    <a:pt x="15" y="35"/>
                    <a:pt x="15" y="27"/>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1" name="Freeform 37"/>
            <p:cNvSpPr>
              <a:spLocks/>
            </p:cNvSpPr>
            <p:nvPr/>
          </p:nvSpPr>
          <p:spPr bwMode="gray">
            <a:xfrm>
              <a:off x="5584826" y="1889125"/>
              <a:ext cx="131763" cy="327025"/>
            </a:xfrm>
            <a:custGeom>
              <a:avLst/>
              <a:gdLst>
                <a:gd name="T0" fmla="*/ 0 w 16"/>
                <a:gd name="T1" fmla="*/ 9 h 39"/>
                <a:gd name="T2" fmla="*/ 4 w 16"/>
                <a:gd name="T3" fmla="*/ 9 h 39"/>
                <a:gd name="T4" fmla="*/ 4 w 16"/>
                <a:gd name="T5" fmla="*/ 4 h 39"/>
                <a:gd name="T6" fmla="*/ 12 w 16"/>
                <a:gd name="T7" fmla="*/ 0 h 39"/>
                <a:gd name="T8" fmla="*/ 12 w 16"/>
                <a:gd name="T9" fmla="*/ 9 h 39"/>
                <a:gd name="T10" fmla="*/ 16 w 16"/>
                <a:gd name="T11" fmla="*/ 9 h 39"/>
                <a:gd name="T12" fmla="*/ 16 w 16"/>
                <a:gd name="T13" fmla="*/ 14 h 39"/>
                <a:gd name="T14" fmla="*/ 12 w 16"/>
                <a:gd name="T15" fmla="*/ 14 h 39"/>
                <a:gd name="T16" fmla="*/ 12 w 16"/>
                <a:gd name="T17" fmla="*/ 30 h 39"/>
                <a:gd name="T18" fmla="*/ 15 w 16"/>
                <a:gd name="T19" fmla="*/ 33 h 39"/>
                <a:gd name="T20" fmla="*/ 16 w 16"/>
                <a:gd name="T21" fmla="*/ 33 h 39"/>
                <a:gd name="T22" fmla="*/ 16 w 16"/>
                <a:gd name="T23" fmla="*/ 38 h 39"/>
                <a:gd name="T24" fmla="*/ 12 w 16"/>
                <a:gd name="T25" fmla="*/ 39 h 39"/>
                <a:gd name="T26" fmla="*/ 4 w 16"/>
                <a:gd name="T27" fmla="*/ 32 h 39"/>
                <a:gd name="T28" fmla="*/ 4 w 16"/>
                <a:gd name="T29" fmla="*/ 14 h 39"/>
                <a:gd name="T30" fmla="*/ 0 w 16"/>
                <a:gd name="T31" fmla="*/ 14 h 39"/>
                <a:gd name="T32" fmla="*/ 0 w 16"/>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9">
                  <a:moveTo>
                    <a:pt x="0" y="9"/>
                  </a:moveTo>
                  <a:cubicBezTo>
                    <a:pt x="4" y="9"/>
                    <a:pt x="4" y="9"/>
                    <a:pt x="4" y="9"/>
                  </a:cubicBezTo>
                  <a:cubicBezTo>
                    <a:pt x="4" y="4"/>
                    <a:pt x="4" y="4"/>
                    <a:pt x="4" y="4"/>
                  </a:cubicBezTo>
                  <a:cubicBezTo>
                    <a:pt x="12" y="0"/>
                    <a:pt x="12" y="0"/>
                    <a:pt x="12" y="0"/>
                  </a:cubicBezTo>
                  <a:cubicBezTo>
                    <a:pt x="12" y="9"/>
                    <a:pt x="12" y="9"/>
                    <a:pt x="12" y="9"/>
                  </a:cubicBezTo>
                  <a:cubicBezTo>
                    <a:pt x="16" y="9"/>
                    <a:pt x="16" y="9"/>
                    <a:pt x="16" y="9"/>
                  </a:cubicBezTo>
                  <a:cubicBezTo>
                    <a:pt x="16" y="14"/>
                    <a:pt x="16" y="14"/>
                    <a:pt x="16"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4"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2" name="Freeform 38"/>
            <p:cNvSpPr>
              <a:spLocks noEditPoints="1"/>
            </p:cNvSpPr>
            <p:nvPr/>
          </p:nvSpPr>
          <p:spPr bwMode="gray">
            <a:xfrm>
              <a:off x="5740401" y="1957388"/>
              <a:ext cx="206375" cy="258763"/>
            </a:xfrm>
            <a:custGeom>
              <a:avLst/>
              <a:gdLst>
                <a:gd name="T0" fmla="*/ 0 w 25"/>
                <a:gd name="T1" fmla="*/ 15 h 31"/>
                <a:gd name="T2" fmla="*/ 13 w 25"/>
                <a:gd name="T3" fmla="*/ 0 h 31"/>
                <a:gd name="T4" fmla="*/ 25 w 25"/>
                <a:gd name="T5" fmla="*/ 15 h 31"/>
                <a:gd name="T6" fmla="*/ 13 w 25"/>
                <a:gd name="T7" fmla="*/ 31 h 31"/>
                <a:gd name="T8" fmla="*/ 0 w 25"/>
                <a:gd name="T9" fmla="*/ 15 h 31"/>
                <a:gd name="T10" fmla="*/ 16 w 25"/>
                <a:gd name="T11" fmla="*/ 15 h 31"/>
                <a:gd name="T12" fmla="*/ 13 w 25"/>
                <a:gd name="T13" fmla="*/ 5 h 31"/>
                <a:gd name="T14" fmla="*/ 9 w 25"/>
                <a:gd name="T15" fmla="*/ 15 h 31"/>
                <a:gd name="T16" fmla="*/ 13 w 25"/>
                <a:gd name="T17" fmla="*/ 26 h 31"/>
                <a:gd name="T18" fmla="*/ 16 w 25"/>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1">
                  <a:moveTo>
                    <a:pt x="0" y="15"/>
                  </a:moveTo>
                  <a:cubicBezTo>
                    <a:pt x="0" y="7"/>
                    <a:pt x="1" y="0"/>
                    <a:pt x="13" y="0"/>
                  </a:cubicBezTo>
                  <a:cubicBezTo>
                    <a:pt x="24" y="0"/>
                    <a:pt x="25" y="7"/>
                    <a:pt x="25" y="15"/>
                  </a:cubicBezTo>
                  <a:cubicBezTo>
                    <a:pt x="25" y="24"/>
                    <a:pt x="23" y="31"/>
                    <a:pt x="13" y="31"/>
                  </a:cubicBezTo>
                  <a:cubicBezTo>
                    <a:pt x="2" y="31"/>
                    <a:pt x="0" y="24"/>
                    <a:pt x="0" y="15"/>
                  </a:cubicBezTo>
                  <a:close/>
                  <a:moveTo>
                    <a:pt x="16" y="15"/>
                  </a:moveTo>
                  <a:cubicBezTo>
                    <a:pt x="16" y="8"/>
                    <a:pt x="16" y="5"/>
                    <a:pt x="13" y="5"/>
                  </a:cubicBezTo>
                  <a:cubicBezTo>
                    <a:pt x="9" y="5"/>
                    <a:pt x="9" y="8"/>
                    <a:pt x="9" y="15"/>
                  </a:cubicBezTo>
                  <a:cubicBezTo>
                    <a:pt x="9" y="24"/>
                    <a:pt x="9" y="26"/>
                    <a:pt x="13" y="26"/>
                  </a:cubicBezTo>
                  <a:cubicBezTo>
                    <a:pt x="16"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3" name="Freeform 39"/>
            <p:cNvSpPr>
              <a:spLocks/>
            </p:cNvSpPr>
            <p:nvPr/>
          </p:nvSpPr>
          <p:spPr bwMode="gray">
            <a:xfrm>
              <a:off x="6069013" y="1855788"/>
              <a:ext cx="436563" cy="352425"/>
            </a:xfrm>
            <a:custGeom>
              <a:avLst/>
              <a:gdLst>
                <a:gd name="T0" fmla="*/ 0 w 275"/>
                <a:gd name="T1" fmla="*/ 0 h 222"/>
                <a:gd name="T2" fmla="*/ 52 w 275"/>
                <a:gd name="T3" fmla="*/ 0 h 222"/>
                <a:gd name="T4" fmla="*/ 78 w 275"/>
                <a:gd name="T5" fmla="*/ 159 h 222"/>
                <a:gd name="T6" fmla="*/ 78 w 275"/>
                <a:gd name="T7" fmla="*/ 159 h 222"/>
                <a:gd name="T8" fmla="*/ 114 w 275"/>
                <a:gd name="T9" fmla="*/ 0 h 222"/>
                <a:gd name="T10" fmla="*/ 171 w 275"/>
                <a:gd name="T11" fmla="*/ 0 h 222"/>
                <a:gd name="T12" fmla="*/ 203 w 275"/>
                <a:gd name="T13" fmla="*/ 159 h 222"/>
                <a:gd name="T14" fmla="*/ 203 w 275"/>
                <a:gd name="T15" fmla="*/ 159 h 222"/>
                <a:gd name="T16" fmla="*/ 234 w 275"/>
                <a:gd name="T17" fmla="*/ 0 h 222"/>
                <a:gd name="T18" fmla="*/ 275 w 275"/>
                <a:gd name="T19" fmla="*/ 0 h 222"/>
                <a:gd name="T20" fmla="*/ 228 w 275"/>
                <a:gd name="T21" fmla="*/ 222 h 222"/>
                <a:gd name="T22" fmla="*/ 177 w 275"/>
                <a:gd name="T23" fmla="*/ 222 h 222"/>
                <a:gd name="T24" fmla="*/ 140 w 275"/>
                <a:gd name="T25" fmla="*/ 58 h 222"/>
                <a:gd name="T26" fmla="*/ 140 w 275"/>
                <a:gd name="T27" fmla="*/ 58 h 222"/>
                <a:gd name="T28" fmla="*/ 104 w 275"/>
                <a:gd name="T29" fmla="*/ 222 h 222"/>
                <a:gd name="T30" fmla="*/ 52 w 275"/>
                <a:gd name="T31" fmla="*/ 222 h 222"/>
                <a:gd name="T32" fmla="*/ 0 w 275"/>
                <a:gd name="T3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5" h="222">
                  <a:moveTo>
                    <a:pt x="0" y="0"/>
                  </a:moveTo>
                  <a:lnTo>
                    <a:pt x="52" y="0"/>
                  </a:lnTo>
                  <a:lnTo>
                    <a:pt x="78" y="159"/>
                  </a:lnTo>
                  <a:lnTo>
                    <a:pt x="78" y="159"/>
                  </a:lnTo>
                  <a:lnTo>
                    <a:pt x="114" y="0"/>
                  </a:lnTo>
                  <a:lnTo>
                    <a:pt x="171" y="0"/>
                  </a:lnTo>
                  <a:lnTo>
                    <a:pt x="203" y="159"/>
                  </a:lnTo>
                  <a:lnTo>
                    <a:pt x="203" y="159"/>
                  </a:lnTo>
                  <a:lnTo>
                    <a:pt x="234" y="0"/>
                  </a:lnTo>
                  <a:lnTo>
                    <a:pt x="275" y="0"/>
                  </a:lnTo>
                  <a:lnTo>
                    <a:pt x="228" y="222"/>
                  </a:lnTo>
                  <a:lnTo>
                    <a:pt x="177" y="222"/>
                  </a:lnTo>
                  <a:lnTo>
                    <a:pt x="140" y="58"/>
                  </a:lnTo>
                  <a:lnTo>
                    <a:pt x="140" y="58"/>
                  </a:lnTo>
                  <a:lnTo>
                    <a:pt x="104" y="222"/>
                  </a:lnTo>
                  <a:lnTo>
                    <a:pt x="52" y="222"/>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4" name="Freeform 40"/>
            <p:cNvSpPr>
              <a:spLocks noEditPoints="1"/>
            </p:cNvSpPr>
            <p:nvPr/>
          </p:nvSpPr>
          <p:spPr bwMode="gray">
            <a:xfrm>
              <a:off x="6513513" y="1957388"/>
              <a:ext cx="198438"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5" y="5"/>
                    <a:pt x="12" y="5"/>
                  </a:cubicBezTo>
                  <a:cubicBezTo>
                    <a:pt x="8"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5" name="Freeform 41"/>
            <p:cNvSpPr>
              <a:spLocks/>
            </p:cNvSpPr>
            <p:nvPr/>
          </p:nvSpPr>
          <p:spPr bwMode="gray">
            <a:xfrm>
              <a:off x="6761163" y="1957388"/>
              <a:ext cx="131763" cy="250825"/>
            </a:xfrm>
            <a:custGeom>
              <a:avLst/>
              <a:gdLst>
                <a:gd name="T0" fmla="*/ 8 w 16"/>
                <a:gd name="T1" fmla="*/ 1 h 30"/>
                <a:gd name="T2" fmla="*/ 8 w 16"/>
                <a:gd name="T3" fmla="*/ 4 h 30"/>
                <a:gd name="T4" fmla="*/ 8 w 16"/>
                <a:gd name="T5" fmla="*/ 4 h 30"/>
                <a:gd name="T6" fmla="*/ 16 w 16"/>
                <a:gd name="T7" fmla="*/ 0 h 30"/>
                <a:gd name="T8" fmla="*/ 16 w 16"/>
                <a:gd name="T9" fmla="*/ 7 h 30"/>
                <a:gd name="T10" fmla="*/ 8 w 16"/>
                <a:gd name="T11" fmla="*/ 14 h 30"/>
                <a:gd name="T12" fmla="*/ 8 w 16"/>
                <a:gd name="T13" fmla="*/ 30 h 30"/>
                <a:gd name="T14" fmla="*/ 0 w 16"/>
                <a:gd name="T15" fmla="*/ 30 h 30"/>
                <a:gd name="T16" fmla="*/ 0 w 16"/>
                <a:gd name="T17" fmla="*/ 1 h 30"/>
                <a:gd name="T18" fmla="*/ 8 w 16"/>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0">
                  <a:moveTo>
                    <a:pt x="8" y="1"/>
                  </a:moveTo>
                  <a:cubicBezTo>
                    <a:pt x="8" y="4"/>
                    <a:pt x="8" y="4"/>
                    <a:pt x="8" y="4"/>
                  </a:cubicBezTo>
                  <a:cubicBezTo>
                    <a:pt x="8" y="4"/>
                    <a:pt x="8" y="4"/>
                    <a:pt x="8" y="4"/>
                  </a:cubicBezTo>
                  <a:cubicBezTo>
                    <a:pt x="10" y="1"/>
                    <a:pt x="12" y="0"/>
                    <a:pt x="16" y="0"/>
                  </a:cubicBezTo>
                  <a:cubicBezTo>
                    <a:pt x="16" y="7"/>
                    <a:pt x="16" y="7"/>
                    <a:pt x="16"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6" name="Freeform 42"/>
            <p:cNvSpPr>
              <a:spLocks/>
            </p:cNvSpPr>
            <p:nvPr/>
          </p:nvSpPr>
          <p:spPr bwMode="gray">
            <a:xfrm>
              <a:off x="6924676" y="1855788"/>
              <a:ext cx="206375" cy="352425"/>
            </a:xfrm>
            <a:custGeom>
              <a:avLst/>
              <a:gdLst>
                <a:gd name="T0" fmla="*/ 0 w 130"/>
                <a:gd name="T1" fmla="*/ 222 h 222"/>
                <a:gd name="T2" fmla="*/ 0 w 130"/>
                <a:gd name="T3" fmla="*/ 0 h 222"/>
                <a:gd name="T4" fmla="*/ 42 w 130"/>
                <a:gd name="T5" fmla="*/ 0 h 222"/>
                <a:gd name="T6" fmla="*/ 42 w 130"/>
                <a:gd name="T7" fmla="*/ 132 h 222"/>
                <a:gd name="T8" fmla="*/ 42 w 130"/>
                <a:gd name="T9" fmla="*/ 132 h 222"/>
                <a:gd name="T10" fmla="*/ 83 w 130"/>
                <a:gd name="T11" fmla="*/ 69 h 222"/>
                <a:gd name="T12" fmla="*/ 125 w 130"/>
                <a:gd name="T13" fmla="*/ 69 h 222"/>
                <a:gd name="T14" fmla="*/ 83 w 130"/>
                <a:gd name="T15" fmla="*/ 137 h 222"/>
                <a:gd name="T16" fmla="*/ 130 w 130"/>
                <a:gd name="T17" fmla="*/ 222 h 222"/>
                <a:gd name="T18" fmla="*/ 83 w 130"/>
                <a:gd name="T19" fmla="*/ 222 h 222"/>
                <a:gd name="T20" fmla="*/ 42 w 130"/>
                <a:gd name="T21" fmla="*/ 137 h 222"/>
                <a:gd name="T22" fmla="*/ 42 w 130"/>
                <a:gd name="T23" fmla="*/ 137 h 222"/>
                <a:gd name="T24" fmla="*/ 42 w 130"/>
                <a:gd name="T25" fmla="*/ 222 h 222"/>
                <a:gd name="T26" fmla="*/ 0 w 130"/>
                <a:gd name="T2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22">
                  <a:moveTo>
                    <a:pt x="0" y="222"/>
                  </a:moveTo>
                  <a:lnTo>
                    <a:pt x="0" y="0"/>
                  </a:lnTo>
                  <a:lnTo>
                    <a:pt x="42" y="0"/>
                  </a:lnTo>
                  <a:lnTo>
                    <a:pt x="42" y="132"/>
                  </a:lnTo>
                  <a:lnTo>
                    <a:pt x="42" y="132"/>
                  </a:lnTo>
                  <a:lnTo>
                    <a:pt x="83" y="69"/>
                  </a:lnTo>
                  <a:lnTo>
                    <a:pt x="125" y="69"/>
                  </a:lnTo>
                  <a:lnTo>
                    <a:pt x="83" y="137"/>
                  </a:lnTo>
                  <a:lnTo>
                    <a:pt x="130" y="222"/>
                  </a:lnTo>
                  <a:lnTo>
                    <a:pt x="83" y="222"/>
                  </a:lnTo>
                  <a:lnTo>
                    <a:pt x="42" y="137"/>
                  </a:lnTo>
                  <a:lnTo>
                    <a:pt x="42" y="137"/>
                  </a:lnTo>
                  <a:lnTo>
                    <a:pt x="42" y="222"/>
                  </a:lnTo>
                  <a:lnTo>
                    <a:pt x="0" y="2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7" name="Freeform 43"/>
            <p:cNvSpPr>
              <a:spLocks/>
            </p:cNvSpPr>
            <p:nvPr/>
          </p:nvSpPr>
          <p:spPr bwMode="gray">
            <a:xfrm>
              <a:off x="7229476" y="1855788"/>
              <a:ext cx="238125" cy="352425"/>
            </a:xfrm>
            <a:custGeom>
              <a:avLst/>
              <a:gdLst>
                <a:gd name="T0" fmla="*/ 150 w 150"/>
                <a:gd name="T1" fmla="*/ 0 h 222"/>
                <a:gd name="T2" fmla="*/ 150 w 150"/>
                <a:gd name="T3" fmla="*/ 37 h 222"/>
                <a:gd name="T4" fmla="*/ 99 w 150"/>
                <a:gd name="T5" fmla="*/ 37 h 222"/>
                <a:gd name="T6" fmla="*/ 99 w 150"/>
                <a:gd name="T7" fmla="*/ 222 h 222"/>
                <a:gd name="T8" fmla="*/ 52 w 150"/>
                <a:gd name="T9" fmla="*/ 222 h 222"/>
                <a:gd name="T10" fmla="*/ 52 w 150"/>
                <a:gd name="T11" fmla="*/ 37 h 222"/>
                <a:gd name="T12" fmla="*/ 0 w 150"/>
                <a:gd name="T13" fmla="*/ 37 h 222"/>
                <a:gd name="T14" fmla="*/ 0 w 150"/>
                <a:gd name="T15" fmla="*/ 0 h 222"/>
                <a:gd name="T16" fmla="*/ 150 w 150"/>
                <a:gd name="T1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22">
                  <a:moveTo>
                    <a:pt x="150" y="0"/>
                  </a:moveTo>
                  <a:lnTo>
                    <a:pt x="150" y="37"/>
                  </a:lnTo>
                  <a:lnTo>
                    <a:pt x="99" y="37"/>
                  </a:lnTo>
                  <a:lnTo>
                    <a:pt x="99" y="222"/>
                  </a:lnTo>
                  <a:lnTo>
                    <a:pt x="52" y="222"/>
                  </a:lnTo>
                  <a:lnTo>
                    <a:pt x="52" y="37"/>
                  </a:lnTo>
                  <a:lnTo>
                    <a:pt x="0" y="37"/>
                  </a:lnTo>
                  <a:lnTo>
                    <a:pt x="0" y="0"/>
                  </a:lnTo>
                  <a:lnTo>
                    <a:pt x="15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8" name="Freeform 44"/>
            <p:cNvSpPr>
              <a:spLocks noEditPoints="1"/>
            </p:cNvSpPr>
            <p:nvPr/>
          </p:nvSpPr>
          <p:spPr bwMode="gray">
            <a:xfrm>
              <a:off x="7443788" y="1957388"/>
              <a:ext cx="196850" cy="258763"/>
            </a:xfrm>
            <a:custGeom>
              <a:avLst/>
              <a:gdLst>
                <a:gd name="T0" fmla="*/ 0 w 24"/>
                <a:gd name="T1" fmla="*/ 15 h 31"/>
                <a:gd name="T2" fmla="*/ 12 w 24"/>
                <a:gd name="T3" fmla="*/ 0 h 31"/>
                <a:gd name="T4" fmla="*/ 24 w 24"/>
                <a:gd name="T5" fmla="*/ 15 h 31"/>
                <a:gd name="T6" fmla="*/ 12 w 24"/>
                <a:gd name="T7" fmla="*/ 31 h 31"/>
                <a:gd name="T8" fmla="*/ 0 w 24"/>
                <a:gd name="T9" fmla="*/ 15 h 31"/>
                <a:gd name="T10" fmla="*/ 16 w 24"/>
                <a:gd name="T11" fmla="*/ 15 h 31"/>
                <a:gd name="T12" fmla="*/ 12 w 24"/>
                <a:gd name="T13" fmla="*/ 5 h 31"/>
                <a:gd name="T14" fmla="*/ 8 w 24"/>
                <a:gd name="T15" fmla="*/ 15 h 31"/>
                <a:gd name="T16" fmla="*/ 12 w 24"/>
                <a:gd name="T17" fmla="*/ 26 h 31"/>
                <a:gd name="T18" fmla="*/ 16 w 24"/>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1">
                  <a:moveTo>
                    <a:pt x="0" y="15"/>
                  </a:moveTo>
                  <a:cubicBezTo>
                    <a:pt x="0" y="7"/>
                    <a:pt x="1" y="0"/>
                    <a:pt x="12" y="0"/>
                  </a:cubicBezTo>
                  <a:cubicBezTo>
                    <a:pt x="23" y="0"/>
                    <a:pt x="24" y="7"/>
                    <a:pt x="24" y="15"/>
                  </a:cubicBezTo>
                  <a:cubicBezTo>
                    <a:pt x="24" y="24"/>
                    <a:pt x="23" y="31"/>
                    <a:pt x="12" y="31"/>
                  </a:cubicBezTo>
                  <a:cubicBezTo>
                    <a:pt x="1" y="31"/>
                    <a:pt x="0" y="24"/>
                    <a:pt x="0" y="15"/>
                  </a:cubicBezTo>
                  <a:close/>
                  <a:moveTo>
                    <a:pt x="16" y="15"/>
                  </a:moveTo>
                  <a:cubicBezTo>
                    <a:pt x="16" y="8"/>
                    <a:pt x="16" y="5"/>
                    <a:pt x="12" y="5"/>
                  </a:cubicBezTo>
                  <a:cubicBezTo>
                    <a:pt x="9" y="5"/>
                    <a:pt x="8" y="8"/>
                    <a:pt x="8" y="15"/>
                  </a:cubicBezTo>
                  <a:cubicBezTo>
                    <a:pt x="8" y="24"/>
                    <a:pt x="9" y="26"/>
                    <a:pt x="12" y="26"/>
                  </a:cubicBezTo>
                  <a:cubicBezTo>
                    <a:pt x="15" y="26"/>
                    <a:pt x="16" y="24"/>
                    <a:pt x="16" y="1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89" name="Freeform 45"/>
            <p:cNvSpPr>
              <a:spLocks noEditPoints="1"/>
            </p:cNvSpPr>
            <p:nvPr/>
          </p:nvSpPr>
          <p:spPr bwMode="gray">
            <a:xfrm>
              <a:off x="7681913" y="1957388"/>
              <a:ext cx="198438" cy="350838"/>
            </a:xfrm>
            <a:custGeom>
              <a:avLst/>
              <a:gdLst>
                <a:gd name="T0" fmla="*/ 24 w 24"/>
                <a:gd name="T1" fmla="*/ 1 h 42"/>
                <a:gd name="T2" fmla="*/ 24 w 24"/>
                <a:gd name="T3" fmla="*/ 32 h 42"/>
                <a:gd name="T4" fmla="*/ 13 w 24"/>
                <a:gd name="T5" fmla="*/ 42 h 42"/>
                <a:gd name="T6" fmla="*/ 1 w 24"/>
                <a:gd name="T7" fmla="*/ 33 h 42"/>
                <a:gd name="T8" fmla="*/ 9 w 24"/>
                <a:gd name="T9" fmla="*/ 33 h 42"/>
                <a:gd name="T10" fmla="*/ 10 w 24"/>
                <a:gd name="T11" fmla="*/ 36 h 42"/>
                <a:gd name="T12" fmla="*/ 13 w 24"/>
                <a:gd name="T13" fmla="*/ 37 h 42"/>
                <a:gd name="T14" fmla="*/ 16 w 24"/>
                <a:gd name="T15" fmla="*/ 32 h 42"/>
                <a:gd name="T16" fmla="*/ 16 w 24"/>
                <a:gd name="T17" fmla="*/ 27 h 42"/>
                <a:gd name="T18" fmla="*/ 16 w 24"/>
                <a:gd name="T19" fmla="*/ 27 h 42"/>
                <a:gd name="T20" fmla="*/ 9 w 24"/>
                <a:gd name="T21" fmla="*/ 30 h 42"/>
                <a:gd name="T22" fmla="*/ 1 w 24"/>
                <a:gd name="T23" fmla="*/ 15 h 42"/>
                <a:gd name="T24" fmla="*/ 9 w 24"/>
                <a:gd name="T25" fmla="*/ 0 h 42"/>
                <a:gd name="T26" fmla="*/ 16 w 24"/>
                <a:gd name="T27" fmla="*/ 4 h 42"/>
                <a:gd name="T28" fmla="*/ 16 w 24"/>
                <a:gd name="T29" fmla="*/ 4 h 42"/>
                <a:gd name="T30" fmla="*/ 16 w 24"/>
                <a:gd name="T31" fmla="*/ 1 h 42"/>
                <a:gd name="T32" fmla="*/ 24 w 24"/>
                <a:gd name="T33" fmla="*/ 1 h 42"/>
                <a:gd name="T34" fmla="*/ 12 w 24"/>
                <a:gd name="T35" fmla="*/ 25 h 42"/>
                <a:gd name="T36" fmla="*/ 16 w 24"/>
                <a:gd name="T37" fmla="*/ 15 h 42"/>
                <a:gd name="T38" fmla="*/ 12 w 24"/>
                <a:gd name="T39" fmla="*/ 5 h 42"/>
                <a:gd name="T40" fmla="*/ 9 w 24"/>
                <a:gd name="T41" fmla="*/ 16 h 42"/>
                <a:gd name="T42" fmla="*/ 12 w 24"/>
                <a:gd name="T43" fmla="*/ 2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42">
                  <a:moveTo>
                    <a:pt x="24" y="1"/>
                  </a:moveTo>
                  <a:cubicBezTo>
                    <a:pt x="24" y="32"/>
                    <a:pt x="24" y="32"/>
                    <a:pt x="24" y="32"/>
                  </a:cubicBezTo>
                  <a:cubicBezTo>
                    <a:pt x="24" y="34"/>
                    <a:pt x="24" y="42"/>
                    <a:pt x="13" y="42"/>
                  </a:cubicBezTo>
                  <a:cubicBezTo>
                    <a:pt x="7" y="42"/>
                    <a:pt x="1" y="40"/>
                    <a:pt x="1" y="33"/>
                  </a:cubicBezTo>
                  <a:cubicBezTo>
                    <a:pt x="9" y="33"/>
                    <a:pt x="9" y="33"/>
                    <a:pt x="9" y="33"/>
                  </a:cubicBezTo>
                  <a:cubicBezTo>
                    <a:pt x="9" y="34"/>
                    <a:pt x="9" y="35"/>
                    <a:pt x="10" y="36"/>
                  </a:cubicBezTo>
                  <a:cubicBezTo>
                    <a:pt x="10" y="37"/>
                    <a:pt x="11" y="37"/>
                    <a:pt x="13" y="37"/>
                  </a:cubicBezTo>
                  <a:cubicBezTo>
                    <a:pt x="15" y="37"/>
                    <a:pt x="16" y="35"/>
                    <a:pt x="16" y="32"/>
                  </a:cubicBezTo>
                  <a:cubicBezTo>
                    <a:pt x="16" y="27"/>
                    <a:pt x="16" y="27"/>
                    <a:pt x="16" y="27"/>
                  </a:cubicBezTo>
                  <a:cubicBezTo>
                    <a:pt x="16" y="27"/>
                    <a:pt x="16" y="27"/>
                    <a:pt x="16" y="27"/>
                  </a:cubicBezTo>
                  <a:cubicBezTo>
                    <a:pt x="14" y="29"/>
                    <a:pt x="12" y="30"/>
                    <a:pt x="9" y="30"/>
                  </a:cubicBezTo>
                  <a:cubicBezTo>
                    <a:pt x="0" y="30"/>
                    <a:pt x="1" y="22"/>
                    <a:pt x="1" y="15"/>
                  </a:cubicBezTo>
                  <a:cubicBezTo>
                    <a:pt x="1" y="8"/>
                    <a:pt x="1" y="0"/>
                    <a:pt x="9" y="0"/>
                  </a:cubicBezTo>
                  <a:cubicBezTo>
                    <a:pt x="12" y="0"/>
                    <a:pt x="15" y="1"/>
                    <a:pt x="16" y="4"/>
                  </a:cubicBezTo>
                  <a:cubicBezTo>
                    <a:pt x="16" y="4"/>
                    <a:pt x="16" y="4"/>
                    <a:pt x="16" y="4"/>
                  </a:cubicBezTo>
                  <a:cubicBezTo>
                    <a:pt x="16" y="1"/>
                    <a:pt x="16" y="1"/>
                    <a:pt x="16" y="1"/>
                  </a:cubicBezTo>
                  <a:lnTo>
                    <a:pt x="24" y="1"/>
                  </a:lnTo>
                  <a:close/>
                  <a:moveTo>
                    <a:pt x="12" y="25"/>
                  </a:moveTo>
                  <a:cubicBezTo>
                    <a:pt x="15" y="25"/>
                    <a:pt x="16" y="22"/>
                    <a:pt x="16" y="15"/>
                  </a:cubicBezTo>
                  <a:cubicBezTo>
                    <a:pt x="16" y="9"/>
                    <a:pt x="15" y="5"/>
                    <a:pt x="12" y="5"/>
                  </a:cubicBezTo>
                  <a:cubicBezTo>
                    <a:pt x="9" y="5"/>
                    <a:pt x="9" y="7"/>
                    <a:pt x="9" y="16"/>
                  </a:cubicBezTo>
                  <a:cubicBezTo>
                    <a:pt x="9" y="19"/>
                    <a:pt x="8" y="25"/>
                    <a:pt x="12" y="25"/>
                  </a:cubicBez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90" name="Freeform 46"/>
            <p:cNvSpPr>
              <a:spLocks/>
            </p:cNvSpPr>
            <p:nvPr/>
          </p:nvSpPr>
          <p:spPr bwMode="gray">
            <a:xfrm>
              <a:off x="8142288" y="1889125"/>
              <a:ext cx="139700" cy="327025"/>
            </a:xfrm>
            <a:custGeom>
              <a:avLst/>
              <a:gdLst>
                <a:gd name="T0" fmla="*/ 0 w 17"/>
                <a:gd name="T1" fmla="*/ 9 h 39"/>
                <a:gd name="T2" fmla="*/ 4 w 17"/>
                <a:gd name="T3" fmla="*/ 9 h 39"/>
                <a:gd name="T4" fmla="*/ 4 w 17"/>
                <a:gd name="T5" fmla="*/ 4 h 39"/>
                <a:gd name="T6" fmla="*/ 12 w 17"/>
                <a:gd name="T7" fmla="*/ 0 h 39"/>
                <a:gd name="T8" fmla="*/ 12 w 17"/>
                <a:gd name="T9" fmla="*/ 9 h 39"/>
                <a:gd name="T10" fmla="*/ 17 w 17"/>
                <a:gd name="T11" fmla="*/ 9 h 39"/>
                <a:gd name="T12" fmla="*/ 17 w 17"/>
                <a:gd name="T13" fmla="*/ 14 h 39"/>
                <a:gd name="T14" fmla="*/ 12 w 17"/>
                <a:gd name="T15" fmla="*/ 14 h 39"/>
                <a:gd name="T16" fmla="*/ 12 w 17"/>
                <a:gd name="T17" fmla="*/ 30 h 39"/>
                <a:gd name="T18" fmla="*/ 15 w 17"/>
                <a:gd name="T19" fmla="*/ 33 h 39"/>
                <a:gd name="T20" fmla="*/ 16 w 17"/>
                <a:gd name="T21" fmla="*/ 33 h 39"/>
                <a:gd name="T22" fmla="*/ 16 w 17"/>
                <a:gd name="T23" fmla="*/ 38 h 39"/>
                <a:gd name="T24" fmla="*/ 12 w 17"/>
                <a:gd name="T25" fmla="*/ 39 h 39"/>
                <a:gd name="T26" fmla="*/ 4 w 17"/>
                <a:gd name="T27" fmla="*/ 32 h 39"/>
                <a:gd name="T28" fmla="*/ 4 w 17"/>
                <a:gd name="T29" fmla="*/ 14 h 39"/>
                <a:gd name="T30" fmla="*/ 0 w 17"/>
                <a:gd name="T31" fmla="*/ 14 h 39"/>
                <a:gd name="T32" fmla="*/ 0 w 17"/>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0" y="9"/>
                  </a:moveTo>
                  <a:cubicBezTo>
                    <a:pt x="4" y="9"/>
                    <a:pt x="4" y="9"/>
                    <a:pt x="4" y="9"/>
                  </a:cubicBezTo>
                  <a:cubicBezTo>
                    <a:pt x="4" y="4"/>
                    <a:pt x="4" y="4"/>
                    <a:pt x="4" y="4"/>
                  </a:cubicBezTo>
                  <a:cubicBezTo>
                    <a:pt x="12" y="0"/>
                    <a:pt x="12" y="0"/>
                    <a:pt x="12" y="0"/>
                  </a:cubicBezTo>
                  <a:cubicBezTo>
                    <a:pt x="12" y="9"/>
                    <a:pt x="12" y="9"/>
                    <a:pt x="12" y="9"/>
                  </a:cubicBezTo>
                  <a:cubicBezTo>
                    <a:pt x="17" y="9"/>
                    <a:pt x="17" y="9"/>
                    <a:pt x="17" y="9"/>
                  </a:cubicBezTo>
                  <a:cubicBezTo>
                    <a:pt x="17" y="14"/>
                    <a:pt x="17" y="14"/>
                    <a:pt x="17" y="14"/>
                  </a:cubicBezTo>
                  <a:cubicBezTo>
                    <a:pt x="12" y="14"/>
                    <a:pt x="12" y="14"/>
                    <a:pt x="12" y="14"/>
                  </a:cubicBezTo>
                  <a:cubicBezTo>
                    <a:pt x="12" y="30"/>
                    <a:pt x="12" y="30"/>
                    <a:pt x="12" y="30"/>
                  </a:cubicBezTo>
                  <a:cubicBezTo>
                    <a:pt x="12" y="32"/>
                    <a:pt x="12" y="33"/>
                    <a:pt x="15" y="33"/>
                  </a:cubicBezTo>
                  <a:cubicBezTo>
                    <a:pt x="15" y="33"/>
                    <a:pt x="16" y="33"/>
                    <a:pt x="16" y="33"/>
                  </a:cubicBezTo>
                  <a:cubicBezTo>
                    <a:pt x="16" y="38"/>
                    <a:pt x="16" y="38"/>
                    <a:pt x="16" y="38"/>
                  </a:cubicBezTo>
                  <a:cubicBezTo>
                    <a:pt x="15" y="39"/>
                    <a:pt x="14" y="39"/>
                    <a:pt x="12" y="39"/>
                  </a:cubicBezTo>
                  <a:cubicBezTo>
                    <a:pt x="5" y="39"/>
                    <a:pt x="4" y="34"/>
                    <a:pt x="4" y="32"/>
                  </a:cubicBezTo>
                  <a:cubicBezTo>
                    <a:pt x="4" y="14"/>
                    <a:pt x="4" y="14"/>
                    <a:pt x="4" y="14"/>
                  </a:cubicBezTo>
                  <a:cubicBezTo>
                    <a:pt x="0" y="14"/>
                    <a:pt x="0" y="14"/>
                    <a:pt x="0" y="14"/>
                  </a:cubicBezTo>
                  <a:lnTo>
                    <a:pt x="0" y="9"/>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91" name="Freeform 47"/>
            <p:cNvSpPr>
              <a:spLocks/>
            </p:cNvSpPr>
            <p:nvPr/>
          </p:nvSpPr>
          <p:spPr bwMode="gray">
            <a:xfrm>
              <a:off x="8323263" y="1855788"/>
              <a:ext cx="190500" cy="352425"/>
            </a:xfrm>
            <a:custGeom>
              <a:avLst/>
              <a:gdLst>
                <a:gd name="T0" fmla="*/ 14 w 23"/>
                <a:gd name="T1" fmla="*/ 42 h 42"/>
                <a:gd name="T2" fmla="*/ 14 w 23"/>
                <a:gd name="T3" fmla="*/ 22 h 42"/>
                <a:gd name="T4" fmla="*/ 11 w 23"/>
                <a:gd name="T5" fmla="*/ 17 h 42"/>
                <a:gd name="T6" fmla="*/ 8 w 23"/>
                <a:gd name="T7" fmla="*/ 22 h 42"/>
                <a:gd name="T8" fmla="*/ 8 w 23"/>
                <a:gd name="T9" fmla="*/ 42 h 42"/>
                <a:gd name="T10" fmla="*/ 0 w 23"/>
                <a:gd name="T11" fmla="*/ 42 h 42"/>
                <a:gd name="T12" fmla="*/ 0 w 23"/>
                <a:gd name="T13" fmla="*/ 0 h 42"/>
                <a:gd name="T14" fmla="*/ 8 w 23"/>
                <a:gd name="T15" fmla="*/ 0 h 42"/>
                <a:gd name="T16" fmla="*/ 8 w 23"/>
                <a:gd name="T17" fmla="*/ 16 h 42"/>
                <a:gd name="T18" fmla="*/ 8 w 23"/>
                <a:gd name="T19" fmla="*/ 16 h 42"/>
                <a:gd name="T20" fmla="*/ 11 w 23"/>
                <a:gd name="T21" fmla="*/ 13 h 42"/>
                <a:gd name="T22" fmla="*/ 15 w 23"/>
                <a:gd name="T23" fmla="*/ 12 h 42"/>
                <a:gd name="T24" fmla="*/ 23 w 23"/>
                <a:gd name="T25" fmla="*/ 18 h 42"/>
                <a:gd name="T26" fmla="*/ 23 w 23"/>
                <a:gd name="T27" fmla="*/ 42 h 42"/>
                <a:gd name="T28" fmla="*/ 14 w 23"/>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42">
                  <a:moveTo>
                    <a:pt x="14" y="42"/>
                  </a:moveTo>
                  <a:cubicBezTo>
                    <a:pt x="14" y="22"/>
                    <a:pt x="14" y="22"/>
                    <a:pt x="14" y="22"/>
                  </a:cubicBezTo>
                  <a:cubicBezTo>
                    <a:pt x="14" y="19"/>
                    <a:pt x="14" y="17"/>
                    <a:pt x="11" y="17"/>
                  </a:cubicBezTo>
                  <a:cubicBezTo>
                    <a:pt x="9" y="17"/>
                    <a:pt x="8" y="19"/>
                    <a:pt x="8" y="22"/>
                  </a:cubicBezTo>
                  <a:cubicBezTo>
                    <a:pt x="8" y="42"/>
                    <a:pt x="8" y="42"/>
                    <a:pt x="8" y="42"/>
                  </a:cubicBezTo>
                  <a:cubicBezTo>
                    <a:pt x="0" y="42"/>
                    <a:pt x="0" y="42"/>
                    <a:pt x="0" y="42"/>
                  </a:cubicBezTo>
                  <a:cubicBezTo>
                    <a:pt x="0" y="0"/>
                    <a:pt x="0" y="0"/>
                    <a:pt x="0" y="0"/>
                  </a:cubicBezTo>
                  <a:cubicBezTo>
                    <a:pt x="8" y="0"/>
                    <a:pt x="8" y="0"/>
                    <a:pt x="8" y="0"/>
                  </a:cubicBezTo>
                  <a:cubicBezTo>
                    <a:pt x="8" y="16"/>
                    <a:pt x="8" y="16"/>
                    <a:pt x="8" y="16"/>
                  </a:cubicBezTo>
                  <a:cubicBezTo>
                    <a:pt x="8" y="16"/>
                    <a:pt x="8" y="16"/>
                    <a:pt x="8" y="16"/>
                  </a:cubicBezTo>
                  <a:cubicBezTo>
                    <a:pt x="9" y="14"/>
                    <a:pt x="10" y="13"/>
                    <a:pt x="11" y="13"/>
                  </a:cubicBezTo>
                  <a:cubicBezTo>
                    <a:pt x="12" y="12"/>
                    <a:pt x="14" y="12"/>
                    <a:pt x="15" y="12"/>
                  </a:cubicBezTo>
                  <a:cubicBezTo>
                    <a:pt x="19" y="12"/>
                    <a:pt x="23" y="14"/>
                    <a:pt x="23" y="18"/>
                  </a:cubicBezTo>
                  <a:cubicBezTo>
                    <a:pt x="23" y="42"/>
                    <a:pt x="23" y="42"/>
                    <a:pt x="23" y="42"/>
                  </a:cubicBezTo>
                  <a:lnTo>
                    <a:pt x="14"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sp>
          <p:nvSpPr>
            <p:cNvPr id="3092" name="Freeform 48"/>
            <p:cNvSpPr>
              <a:spLocks/>
            </p:cNvSpPr>
            <p:nvPr/>
          </p:nvSpPr>
          <p:spPr bwMode="gray">
            <a:xfrm>
              <a:off x="8801101" y="1957388"/>
              <a:ext cx="123825" cy="250825"/>
            </a:xfrm>
            <a:custGeom>
              <a:avLst/>
              <a:gdLst>
                <a:gd name="T0" fmla="*/ 8 w 15"/>
                <a:gd name="T1" fmla="*/ 1 h 30"/>
                <a:gd name="T2" fmla="*/ 8 w 15"/>
                <a:gd name="T3" fmla="*/ 4 h 30"/>
                <a:gd name="T4" fmla="*/ 8 w 15"/>
                <a:gd name="T5" fmla="*/ 4 h 30"/>
                <a:gd name="T6" fmla="*/ 15 w 15"/>
                <a:gd name="T7" fmla="*/ 0 h 30"/>
                <a:gd name="T8" fmla="*/ 15 w 15"/>
                <a:gd name="T9" fmla="*/ 7 h 30"/>
                <a:gd name="T10" fmla="*/ 8 w 15"/>
                <a:gd name="T11" fmla="*/ 14 h 30"/>
                <a:gd name="T12" fmla="*/ 8 w 15"/>
                <a:gd name="T13" fmla="*/ 30 h 30"/>
                <a:gd name="T14" fmla="*/ 0 w 15"/>
                <a:gd name="T15" fmla="*/ 30 h 30"/>
                <a:gd name="T16" fmla="*/ 0 w 15"/>
                <a:gd name="T17" fmla="*/ 1 h 30"/>
                <a:gd name="T18" fmla="*/ 8 w 15"/>
                <a:gd name="T1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0">
                  <a:moveTo>
                    <a:pt x="8" y="1"/>
                  </a:moveTo>
                  <a:cubicBezTo>
                    <a:pt x="8" y="4"/>
                    <a:pt x="8" y="4"/>
                    <a:pt x="8" y="4"/>
                  </a:cubicBezTo>
                  <a:cubicBezTo>
                    <a:pt x="8" y="4"/>
                    <a:pt x="8" y="4"/>
                    <a:pt x="8" y="4"/>
                  </a:cubicBezTo>
                  <a:cubicBezTo>
                    <a:pt x="9" y="1"/>
                    <a:pt x="12" y="0"/>
                    <a:pt x="15" y="0"/>
                  </a:cubicBezTo>
                  <a:cubicBezTo>
                    <a:pt x="15" y="7"/>
                    <a:pt x="15" y="7"/>
                    <a:pt x="15" y="7"/>
                  </a:cubicBezTo>
                  <a:cubicBezTo>
                    <a:pt x="8" y="7"/>
                    <a:pt x="8" y="11"/>
                    <a:pt x="8" y="14"/>
                  </a:cubicBezTo>
                  <a:cubicBezTo>
                    <a:pt x="8" y="30"/>
                    <a:pt x="8" y="30"/>
                    <a:pt x="8" y="30"/>
                  </a:cubicBezTo>
                  <a:cubicBezTo>
                    <a:pt x="0" y="30"/>
                    <a:pt x="0" y="30"/>
                    <a:pt x="0" y="30"/>
                  </a:cubicBezTo>
                  <a:cubicBezTo>
                    <a:pt x="0" y="1"/>
                    <a:pt x="0" y="1"/>
                    <a:pt x="0" y="1"/>
                  </a:cubicBezTo>
                  <a:lnTo>
                    <a:pt x="8" y="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fontAlgn="auto" latinLnBrk="0">
                <a:spcBef>
                  <a:spcPts val="0"/>
                </a:spcBef>
                <a:spcAft>
                  <a:spcPts val="0"/>
                </a:spcAft>
              </a:pPr>
              <a:endParaRPr sz="1800" b="0" dirty="0">
                <a:solidFill>
                  <a:srgbClr val="5F5F5F"/>
                </a:solidFill>
                <a:latin typeface="Calibri"/>
                <a:ea typeface="+mn-ea"/>
              </a:endParaRPr>
            </a:p>
          </p:txBody>
        </p:sp>
      </p:gr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hidden">
          <a:xfrm>
            <a:off x="103544" y="129398"/>
            <a:ext cx="8936911" cy="6547450"/>
          </a:xfrm>
          <a:prstGeom prst="rect">
            <a:avLst/>
          </a:prstGeom>
          <a:noFill/>
          <a:ln>
            <a:noFill/>
          </a:ln>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bwMode="black">
          <a:xfrm>
            <a:off x="2867343" y="2843827"/>
            <a:ext cx="3409314" cy="569547"/>
          </a:xfrm>
          <a:prstGeom prst="rect">
            <a:avLst/>
          </a:prstGeom>
        </p:spPr>
      </p:pic>
      <p:sp>
        <p:nvSpPr>
          <p:cNvPr id="6" name="Rectangle 5"/>
          <p:cNvSpPr/>
          <p:nvPr/>
        </p:nvSpPr>
        <p:spPr bwMode="gray">
          <a:xfrm>
            <a:off x="-215" y="0"/>
            <a:ext cx="145509"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
        <p:nvSpPr>
          <p:cNvPr id="7" name="Rectangle 6"/>
          <p:cNvSpPr/>
          <p:nvPr/>
        </p:nvSpPr>
        <p:spPr bwMode="gray">
          <a:xfrm>
            <a:off x="8998707" y="5854"/>
            <a:ext cx="145508"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
        <p:nvSpPr>
          <p:cNvPr id="8" name="Rectangle 7"/>
          <p:cNvSpPr/>
          <p:nvPr/>
        </p:nvSpPr>
        <p:spPr bwMode="gray">
          <a:xfrm>
            <a:off x="-214" y="6400800"/>
            <a:ext cx="9144428"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
        <p:nvSpPr>
          <p:cNvPr id="9" name="Rectangle 8"/>
          <p:cNvSpPr/>
          <p:nvPr/>
        </p:nvSpPr>
        <p:spPr bwMode="gray">
          <a:xfrm>
            <a:off x="-215" y="0"/>
            <a:ext cx="9144430"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B2EC637-D865-4A1A-B82E-96829CE60973}" type="datetime1">
              <a:rPr lang="en-US" smtClean="0">
                <a:solidFill>
                  <a:srgbClr val="5F5F5F"/>
                </a:solidFill>
              </a:rPr>
              <a:pPr/>
              <a:t>10/11/2017</a:t>
            </a:fld>
            <a:endParaRPr dirty="0">
              <a:solidFill>
                <a:srgbClr val="5F5F5F"/>
              </a:solidFill>
            </a:endParaRPr>
          </a:p>
        </p:txBody>
      </p:sp>
      <p:sp>
        <p:nvSpPr>
          <p:cNvPr id="5" name="Footer Placeholder 4"/>
          <p:cNvSpPr>
            <a:spLocks noGrp="1"/>
          </p:cNvSpPr>
          <p:nvPr>
            <p:ph type="ftr" sz="quarter" idx="11"/>
          </p:nvPr>
        </p:nvSpPr>
        <p:spPr/>
        <p:txBody>
          <a:bodyPr/>
          <a:lstStyle/>
          <a:p>
            <a:r>
              <a:rPr dirty="0">
                <a:solidFill>
                  <a:srgbClr val="5F5F5F"/>
                </a:solidFill>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Text Placeholder 7"/>
          <p:cNvSpPr>
            <a:spLocks noGrp="1"/>
          </p:cNvSpPr>
          <p:nvPr>
            <p:ph type="body" sz="quarter" idx="13"/>
          </p:nvPr>
        </p:nvSpPr>
        <p:spPr>
          <a:xfrm>
            <a:off x="2097494" y="1981199"/>
            <a:ext cx="6647543"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C794EB-8ABE-4EED-ABE4-2650F34539D8}" type="datetime1">
              <a:rPr lang="en-US" smtClean="0">
                <a:solidFill>
                  <a:srgbClr val="5F5F5F"/>
                </a:solidFill>
              </a:rPr>
              <a:pPr>
                <a:defRPr/>
              </a:pPr>
              <a:t>10/11/2017</a:t>
            </a:fld>
            <a:endParaRPr dirty="0">
              <a:solidFill>
                <a:srgbClr val="5F5F5F"/>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srgbClr val="5F5F5F"/>
                </a:solidFill>
              </a:rPr>
              <a:t>Oracle Confidential – Internal</a:t>
            </a:r>
            <a:endParaRPr>
              <a:solidFill>
                <a:srgbClr val="5F5F5F"/>
              </a:solidFill>
            </a:endParaRPr>
          </a:p>
        </p:txBody>
      </p:sp>
      <p:sp>
        <p:nvSpPr>
          <p:cNvPr id="5" name="Slide Number Placeholder 5"/>
          <p:cNvSpPr>
            <a:spLocks noGrp="1"/>
          </p:cNvSpPr>
          <p:nvPr>
            <p:ph type="sldNum" sz="quarter" idx="12"/>
          </p:nvPr>
        </p:nvSpPr>
        <p:spPr/>
        <p:txBody>
          <a:bodyPr/>
          <a:lstStyle>
            <a:lvl1pPr>
              <a:defRPr/>
            </a:lvl1pPr>
          </a:lstStyle>
          <a:p>
            <a:pPr>
              <a:defRPr/>
            </a:pPr>
            <a:fld id="{C63A726E-E6CB-414C-BEE1-3ACA556396EE}" type="slidenum">
              <a:rPr>
                <a:solidFill>
                  <a:srgbClr val="5F5F5F"/>
                </a:solidFill>
              </a:rPr>
              <a:pPr>
                <a:defRPr/>
              </a:pPr>
              <a:t>‹#›</a:t>
            </a:fld>
            <a:endParaRPr dirty="0">
              <a:solidFill>
                <a:srgbClr val="5F5F5F"/>
              </a:solidFill>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제목만">
    <p:spTree>
      <p:nvGrpSpPr>
        <p:cNvPr id="1" name=""/>
        <p:cNvGrpSpPr/>
        <p:nvPr/>
      </p:nvGrpSpPr>
      <p:grpSpPr>
        <a:xfrm>
          <a:off x="0" y="0"/>
          <a:ext cx="0" cy="0"/>
          <a:chOff x="0" y="0"/>
          <a:chExt cx="0" cy="0"/>
        </a:xfrm>
      </p:grpSpPr>
      <p:sp>
        <p:nvSpPr>
          <p:cNvPr id="2" name="제목 1"/>
          <p:cNvSpPr>
            <a:spLocks noGrp="1"/>
          </p:cNvSpPr>
          <p:nvPr>
            <p:ph type="title"/>
            <p:custDataLst>
              <p:tags r:id="rId1"/>
            </p:custDataLst>
          </p:nvPr>
        </p:nvSpPr>
        <p:spPr/>
        <p:txBody>
          <a:bodyPr/>
          <a:lstStyle/>
          <a:p>
            <a:r>
              <a:rPr lang="ko-KR" altLang="en-US" smtClean="0"/>
              <a:t>마스터 제목 스타일 편집</a:t>
            </a:r>
            <a:endParaRPr lang="ko-KR" altLang="en-US"/>
          </a:p>
        </p:txBody>
      </p:sp>
      <p:sp>
        <p:nvSpPr>
          <p:cNvPr id="3" name="바닥글 개체 틀 2"/>
          <p:cNvSpPr>
            <a:spLocks noGrp="1"/>
          </p:cNvSpPr>
          <p:nvPr>
            <p:ph type="ftr" sz="quarter" idx="10"/>
            <p:custDataLst>
              <p:tags r:id="rId2"/>
            </p:custDataLst>
          </p:nvPr>
        </p:nvSpPr>
        <p:spPr/>
        <p:txBody>
          <a:bodyPr/>
          <a:lstStyle>
            <a:lvl1pPr>
              <a:defRPr/>
            </a:lvl1pPr>
          </a:lstStyle>
          <a:p>
            <a:endParaRPr lang="ko-KR" altLang="ko-KR">
              <a:solidFill>
                <a:srgbClr val="000000"/>
              </a:solidFill>
            </a:endParaRPr>
          </a:p>
        </p:txBody>
      </p:sp>
    </p:spTree>
    <p:extLst>
      <p:ext uri="{BB962C8B-B14F-4D97-AF65-F5344CB8AC3E}">
        <p14:creationId xmlns:p14="http://schemas.microsoft.com/office/powerpoint/2010/main" val="304559377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Title Slide with Picture and Logo">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hidden">
          <a:xfrm>
            <a:off x="0" y="0"/>
            <a:ext cx="9144000"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0">
              <a:spcBef>
                <a:spcPts val="0"/>
              </a:spcBef>
              <a:spcAft>
                <a:spcPts val="0"/>
              </a:spcAft>
              <a:defRPr/>
            </a:pPr>
            <a:endParaRPr sz="1800" b="0" dirty="0">
              <a:solidFill>
                <a:srgbClr val="FFFFFF"/>
              </a:solidFill>
            </a:endParaRPr>
          </a:p>
        </p:txBody>
      </p:sp>
      <p:sp>
        <p:nvSpPr>
          <p:cNvPr id="7" name="TextBox 6"/>
          <p:cNvSpPr txBox="1"/>
          <p:nvPr/>
        </p:nvSpPr>
        <p:spPr>
          <a:xfrm>
            <a:off x="4493399" y="6556376"/>
            <a:ext cx="2091282" cy="182563"/>
          </a:xfrm>
          <a:prstGeom prst="rect">
            <a:avLst/>
          </a:prstGeom>
          <a:noFill/>
        </p:spPr>
        <p:txBody>
          <a:bodyPr wrap="none" lIns="0" tIns="0" rIns="0" bIns="0" anchor="ctr"/>
          <a:lstStyle/>
          <a:p>
            <a:pPr fontAlgn="auto" latinLnBrk="0">
              <a:spcBef>
                <a:spcPts val="0"/>
              </a:spcBef>
              <a:spcAft>
                <a:spcPts val="0"/>
              </a:spcAft>
              <a:defRPr/>
            </a:pPr>
            <a:r>
              <a:rPr sz="800" b="0" dirty="0">
                <a:solidFill>
                  <a:srgbClr val="FFFFFF">
                    <a:lumMod val="60000"/>
                    <a:lumOff val="40000"/>
                  </a:srgbClr>
                </a:solidFill>
                <a:latin typeface="Calibri"/>
                <a:ea typeface="+mn-ea"/>
              </a:rPr>
              <a:t>Copyright © </a:t>
            </a:r>
            <a:r>
              <a:rPr sz="800" b="0" dirty="0" smtClean="0">
                <a:solidFill>
                  <a:srgbClr val="FFFFFF">
                    <a:lumMod val="60000"/>
                    <a:lumOff val="40000"/>
                  </a:srgbClr>
                </a:solidFill>
                <a:latin typeface="Calibri"/>
                <a:ea typeface="+mn-ea"/>
              </a:rPr>
              <a:t>201</a:t>
            </a:r>
            <a:r>
              <a:rPr lang="en-AU" sz="800" b="0" dirty="0" smtClean="0">
                <a:solidFill>
                  <a:srgbClr val="FFFFFF">
                    <a:lumMod val="60000"/>
                    <a:lumOff val="40000"/>
                  </a:srgbClr>
                </a:solidFill>
                <a:latin typeface="Calibri"/>
                <a:ea typeface="+mn-ea"/>
              </a:rPr>
              <a:t>5</a:t>
            </a:r>
            <a:r>
              <a:rPr sz="800" b="0" dirty="0" smtClean="0">
                <a:solidFill>
                  <a:srgbClr val="FFFFFF">
                    <a:lumMod val="60000"/>
                    <a:lumOff val="40000"/>
                  </a:srgbClr>
                </a:solidFill>
                <a:latin typeface="Calibri"/>
                <a:ea typeface="+mn-ea"/>
              </a:rPr>
              <a:t> </a:t>
            </a:r>
            <a:r>
              <a:rPr sz="800" b="0" dirty="0">
                <a:solidFill>
                  <a:srgbClr val="FFFFFF">
                    <a:lumMod val="60000"/>
                    <a:lumOff val="40000"/>
                  </a:srgbClr>
                </a:solidFill>
                <a:latin typeface="Calibri"/>
                <a:ea typeface="+mn-ea"/>
              </a:rPr>
              <a:t>Oracle and/or its affiliates. All rights reserved.  |</a:t>
            </a:r>
          </a:p>
        </p:txBody>
      </p:sp>
      <p:pic>
        <p:nvPicPr>
          <p:cNvPr id="9" name="Picture 17" descr="1.5X red tab for PPT.png"/>
          <p:cNvPicPr>
            <a:picLocks noChangeAspect="1"/>
          </p:cNvPicPr>
          <p:nvPr/>
        </p:nvPicPr>
        <p:blipFill>
          <a:blip r:embed="rId4" cstate="print"/>
          <a:srcRect/>
          <a:stretch>
            <a:fillRect/>
          </a:stretch>
        </p:blipFill>
        <p:spPr bwMode="ltGray">
          <a:xfrm>
            <a:off x="398964" y="6269038"/>
            <a:ext cx="1207608" cy="588962"/>
          </a:xfrm>
          <a:prstGeom prst="rect">
            <a:avLst/>
          </a:prstGeom>
          <a:noFill/>
          <a:ln w="9525">
            <a:noFill/>
            <a:miter lim="800000"/>
            <a:headEnd/>
            <a:tailEnd/>
          </a:ln>
        </p:spPr>
      </p:pic>
      <p:sp>
        <p:nvSpPr>
          <p:cNvPr id="2" name="Title 1"/>
          <p:cNvSpPr>
            <a:spLocks noGrp="1"/>
          </p:cNvSpPr>
          <p:nvPr>
            <p:ph type="ctrTitle"/>
          </p:nvPr>
        </p:nvSpPr>
        <p:spPr>
          <a:xfrm>
            <a:off x="398964" y="739776"/>
            <a:ext cx="6573962"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398926" y="2286000"/>
            <a:ext cx="657481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p:nvPr>
        </p:nvSpPr>
        <p:spPr>
          <a:xfrm>
            <a:off x="398964" y="3429452"/>
            <a:ext cx="6573962"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lang="en-US" smtClean="0"/>
              <a:t>Click to edit Master text styles</a:t>
            </a:r>
          </a:p>
        </p:txBody>
      </p:sp>
      <p:sp>
        <p:nvSpPr>
          <p:cNvPr id="10" name="Date Placeholder 3"/>
          <p:cNvSpPr>
            <a:spLocks noGrp="1"/>
          </p:cNvSpPr>
          <p:nvPr>
            <p:ph type="dt" sz="half" idx="16"/>
          </p:nvPr>
        </p:nvSpPr>
        <p:spPr/>
        <p:txBody>
          <a:bodyPr/>
          <a:lstStyle>
            <a:lvl1pPr>
              <a:defRPr/>
            </a:lvl1pPr>
          </a:lstStyle>
          <a:p>
            <a:pPr>
              <a:defRPr/>
            </a:pPr>
            <a:fld id="{A4688F8F-44E1-46B8-8978-415EFE118DF2}" type="datetime1">
              <a:rPr lang="en-US" smtClean="0">
                <a:solidFill>
                  <a:srgbClr val="FFFFFF"/>
                </a:solidFill>
              </a:rPr>
              <a:pPr>
                <a:defRPr/>
              </a:pPr>
              <a:t>10/11/2017</a:t>
            </a:fld>
            <a:endParaRPr dirty="0">
              <a:solidFill>
                <a:srgbClr val="FFFFFF"/>
              </a:solidFill>
            </a:endParaRPr>
          </a:p>
        </p:txBody>
      </p:sp>
      <p:sp>
        <p:nvSpPr>
          <p:cNvPr id="11" name="Footer Placeholder 4"/>
          <p:cNvSpPr>
            <a:spLocks noGrp="1"/>
          </p:cNvSpPr>
          <p:nvPr>
            <p:ph type="ftr" sz="quarter" idx="17"/>
          </p:nvPr>
        </p:nvSpPr>
        <p:spPr/>
        <p:txBody>
          <a:bodyPr/>
          <a:lstStyle>
            <a:lvl1pPr>
              <a:defRPr/>
            </a:lvl1pPr>
          </a:lstStyle>
          <a:p>
            <a:pPr>
              <a:defRPr/>
            </a:pPr>
            <a:r>
              <a:rPr lang="en-US" smtClean="0">
                <a:solidFill>
                  <a:srgbClr val="FFFFFF"/>
                </a:solidFill>
              </a:rPr>
              <a:t>Oracle Confidential – Internal</a:t>
            </a:r>
            <a:endParaRPr>
              <a:solidFill>
                <a:srgbClr val="FFFFFF"/>
              </a:solidFill>
            </a:endParaRPr>
          </a:p>
        </p:txBody>
      </p:sp>
      <p:sp>
        <p:nvSpPr>
          <p:cNvPr id="12" name="Slide Number Placeholder 5"/>
          <p:cNvSpPr>
            <a:spLocks noGrp="1"/>
          </p:cNvSpPr>
          <p:nvPr>
            <p:ph type="sldNum" sz="quarter" idx="18"/>
          </p:nvPr>
        </p:nvSpPr>
        <p:spPr>
          <a:xfrm>
            <a:off x="8459213" y="6934201"/>
            <a:ext cx="285824" cy="182563"/>
          </a:xfrm>
        </p:spPr>
        <p:txBody>
          <a:bodyPr/>
          <a:lstStyle>
            <a:lvl1pPr>
              <a:defRPr>
                <a:solidFill>
                  <a:srgbClr val="BCC0C4"/>
                </a:solidFill>
              </a:defRPr>
            </a:lvl1pPr>
          </a:lstStyle>
          <a:p>
            <a:pPr>
              <a:defRPr/>
            </a:pPr>
            <a:fld id="{D22587B0-65AB-4C0E-B323-200F394CDEC1}" type="slidenum">
              <a:rPr/>
              <a:pPr>
                <a:defRPr/>
              </a:pPr>
              <a:t>‹#›</a:t>
            </a:fld>
            <a:endParaRPr dirty="0"/>
          </a:p>
        </p:txBody>
      </p:sp>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3142877"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600112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98964" y="1524001"/>
            <a:ext cx="2606719"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3268640" y="1524001"/>
            <a:ext cx="2606719"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endParaRPr dirty="0">
              <a:solidFill>
                <a:srgbClr val="5F5F5F"/>
              </a:solidFill>
            </a:endParaRPr>
          </a:p>
        </p:txBody>
      </p:sp>
      <p:sp>
        <p:nvSpPr>
          <p:cNvPr id="6" name="Footer Placeholder 5"/>
          <p:cNvSpPr>
            <a:spLocks noGrp="1"/>
          </p:cNvSpPr>
          <p:nvPr>
            <p:ph type="ftr" sz="quarter" idx="11"/>
          </p:nvPr>
        </p:nvSpPr>
        <p:spPr/>
        <p:txBody>
          <a:bodyPr/>
          <a:lstStyle/>
          <a:p>
            <a:endParaRPr dirty="0">
              <a:solidFill>
                <a:srgbClr val="5F5F5F"/>
              </a:solidFill>
            </a:endParaRPr>
          </a:p>
        </p:txBody>
      </p:sp>
      <p:sp>
        <p:nvSpPr>
          <p:cNvPr id="7" name="Slide Number Placeholder 6"/>
          <p:cNvSpPr>
            <a:spLocks noGrp="1"/>
          </p:cNvSpPr>
          <p:nvPr>
            <p:ph type="sldNum" sz="quarter" idx="12"/>
          </p:nvPr>
        </p:nvSpPr>
        <p:spPr/>
        <p:txBody>
          <a:bodyPr/>
          <a:lstStyle/>
          <a:p>
            <a:fld id="{C51EAA63-D034-42AE-91FA-B13B9518C7BE}" type="slidenum">
              <a:rPr>
                <a:solidFill>
                  <a:srgbClr val="5F5F5F"/>
                </a:solidFill>
              </a:rPr>
              <a:pPr/>
              <a:t>‹#›</a:t>
            </a:fld>
            <a:endParaRPr dirty="0">
              <a:solidFill>
                <a:srgbClr val="5F5F5F"/>
              </a:solidFill>
            </a:endParaRPr>
          </a:p>
        </p:txBody>
      </p:sp>
      <p:sp>
        <p:nvSpPr>
          <p:cNvPr id="8" name="Content Placeholder 3"/>
          <p:cNvSpPr>
            <a:spLocks noGrp="1"/>
          </p:cNvSpPr>
          <p:nvPr>
            <p:ph sz="half" idx="13"/>
          </p:nvPr>
        </p:nvSpPr>
        <p:spPr>
          <a:xfrm>
            <a:off x="6138317" y="1524001"/>
            <a:ext cx="2606719" cy="4419600"/>
          </a:xfrm>
        </p:spPr>
        <p:txBody>
          <a:bodyPr>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12" name="Text Placeholder 11"/>
          <p:cNvSpPr>
            <a:spLocks noGrp="1"/>
          </p:cNvSpPr>
          <p:nvPr>
            <p:ph type="body" sz="quarter" idx="11"/>
          </p:nvPr>
        </p:nvSpPr>
        <p:spPr>
          <a:xfrm>
            <a:off x="406401" y="2012951"/>
            <a:ext cx="4194175" cy="3153833"/>
          </a:xfrm>
        </p:spPr>
        <p:txBody>
          <a:bodyPr/>
          <a:lstStyle>
            <a:lvl1pPr>
              <a:lnSpc>
                <a:spcPct val="100000"/>
              </a:lnSpc>
              <a:buNone/>
              <a:defRPr lang="en-US" sz="2400" b="0" kern="1200" baseline="0" dirty="0" smtClean="0">
                <a:solidFill>
                  <a:srgbClr val="5E5F60"/>
                </a:solidFill>
                <a:latin typeface="Calibri" pitchFamily="34" charset="0"/>
                <a:ea typeface="+mj-ea"/>
                <a:cs typeface="Calibri" pitchFamily="34" charset="0"/>
              </a:defRPr>
            </a:lvl1pPr>
          </a:lstStyle>
          <a:p>
            <a:pPr lvl="0"/>
            <a:r>
              <a:rPr lang="en-US" smtClean="0"/>
              <a:t>Click to edit Master text styles</a:t>
            </a:r>
          </a:p>
        </p:txBody>
      </p:sp>
      <p:sp>
        <p:nvSpPr>
          <p:cNvPr id="13" name="Text Placeholder 11"/>
          <p:cNvSpPr>
            <a:spLocks noGrp="1"/>
          </p:cNvSpPr>
          <p:nvPr>
            <p:ph type="body" sz="quarter" idx="12"/>
          </p:nvPr>
        </p:nvSpPr>
        <p:spPr>
          <a:xfrm>
            <a:off x="5486401" y="2012951"/>
            <a:ext cx="2714171" cy="3153833"/>
          </a:xfrm>
        </p:spPr>
        <p:txBody>
          <a:bodyPr/>
          <a:lstStyle>
            <a:lvl1pPr>
              <a:lnSpc>
                <a:spcPct val="100000"/>
              </a:lnSpc>
              <a:buNone/>
              <a:defRPr lang="en-US" sz="2400" b="0" kern="1200" baseline="0" dirty="0" smtClean="0">
                <a:solidFill>
                  <a:srgbClr val="5E5F60"/>
                </a:solidFill>
                <a:latin typeface="Calibri" pitchFamily="34" charset="0"/>
                <a:ea typeface="+mj-ea"/>
                <a:cs typeface="Calibri" pitchFamily="34" charset="0"/>
              </a:defRPr>
            </a:lvl1pPr>
          </a:lstStyle>
          <a:p>
            <a:pPr lvl="0"/>
            <a:r>
              <a:rPr lang="en-US" smtClean="0"/>
              <a:t>Click to edit Master text styles</a:t>
            </a:r>
          </a:p>
        </p:txBody>
      </p:sp>
      <p:sp>
        <p:nvSpPr>
          <p:cNvPr id="14" name="Text Placeholder 11"/>
          <p:cNvSpPr>
            <a:spLocks noGrp="1"/>
          </p:cNvSpPr>
          <p:nvPr>
            <p:ph type="body" sz="quarter" idx="13"/>
          </p:nvPr>
        </p:nvSpPr>
        <p:spPr>
          <a:xfrm>
            <a:off x="406401" y="5493370"/>
            <a:ext cx="4194175" cy="225003"/>
          </a:xfrm>
        </p:spPr>
        <p:txBody>
          <a:bodyPr/>
          <a:lstStyle>
            <a:lvl1pPr>
              <a:lnSpc>
                <a:spcPct val="100000"/>
              </a:lnSpc>
              <a:buNone/>
              <a:defRPr lang="en-US" sz="1100" b="0" i="1" kern="1200" baseline="0" dirty="0" smtClean="0">
                <a:solidFill>
                  <a:srgbClr val="5E5F60"/>
                </a:solidFill>
                <a:latin typeface="Calibri" pitchFamily="34" charset="0"/>
                <a:ea typeface="+mj-ea"/>
                <a:cs typeface="Calibri" pitchFamily="34" charset="0"/>
              </a:defRPr>
            </a:lvl1pPr>
          </a:lstStyle>
          <a:p>
            <a:pPr lvl="0"/>
            <a:r>
              <a:rPr lang="en-US" smtClean="0"/>
              <a:t>Click to edit Master text styles</a:t>
            </a:r>
          </a:p>
        </p:txBody>
      </p:sp>
      <p:sp>
        <p:nvSpPr>
          <p:cNvPr id="15" name="Title Placeholder 1"/>
          <p:cNvSpPr>
            <a:spLocks noGrp="1"/>
          </p:cNvSpPr>
          <p:nvPr>
            <p:ph type="title"/>
          </p:nvPr>
        </p:nvSpPr>
        <p:spPr>
          <a:xfrm>
            <a:off x="391653" y="510805"/>
            <a:ext cx="8229590" cy="541860"/>
          </a:xfrm>
          <a:prstGeom prst="rect">
            <a:avLst/>
          </a:prstGeom>
        </p:spPr>
        <p:txBody>
          <a:bodyPr rtlCol="0" anchor="t">
            <a:noAutofit/>
          </a:bodyPr>
          <a:lstStyle/>
          <a:p>
            <a:r>
              <a:rPr lang="en-US" dirty="0" smtClean="0"/>
              <a:t>Click to edit Master title style</a:t>
            </a:r>
            <a:endParaRPr lang="en-US"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23"/>
          <p:cNvSpPr>
            <a:spLocks noGrp="1" noChangeArrowheads="1"/>
          </p:cNvSpPr>
          <p:nvPr>
            <p:ph type="ftr" sz="quarter" idx="10"/>
          </p:nvPr>
        </p:nvSpPr>
        <p:spPr>
          <a:ln/>
        </p:spPr>
        <p:txBody>
          <a:bodyPr/>
          <a:lstStyle>
            <a:lvl1pPr>
              <a:defRPr/>
            </a:lvl1pPr>
          </a:lstStyle>
          <a:p>
            <a:pPr>
              <a:defRPr/>
            </a:pPr>
            <a:fld id="{8FD7C494-95B1-46C5-8F7C-D3F7B042EC05}" type="slidenum">
              <a:rPr lang="ko-KR" altLang="en-US"/>
              <a:pPr>
                <a:defRPr/>
              </a:pPr>
              <a:t>‹#›</a:t>
            </a:fld>
            <a:endParaRPr lang="en-US" altLang="ko-K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5307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23"/>
          <p:cNvSpPr>
            <a:spLocks noGrp="1" noChangeArrowheads="1"/>
          </p:cNvSpPr>
          <p:nvPr>
            <p:ph type="ftr" sz="quarter" idx="10"/>
          </p:nvPr>
        </p:nvSpPr>
        <p:spPr>
          <a:ln/>
        </p:spPr>
        <p:txBody>
          <a:bodyPr/>
          <a:lstStyle>
            <a:lvl1pPr>
              <a:defRPr/>
            </a:lvl1pPr>
          </a:lstStyle>
          <a:p>
            <a:pPr>
              <a:defRPr/>
            </a:pPr>
            <a:fld id="{E2B1C312-A76F-4DC0-9BE6-DAD4D0297C0A}" type="slidenum">
              <a:rPr lang="ko-KR" altLang="en-US"/>
              <a:pPr>
                <a:defRPr/>
              </a:pPr>
              <a:t>‹#›</a:t>
            </a:fld>
            <a:endParaRPr lang="en-US" altLang="ko-K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23"/>
          <p:cNvSpPr>
            <a:spLocks noGrp="1" noChangeArrowheads="1"/>
          </p:cNvSpPr>
          <p:nvPr>
            <p:ph type="ftr" sz="quarter" idx="10"/>
          </p:nvPr>
        </p:nvSpPr>
        <p:spPr>
          <a:ln/>
        </p:spPr>
        <p:txBody>
          <a:bodyPr/>
          <a:lstStyle>
            <a:lvl1pPr>
              <a:defRPr/>
            </a:lvl1pPr>
          </a:lstStyle>
          <a:p>
            <a:pPr>
              <a:defRPr/>
            </a:pPr>
            <a:fld id="{9294CDBB-A776-4998-9A22-8EB13D25CF79}" type="slidenum">
              <a:rPr lang="ko-KR" altLang="en-US"/>
              <a:pPr>
                <a:defRPr/>
              </a:pPr>
              <a:t>‹#›</a:t>
            </a:fld>
            <a:endParaRPr lang="en-US" altLang="ko-K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23"/>
          <p:cNvSpPr>
            <a:spLocks noGrp="1" noChangeArrowheads="1"/>
          </p:cNvSpPr>
          <p:nvPr>
            <p:ph type="ftr" sz="quarter" idx="10"/>
          </p:nvPr>
        </p:nvSpPr>
        <p:spPr>
          <a:ln/>
        </p:spPr>
        <p:txBody>
          <a:bodyPr/>
          <a:lstStyle>
            <a:lvl1pPr>
              <a:defRPr/>
            </a:lvl1pPr>
          </a:lstStyle>
          <a:p>
            <a:pPr>
              <a:defRPr/>
            </a:pPr>
            <a:fld id="{388A1BE6-1D5B-4EE5-A949-F4DC04927F60}" type="slidenum">
              <a:rPr lang="ko-KR" altLang="en-US"/>
              <a:pPr>
                <a:defRPr/>
              </a:pPr>
              <a:t>‹#›</a:t>
            </a:fld>
            <a:endParaRPr lang="en-US" altLang="ko-K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fld id="{9CD30703-1EED-4C38-A2FA-4BA78B6CDB25}" type="slidenum">
              <a:rPr lang="ko-KR" altLang="en-US"/>
              <a:pPr>
                <a:defRPr/>
              </a:pPr>
              <a:t>‹#›</a:t>
            </a:fld>
            <a:endParaRPr lang="en-US" altLang="ko-K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3"/>
          <p:cNvSpPr>
            <a:spLocks noGrp="1" noChangeArrowheads="1"/>
          </p:cNvSpPr>
          <p:nvPr>
            <p:ph type="ftr" sz="quarter" idx="10"/>
          </p:nvPr>
        </p:nvSpPr>
        <p:spPr>
          <a:ln/>
        </p:spPr>
        <p:txBody>
          <a:bodyPr/>
          <a:lstStyle>
            <a:lvl1pPr>
              <a:defRPr/>
            </a:lvl1pPr>
          </a:lstStyle>
          <a:p>
            <a:pPr>
              <a:defRPr/>
            </a:pPr>
            <a:fld id="{2B503413-8C30-4C08-BD3B-1C8D9B5276A4}" type="slidenum">
              <a:rPr lang="ko-KR" altLang="en-US"/>
              <a:pPr>
                <a:defRPr/>
              </a:pPr>
              <a:t>‹#›</a:t>
            </a:fld>
            <a:endParaRPr lang="en-US" altLang="ko-K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23"/>
          <p:cNvSpPr>
            <a:spLocks noGrp="1" noChangeArrowheads="1"/>
          </p:cNvSpPr>
          <p:nvPr>
            <p:ph type="ftr" sz="quarter" idx="10"/>
          </p:nvPr>
        </p:nvSpPr>
        <p:spPr>
          <a:ln/>
        </p:spPr>
        <p:txBody>
          <a:bodyPr/>
          <a:lstStyle>
            <a:lvl1pPr>
              <a:defRPr/>
            </a:lvl1pPr>
          </a:lstStyle>
          <a:p>
            <a:pPr>
              <a:defRPr/>
            </a:pPr>
            <a:fld id="{D4E756EF-792D-43D2-A1D8-3229996A61DC}" type="slidenum">
              <a:rPr lang="ko-KR" altLang="en-US"/>
              <a:pPr>
                <a:defRPr/>
              </a:pPr>
              <a:t>‹#›</a:t>
            </a:fld>
            <a:endParaRPr lang="en-US" altLang="ko-K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8.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5" descr="Red Bar"/>
          <p:cNvPicPr>
            <a:picLocks noChangeAspect="1" noChangeArrowheads="1"/>
          </p:cNvPicPr>
          <p:nvPr/>
        </p:nvPicPr>
        <p:blipFill>
          <a:blip r:embed="rId14" cstate="print"/>
          <a:srcRect/>
          <a:stretch>
            <a:fillRect/>
          </a:stretch>
        </p:blipFill>
        <p:spPr bwMode="auto">
          <a:xfrm>
            <a:off x="0" y="6172200"/>
            <a:ext cx="9144000" cy="225425"/>
          </a:xfrm>
          <a:prstGeom prst="rect">
            <a:avLst/>
          </a:prstGeom>
          <a:noFill/>
          <a:ln w="9525">
            <a:noFill/>
            <a:miter lim="800000"/>
            <a:headEnd/>
            <a:tailEnd/>
          </a:ln>
        </p:spPr>
      </p:pic>
      <p:pic>
        <p:nvPicPr>
          <p:cNvPr id="4099" name="Picture 24" descr="Small Red Square"/>
          <p:cNvPicPr>
            <a:picLocks noChangeAspect="1" noChangeArrowheads="1"/>
          </p:cNvPicPr>
          <p:nvPr/>
        </p:nvPicPr>
        <p:blipFill>
          <a:blip r:embed="rId15" cstate="print"/>
          <a:srcRect/>
          <a:stretch>
            <a:fillRect/>
          </a:stretch>
        </p:blipFill>
        <p:spPr bwMode="auto">
          <a:xfrm>
            <a:off x="0" y="0"/>
            <a:ext cx="688975" cy="685800"/>
          </a:xfrm>
          <a:prstGeom prst="rect">
            <a:avLst/>
          </a:prstGeom>
          <a:noFill/>
          <a:ln w="9525">
            <a:noFill/>
            <a:miter lim="800000"/>
            <a:headEnd/>
            <a:tailEnd/>
          </a:ln>
        </p:spPr>
      </p:pic>
      <p:sp>
        <p:nvSpPr>
          <p:cNvPr id="4100" name="Rectangle 7"/>
          <p:cNvSpPr>
            <a:spLocks noGrp="1" noChangeArrowheads="1"/>
          </p:cNvSpPr>
          <p:nvPr>
            <p:ph type="body" idx="1"/>
          </p:nvPr>
        </p:nvSpPr>
        <p:spPr bwMode="auto">
          <a:xfrm>
            <a:off x="6858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4101" name="Rectangle 8"/>
          <p:cNvSpPr>
            <a:spLocks noGrp="1" noChangeArrowheads="1"/>
          </p:cNvSpPr>
          <p:nvPr>
            <p:ph type="title"/>
          </p:nvPr>
        </p:nvSpPr>
        <p:spPr bwMode="auto">
          <a:xfrm>
            <a:off x="889000" y="304800"/>
            <a:ext cx="7581900" cy="9413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ko-KR"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lgn="ctr" latinLnBrk="0">
              <a:lnSpc>
                <a:spcPct val="90000"/>
              </a:lnSpc>
              <a:spcBef>
                <a:spcPct val="50000"/>
              </a:spcBef>
              <a:buClr>
                <a:schemeClr val="accent1"/>
              </a:buClr>
              <a:defRPr/>
            </a:pPr>
            <a:endParaRPr lang="ko-KR" altLang="en-US"/>
          </a:p>
        </p:txBody>
      </p:sp>
      <p:pic>
        <p:nvPicPr>
          <p:cNvPr id="4103" name="Picture 20" descr="Oracle WHITE"/>
          <p:cNvPicPr>
            <a:picLocks noChangeAspect="1" noChangeArrowheads="1"/>
          </p:cNvPicPr>
          <p:nvPr/>
        </p:nvPicPr>
        <p:blipFill>
          <a:blip r:embed="rId16" cstate="print"/>
          <a:srcRect/>
          <a:stretch>
            <a:fillRect/>
          </a:stretch>
        </p:blipFill>
        <p:spPr bwMode="auto">
          <a:xfrm>
            <a:off x="7620000" y="6226175"/>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52400" y="6553200"/>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eaLnBrk="0" latinLnBrk="0" hangingPunct="0">
              <a:lnSpc>
                <a:spcPct val="100000"/>
              </a:lnSpc>
              <a:spcBef>
                <a:spcPct val="0"/>
              </a:spcBef>
              <a:buClrTx/>
              <a:defRPr sz="900" b="0">
                <a:ea typeface="굴림" pitchFamily="50" charset="-127"/>
              </a:defRPr>
            </a:lvl1pPr>
          </a:lstStyle>
          <a:p>
            <a:pPr>
              <a:defRPr/>
            </a:pPr>
            <a:fld id="{12303E90-3E8C-4BE7-8B6F-7B7B07503A8F}" type="slidenum">
              <a:rPr lang="ko-KR" altLang="en-US"/>
              <a:pPr>
                <a:defRPr/>
              </a:pPr>
              <a:t>‹#›</a:t>
            </a:fld>
            <a:endParaRPr lang="en-US" altLang="ko-KR"/>
          </a:p>
        </p:txBody>
      </p:sp>
      <p:sp>
        <p:nvSpPr>
          <p:cNvPr id="1053" name="Line 29"/>
          <p:cNvSpPr>
            <a:spLocks noChangeShapeType="1"/>
          </p:cNvSpPr>
          <p:nvPr/>
        </p:nvSpPr>
        <p:spPr bwMode="auto">
          <a:xfrm>
            <a:off x="152400" y="6372225"/>
            <a:ext cx="8915400" cy="0"/>
          </a:xfrm>
          <a:prstGeom prst="line">
            <a:avLst/>
          </a:prstGeom>
          <a:noFill/>
          <a:ln w="50800">
            <a:solidFill>
              <a:srgbClr val="FF0000"/>
            </a:solidFill>
            <a:round/>
            <a:headEnd/>
            <a:tailEnd/>
          </a:ln>
          <a:effectLst/>
        </p:spPr>
        <p:txBody>
          <a:bodyPr/>
          <a:lstStyle/>
          <a:p>
            <a:pPr algn="ctr" latinLnBrk="0">
              <a:lnSpc>
                <a:spcPct val="90000"/>
              </a:lnSpc>
              <a:spcBef>
                <a:spcPct val="50000"/>
              </a:spcBef>
              <a:buClr>
                <a:schemeClr val="accent1"/>
              </a:buClr>
              <a:defRPr/>
            </a:pPr>
            <a:endParaRPr lang="ko-KR" altLang="en-US">
              <a:ea typeface="+mn-ea"/>
            </a:endParaRPr>
          </a:p>
        </p:txBody>
      </p:sp>
    </p:spTree>
  </p:cSld>
  <p:clrMap bg1="lt1" tx1="dk1" bg2="lt2" tx2="dk2" accent1="accent1" accent2="accent2" accent3="accent3" accent4="accent4" accent5="accent5" accent6="accent6" hlink="hlink" folHlink="folHlink"/>
  <p:sldLayoutIdLst>
    <p:sldLayoutId id="2147483939"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227013" indent="-227013" algn="l" rtl="0" eaLnBrk="0" fontAlgn="base" hangingPunct="0">
        <a:spcBef>
          <a:spcPct val="20000"/>
        </a:spcBef>
        <a:spcAft>
          <a:spcPct val="0"/>
        </a:spcAft>
        <a:buClr>
          <a:schemeClr val="accent1"/>
        </a:buClr>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accent1"/>
        </a:buClr>
        <a:buChar char="•"/>
        <a:defRPr sz="2000">
          <a:solidFill>
            <a:schemeClr val="tx1"/>
          </a:solidFill>
          <a:latin typeface="+mn-lt"/>
        </a:defRPr>
      </a:lvl2pPr>
      <a:lvl3pPr marL="914400" indent="-230188" algn="l" rtl="0" eaLnBrk="0" fontAlgn="base" hangingPunct="0">
        <a:spcBef>
          <a:spcPct val="20000"/>
        </a:spcBef>
        <a:spcAft>
          <a:spcPct val="0"/>
        </a:spcAft>
        <a:buClr>
          <a:schemeClr val="accent1"/>
        </a:buClr>
        <a:buChar char="•"/>
        <a:defRPr sz="2000">
          <a:solidFill>
            <a:schemeClr val="tx1"/>
          </a:solidFill>
          <a:latin typeface="+mn-lt"/>
        </a:defRPr>
      </a:lvl3pPr>
      <a:lvl4pPr marL="1258888" indent="-230188" algn="l" rtl="0" eaLnBrk="0" fontAlgn="base" hangingPunct="0">
        <a:spcBef>
          <a:spcPct val="20000"/>
        </a:spcBef>
        <a:spcAft>
          <a:spcPct val="0"/>
        </a:spcAft>
        <a:buClr>
          <a:schemeClr val="accent1"/>
        </a:buClr>
        <a:buChar char="•"/>
        <a:defRPr sz="2000">
          <a:solidFill>
            <a:schemeClr val="tx1"/>
          </a:solidFill>
          <a:latin typeface="+mn-lt"/>
        </a:defRPr>
      </a:lvl4pPr>
      <a:lvl5pPr marL="1601788" indent="-228600" algn="l" rtl="0" eaLnBrk="0" fontAlgn="base" hangingPunct="0">
        <a:spcBef>
          <a:spcPct val="20000"/>
        </a:spcBef>
        <a:spcAft>
          <a:spcPct val="0"/>
        </a:spcAft>
        <a:buClr>
          <a:schemeClr val="accent1"/>
        </a:buClr>
        <a:buChar char="•"/>
        <a:defRPr sz="2000">
          <a:solidFill>
            <a:schemeClr val="tx1"/>
          </a:solidFill>
          <a:latin typeface="+mn-lt"/>
        </a:defRPr>
      </a:lvl5pPr>
      <a:lvl6pPr marL="2058988" indent="-228600" algn="l" rtl="0" fontAlgn="base">
        <a:spcBef>
          <a:spcPct val="20000"/>
        </a:spcBef>
        <a:spcAft>
          <a:spcPct val="0"/>
        </a:spcAft>
        <a:buClr>
          <a:schemeClr val="accent1"/>
        </a:buClr>
        <a:buChar char="•"/>
        <a:defRPr sz="2000">
          <a:solidFill>
            <a:schemeClr val="tx1"/>
          </a:solidFill>
          <a:latin typeface="+mn-lt"/>
        </a:defRPr>
      </a:lvl6pPr>
      <a:lvl7pPr marL="2516188" indent="-228600" algn="l" rtl="0" fontAlgn="base">
        <a:spcBef>
          <a:spcPct val="20000"/>
        </a:spcBef>
        <a:spcAft>
          <a:spcPct val="0"/>
        </a:spcAft>
        <a:buClr>
          <a:schemeClr val="accent1"/>
        </a:buClr>
        <a:buChar char="•"/>
        <a:defRPr sz="2000">
          <a:solidFill>
            <a:schemeClr val="tx1"/>
          </a:solidFill>
          <a:latin typeface="+mn-lt"/>
        </a:defRPr>
      </a:lvl7pPr>
      <a:lvl8pPr marL="2973388" indent="-228600" algn="l" rtl="0" fontAlgn="base">
        <a:spcBef>
          <a:spcPct val="20000"/>
        </a:spcBef>
        <a:spcAft>
          <a:spcPct val="0"/>
        </a:spcAft>
        <a:buClr>
          <a:schemeClr val="accent1"/>
        </a:buClr>
        <a:buChar char="•"/>
        <a:defRPr sz="2000">
          <a:solidFill>
            <a:schemeClr val="tx1"/>
          </a:solidFill>
          <a:latin typeface="+mn-lt"/>
        </a:defRPr>
      </a:lvl8pPr>
      <a:lvl9pPr marL="3430588"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430"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
          <p:nvSpPr>
            <p:cNvPr id="9" name="Rectangle 8"/>
            <p:cNvSpPr/>
            <p:nvPr/>
          </p:nvSpPr>
          <p:spPr bwMode="gray">
            <a:xfrm>
              <a:off x="11995151"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latinLnBrk="0">
                <a:spcBef>
                  <a:spcPts val="0"/>
                </a:spcBef>
                <a:spcAft>
                  <a:spcPts val="0"/>
                </a:spcAft>
              </a:pPr>
              <a:endParaRPr sz="1800" b="0" dirty="0">
                <a:solidFill>
                  <a:srgbClr val="FFFFFF"/>
                </a:solidFill>
              </a:endParaRPr>
            </a:p>
          </p:txBody>
        </p:sp>
      </p:grpSp>
      <p:sp>
        <p:nvSpPr>
          <p:cNvPr id="2" name="Title Placeholder 1"/>
          <p:cNvSpPr>
            <a:spLocks noGrp="1"/>
          </p:cNvSpPr>
          <p:nvPr>
            <p:ph type="title"/>
          </p:nvPr>
        </p:nvSpPr>
        <p:spPr>
          <a:xfrm>
            <a:off x="398963" y="406400"/>
            <a:ext cx="8346073"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398467" y="1524001"/>
            <a:ext cx="8347065"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137415" y="6556248"/>
            <a:ext cx="920038" cy="182880"/>
          </a:xfrm>
          <a:prstGeom prst="rect">
            <a:avLst/>
          </a:prstGeom>
        </p:spPr>
        <p:txBody>
          <a:bodyPr vert="horz" wrap="none" lIns="0" tIns="0" rIns="0" bIns="0" rtlCol="0" anchor="ctr" anchorCtr="0">
            <a:noAutofit/>
          </a:bodyPr>
          <a:lstStyle>
            <a:lvl1pPr algn="r">
              <a:defRPr sz="850">
                <a:solidFill>
                  <a:schemeClr val="tx1"/>
                </a:solidFill>
              </a:defRPr>
            </a:lvl1pPr>
          </a:lstStyle>
          <a:p>
            <a:pPr fontAlgn="auto" latinLnBrk="0">
              <a:spcBef>
                <a:spcPts val="0"/>
              </a:spcBef>
              <a:spcAft>
                <a:spcPts val="0"/>
              </a:spcAft>
            </a:pPr>
            <a:fld id="{F58637A1-2757-41E8-AD98-43E9D0558D9A}" type="datetime1">
              <a:rPr lang="en-US" b="0" smtClean="0">
                <a:solidFill>
                  <a:srgbClr val="5F5F5F"/>
                </a:solidFill>
                <a:latin typeface="Calibri"/>
                <a:ea typeface="+mn-ea"/>
              </a:rPr>
              <a:pPr fontAlgn="auto" latinLnBrk="0">
                <a:spcBef>
                  <a:spcPts val="0"/>
                </a:spcBef>
                <a:spcAft>
                  <a:spcPts val="0"/>
                </a:spcAft>
              </a:pPr>
              <a:t>10/11/2017</a:t>
            </a:fld>
            <a:endParaRPr lang="en-US" b="0" dirty="0">
              <a:solidFill>
                <a:srgbClr val="5F5F5F"/>
              </a:solidFill>
              <a:latin typeface="Calibri"/>
              <a:ea typeface="+mn-ea"/>
            </a:endParaRPr>
          </a:p>
        </p:txBody>
      </p:sp>
      <p:sp>
        <p:nvSpPr>
          <p:cNvPr id="5" name="Footer Placeholder 4"/>
          <p:cNvSpPr>
            <a:spLocks noGrp="1"/>
          </p:cNvSpPr>
          <p:nvPr>
            <p:ph type="ftr" sz="quarter" idx="3"/>
          </p:nvPr>
        </p:nvSpPr>
        <p:spPr>
          <a:xfrm>
            <a:off x="6467752" y="6556248"/>
            <a:ext cx="2057936" cy="182880"/>
          </a:xfrm>
          <a:prstGeom prst="rect">
            <a:avLst/>
          </a:prstGeom>
        </p:spPr>
        <p:txBody>
          <a:bodyPr vert="horz" wrap="none" lIns="0" tIns="0" rIns="0" bIns="0" rtlCol="0" anchor="ctr" anchorCtr="0">
            <a:noAutofit/>
          </a:bodyPr>
          <a:lstStyle>
            <a:lvl1pPr algn="l">
              <a:defRPr sz="850">
                <a:solidFill>
                  <a:schemeClr val="tx1"/>
                </a:solidFill>
              </a:defRPr>
            </a:lvl1pPr>
          </a:lstStyle>
          <a:p>
            <a:pPr fontAlgn="auto" latinLnBrk="0">
              <a:spcBef>
                <a:spcPts val="0"/>
              </a:spcBef>
              <a:spcAft>
                <a:spcPts val="0"/>
              </a:spcAft>
            </a:pPr>
            <a:r>
              <a:rPr lang="en-US" b="0" smtClean="0">
                <a:solidFill>
                  <a:srgbClr val="5F5F5F"/>
                </a:solidFill>
                <a:latin typeface="Calibri"/>
                <a:ea typeface="+mn-ea"/>
              </a:rPr>
              <a:t>Oracle Confidential – Internal/Restricted/Highly Restricted</a:t>
            </a:r>
            <a:endParaRPr lang="en-US" b="0" dirty="0">
              <a:solidFill>
                <a:srgbClr val="5F5F5F"/>
              </a:solidFill>
              <a:latin typeface="Calibri"/>
              <a:ea typeface="+mn-ea"/>
            </a:endParaRPr>
          </a:p>
        </p:txBody>
      </p:sp>
      <p:sp>
        <p:nvSpPr>
          <p:cNvPr id="6" name="Slide Number Placeholder 5"/>
          <p:cNvSpPr>
            <a:spLocks noGrp="1"/>
          </p:cNvSpPr>
          <p:nvPr>
            <p:ph type="sldNum" sz="quarter" idx="4"/>
          </p:nvPr>
        </p:nvSpPr>
        <p:spPr>
          <a:xfrm>
            <a:off x="8459212" y="6556248"/>
            <a:ext cx="286320" cy="182880"/>
          </a:xfrm>
          <a:prstGeom prst="rect">
            <a:avLst/>
          </a:prstGeom>
        </p:spPr>
        <p:txBody>
          <a:bodyPr vert="horz" wrap="none" lIns="0" tIns="0" rIns="0" bIns="0" rtlCol="0" anchor="ctr" anchorCtr="0">
            <a:noAutofit/>
          </a:bodyPr>
          <a:lstStyle>
            <a:lvl1pPr algn="r">
              <a:defRPr sz="850">
                <a:solidFill>
                  <a:schemeClr val="tx1"/>
                </a:solidFill>
              </a:defRPr>
            </a:lvl1pPr>
          </a:lstStyle>
          <a:p>
            <a:pPr fontAlgn="auto" latinLnBrk="0">
              <a:spcBef>
                <a:spcPts val="0"/>
              </a:spcBef>
              <a:spcAft>
                <a:spcPts val="0"/>
              </a:spcAft>
            </a:pPr>
            <a:fld id="{C51EAA63-D034-42AE-91FA-B13B9518C7BE}" type="slidenum">
              <a:rPr lang="en-US" b="0" smtClean="0">
                <a:solidFill>
                  <a:srgbClr val="5F5F5F"/>
                </a:solidFill>
                <a:latin typeface="Calibri"/>
                <a:ea typeface="+mn-ea"/>
              </a:rPr>
              <a:pPr fontAlgn="auto" latinLnBrk="0">
                <a:spcBef>
                  <a:spcPts val="0"/>
                </a:spcBef>
                <a:spcAft>
                  <a:spcPts val="0"/>
                </a:spcAft>
              </a:pPr>
              <a:t>‹#›</a:t>
            </a:fld>
            <a:endParaRPr lang="en-US" b="0" dirty="0">
              <a:solidFill>
                <a:srgbClr val="5F5F5F"/>
              </a:solidFill>
              <a:latin typeface="Calibri"/>
              <a:ea typeface="+mn-ea"/>
            </a:endParaRPr>
          </a:p>
        </p:txBody>
      </p:sp>
      <p:sp>
        <p:nvSpPr>
          <p:cNvPr id="15" name="TextBox 14"/>
          <p:cNvSpPr txBox="1"/>
          <p:nvPr/>
        </p:nvSpPr>
        <p:spPr>
          <a:xfrm>
            <a:off x="4033555" y="6556248"/>
            <a:ext cx="2400925" cy="182880"/>
          </a:xfrm>
          <a:prstGeom prst="rect">
            <a:avLst/>
          </a:prstGeom>
          <a:noFill/>
        </p:spPr>
        <p:txBody>
          <a:bodyPr vert="horz" wrap="none" lIns="0" tIns="0" rIns="0" bIns="0" rtlCol="0" anchor="ctr" anchorCtr="0">
            <a:noAutofit/>
          </a:bodyPr>
          <a:lstStyle/>
          <a:p>
            <a:pPr algn="r" fontAlgn="auto" latinLnBrk="0">
              <a:spcBef>
                <a:spcPts val="0"/>
              </a:spcBef>
              <a:spcAft>
                <a:spcPts val="0"/>
              </a:spcAft>
            </a:pPr>
            <a:r>
              <a:rPr sz="850" b="0" dirty="0">
                <a:solidFill>
                  <a:srgbClr val="5F5F5F"/>
                </a:solidFill>
                <a:latin typeface="Calibri"/>
                <a:ea typeface="+mn-ea"/>
              </a:rPr>
              <a:t>Copyright © </a:t>
            </a:r>
            <a:r>
              <a:rPr sz="850" b="0" dirty="0" smtClean="0">
                <a:solidFill>
                  <a:srgbClr val="5F5F5F"/>
                </a:solidFill>
                <a:latin typeface="Calibri"/>
                <a:ea typeface="+mn-ea"/>
              </a:rPr>
              <a:t>201</a:t>
            </a:r>
            <a:r>
              <a:rPr lang="en-US" sz="850" b="0" dirty="0" smtClean="0">
                <a:solidFill>
                  <a:srgbClr val="5F5F5F"/>
                </a:solidFill>
                <a:latin typeface="Calibri"/>
                <a:ea typeface="+mn-ea"/>
              </a:rPr>
              <a:t>5,</a:t>
            </a:r>
            <a:r>
              <a:rPr sz="850" b="0" dirty="0" smtClean="0">
                <a:solidFill>
                  <a:srgbClr val="5F5F5F"/>
                </a:solidFill>
                <a:latin typeface="Calibri"/>
                <a:ea typeface="+mn-ea"/>
              </a:rPr>
              <a:t> </a:t>
            </a:r>
            <a:r>
              <a:rPr sz="850" b="0" dirty="0">
                <a:solidFill>
                  <a:srgbClr val="5F5F5F"/>
                </a:solidFill>
                <a:latin typeface="Calibri"/>
                <a:ea typeface="+mn-ea"/>
              </a:rPr>
              <a:t>Oracle and/or its affiliates. All rights reserved.  </a:t>
            </a:r>
            <a:r>
              <a:rPr sz="850" b="0" dirty="0" smtClean="0">
                <a:solidFill>
                  <a:srgbClr val="5F5F5F"/>
                </a:solidFill>
                <a:latin typeface="Calibri"/>
                <a:ea typeface="+mn-ea"/>
              </a:rPr>
              <a:t>|</a:t>
            </a:r>
            <a:endParaRPr sz="850" b="0" dirty="0">
              <a:solidFill>
                <a:srgbClr val="5F5F5F"/>
              </a:solidFill>
              <a:latin typeface="Calibri"/>
              <a:ea typeface="+mn-ea"/>
            </a:endParaRPr>
          </a:p>
        </p:txBody>
      </p:sp>
      <p:pic>
        <p:nvPicPr>
          <p:cNvPr id="16" name="Picture 15" descr="Oracle logo in white on red staging background"/>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7868" y="6263640"/>
            <a:ext cx="1219171"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 id="21474839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3"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hyperlink" Target="mailto:Jong.ryol.lee@oracle.com"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oleObject" Target="../embeddings/oleObject1.bin"/><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47" Type="http://schemas.openxmlformats.org/officeDocument/2006/relationships/image" Target="../media/image69.png"/><Relationship Id="rId50" Type="http://schemas.openxmlformats.org/officeDocument/2006/relationships/image" Target="../media/image72.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46" Type="http://schemas.openxmlformats.org/officeDocument/2006/relationships/image" Target="../media/image68.png"/><Relationship Id="rId2" Type="http://schemas.openxmlformats.org/officeDocument/2006/relationships/slideLayout" Target="../slideLayouts/slideLayout2.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vmlDrawing" Target="../drawings/vmlDrawing1.v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45" Type="http://schemas.openxmlformats.org/officeDocument/2006/relationships/image" Target="../media/image67.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jpeg"/><Relationship Id="rId28" Type="http://schemas.openxmlformats.org/officeDocument/2006/relationships/image" Target="../media/image50.png"/><Relationship Id="rId36" Type="http://schemas.openxmlformats.org/officeDocument/2006/relationships/image" Target="../media/image58.png"/><Relationship Id="rId49" Type="http://schemas.openxmlformats.org/officeDocument/2006/relationships/image" Target="../media/image71.png"/><Relationship Id="rId10" Type="http://schemas.openxmlformats.org/officeDocument/2006/relationships/image" Target="../media/image32.jpeg"/><Relationship Id="rId19" Type="http://schemas.openxmlformats.org/officeDocument/2006/relationships/image" Target="../media/image41.png"/><Relationship Id="rId31" Type="http://schemas.openxmlformats.org/officeDocument/2006/relationships/image" Target="../media/image53.png"/><Relationship Id="rId44" Type="http://schemas.openxmlformats.org/officeDocument/2006/relationships/image" Target="../media/image66.png"/><Relationship Id="rId4" Type="http://schemas.openxmlformats.org/officeDocument/2006/relationships/image" Target="../media/image26.emf"/><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e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 Id="rId48" Type="http://schemas.openxmlformats.org/officeDocument/2006/relationships/image" Target="../media/image70.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3.png"/><Relationship Id="rId7" Type="http://schemas.openxmlformats.org/officeDocument/2006/relationships/image" Target="../media/image56.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65.png"/><Relationship Id="rId5" Type="http://schemas.openxmlformats.org/officeDocument/2006/relationships/image" Target="../media/image36.png"/><Relationship Id="rId10" Type="http://schemas.openxmlformats.org/officeDocument/2006/relationships/image" Target="../media/image64.png"/><Relationship Id="rId4" Type="http://schemas.openxmlformats.org/officeDocument/2006/relationships/image" Target="../media/image34.png"/><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69"/>
          <p:cNvSpPr>
            <a:spLocks noGrp="1" noChangeArrowheads="1"/>
          </p:cNvSpPr>
          <p:nvPr>
            <p:ph type="ctrTitle"/>
          </p:nvPr>
        </p:nvSpPr>
        <p:spPr>
          <a:xfrm>
            <a:off x="814388" y="4840288"/>
            <a:ext cx="8329612" cy="641350"/>
          </a:xfrm>
        </p:spPr>
        <p:txBody>
          <a:bodyPr/>
          <a:lstStyle/>
          <a:p>
            <a:pPr eaLnBrk="1" hangingPunct="1"/>
            <a:r>
              <a:rPr lang="ko-KR" altLang="en-US" sz="3400" dirty="0" smtClean="0">
                <a:latin typeface="맑은 고딕" pitchFamily="50" charset="-127"/>
                <a:ea typeface="맑은 고딕" pitchFamily="50" charset="-127"/>
              </a:rPr>
              <a:t>청년취업아카데미 교육</a:t>
            </a:r>
          </a:p>
        </p:txBody>
      </p:sp>
      <p:pic>
        <p:nvPicPr>
          <p:cNvPr id="18435" name="Picture 1077"/>
          <p:cNvPicPr>
            <a:picLocks noChangeAspect="1" noChangeArrowheads="1"/>
          </p:cNvPicPr>
          <p:nvPr/>
        </p:nvPicPr>
        <p:blipFill>
          <a:blip r:embed="rId2" cstate="print"/>
          <a:srcRect/>
          <a:stretch>
            <a:fillRect/>
          </a:stretch>
        </p:blipFill>
        <p:spPr bwMode="auto">
          <a:xfrm>
            <a:off x="901699" y="914400"/>
            <a:ext cx="2828925" cy="2819400"/>
          </a:xfrm>
          <a:prstGeom prst="rect">
            <a:avLst/>
          </a:prstGeom>
          <a:noFill/>
          <a:ln w="9525">
            <a:noFill/>
            <a:miter lim="800000"/>
            <a:headEnd/>
            <a:tailEnd/>
          </a:ln>
        </p:spPr>
      </p:pic>
      <p:pic>
        <p:nvPicPr>
          <p:cNvPr id="4" name="Picture 56" descr="Oracle_Uni_wht"/>
          <p:cNvPicPr>
            <a:picLocks noChangeAspect="1" noChangeArrowheads="1"/>
          </p:cNvPicPr>
          <p:nvPr/>
        </p:nvPicPr>
        <p:blipFill>
          <a:blip r:embed="rId3" cstate="print"/>
          <a:srcRect/>
          <a:stretch>
            <a:fillRect/>
          </a:stretch>
        </p:blipFill>
        <p:spPr bwMode="auto">
          <a:xfrm>
            <a:off x="7165975" y="5600700"/>
            <a:ext cx="1571625" cy="762000"/>
          </a:xfrm>
          <a:prstGeom prst="rect">
            <a:avLst/>
          </a:prstGeom>
          <a:noFill/>
          <a:ln w="9525">
            <a:noFill/>
            <a:miter lim="800000"/>
            <a:headEnd/>
            <a:tailEnd/>
          </a:ln>
        </p:spPr>
      </p:pic>
      <p:sp>
        <p:nvSpPr>
          <p:cNvPr id="5" name="Rectangle 1027"/>
          <p:cNvSpPr>
            <a:spLocks noChangeArrowheads="1"/>
          </p:cNvSpPr>
          <p:nvPr/>
        </p:nvSpPr>
        <p:spPr bwMode="auto">
          <a:xfrm>
            <a:off x="649288" y="5678488"/>
            <a:ext cx="6411912" cy="586957"/>
          </a:xfrm>
          <a:prstGeom prst="rect">
            <a:avLst/>
          </a:prstGeom>
          <a:noFill/>
          <a:ln w="9525">
            <a:noFill/>
            <a:miter lim="800000"/>
            <a:headEnd/>
            <a:tailEnd/>
          </a:ln>
        </p:spPr>
        <p:txBody>
          <a:bodyPr lIns="93600" tIns="46800" rIns="93600" bIns="46800">
            <a:spAutoFit/>
          </a:bodyPr>
          <a:lstStyle/>
          <a:p>
            <a:pPr algn="just">
              <a:defRPr/>
            </a:pPr>
            <a:r>
              <a:rPr lang="en-US" altLang="ko-KR" sz="1600" b="0" i="0" dirty="0" smtClean="0">
                <a:latin typeface="맑은 고딕" pitchFamily="50" charset="-127"/>
                <a:ea typeface="맑은 고딕" pitchFamily="50" charset="-127"/>
              </a:rPr>
              <a:t>David Kim(</a:t>
            </a:r>
            <a:r>
              <a:rPr lang="en-US" altLang="ko-KR" sz="1600" b="0" i="0" dirty="0" smtClean="0">
                <a:latin typeface="맑은 고딕" pitchFamily="50" charset="-127"/>
                <a:ea typeface="맑은 고딕" pitchFamily="50" charset="-127"/>
                <a:hlinkClick r:id="rId4"/>
              </a:rPr>
              <a:t>wookhyun.kim@oracle.com</a:t>
            </a:r>
            <a:r>
              <a:rPr lang="en-US" altLang="ko-KR" sz="1600" b="0" i="0" dirty="0">
                <a:latin typeface="맑은 고딕" pitchFamily="50" charset="-127"/>
                <a:ea typeface="맑은 고딕" pitchFamily="50" charset="-127"/>
              </a:rPr>
              <a:t>, </a:t>
            </a:r>
            <a:r>
              <a:rPr lang="en-US" altLang="ko-KR" sz="1600" b="0" i="0" dirty="0" smtClean="0">
                <a:latin typeface="맑은 고딕" pitchFamily="50" charset="-127"/>
                <a:ea typeface="맑은 고딕" pitchFamily="50" charset="-127"/>
              </a:rPr>
              <a:t>02-3145-4209)</a:t>
            </a:r>
            <a:endParaRPr lang="ko-KR" altLang="en-US" sz="1600" b="0" i="0" dirty="0">
              <a:latin typeface="맑은 고딕" pitchFamily="50" charset="-127"/>
              <a:ea typeface="맑은 고딕" pitchFamily="50" charset="-127"/>
            </a:endParaRPr>
          </a:p>
          <a:p>
            <a:pPr algn="just">
              <a:defRPr/>
            </a:pPr>
            <a:r>
              <a:rPr lang="en-US" altLang="ko-KR" sz="1600" b="0" i="0" dirty="0">
                <a:latin typeface="맑은 고딕" pitchFamily="50" charset="-127"/>
                <a:ea typeface="맑은 고딕" pitchFamily="50" charset="-127"/>
              </a:rPr>
              <a:t>Oracle University Sales Rep.</a:t>
            </a: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5. </a:t>
            </a:r>
            <a:r>
              <a:rPr lang="en-US" altLang="ko-KR" sz="3200" dirty="0" smtClean="0">
                <a:solidFill>
                  <a:srgbClr val="000000"/>
                </a:solidFill>
                <a:latin typeface="HY헤드라인M" pitchFamily="18" charset="-127"/>
                <a:ea typeface="HY헤드라인M" pitchFamily="18" charset="-127"/>
              </a:rPr>
              <a:t>OCJP Certification</a:t>
            </a:r>
            <a:endParaRPr lang="en-US" altLang="ko-KR" sz="3200" dirty="0"/>
          </a:p>
        </p:txBody>
      </p:sp>
      <p:sp>
        <p:nvSpPr>
          <p:cNvPr id="25" name="Text Box 29"/>
          <p:cNvSpPr txBox="1">
            <a:spLocks noChangeArrowheads="1"/>
          </p:cNvSpPr>
          <p:nvPr/>
        </p:nvSpPr>
        <p:spPr bwMode="auto">
          <a:xfrm>
            <a:off x="679484" y="1309361"/>
            <a:ext cx="8174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algn="just">
              <a:spcBef>
                <a:spcPct val="20000"/>
              </a:spcBef>
            </a:pPr>
            <a:r>
              <a:rPr lang="ko-KR" altLang="en-US" sz="1200" dirty="0" smtClean="0">
                <a:solidFill>
                  <a:srgbClr val="000000"/>
                </a:solidFill>
                <a:latin typeface="Arial Narrow" pitchFamily="34" charset="0"/>
              </a:rPr>
              <a:t>자바는 개발언어뿐만 아니라 기술관련 용어 중 국내 </a:t>
            </a:r>
            <a:r>
              <a:rPr lang="en-US" altLang="ko-KR" sz="1200" dirty="0" smtClean="0">
                <a:solidFill>
                  <a:srgbClr val="000000"/>
                </a:solidFill>
                <a:latin typeface="Arial Narrow" pitchFamily="34" charset="0"/>
              </a:rPr>
              <a:t>1</a:t>
            </a:r>
            <a:r>
              <a:rPr lang="ko-KR" altLang="en-US" sz="1200" dirty="0" smtClean="0">
                <a:solidFill>
                  <a:srgbClr val="000000"/>
                </a:solidFill>
                <a:latin typeface="Arial Narrow" pitchFamily="34" charset="0"/>
              </a:rPr>
              <a:t>위의 검색 회수를 기록 하였습니다</a:t>
            </a:r>
            <a:r>
              <a:rPr lang="en-US" altLang="ko-KR" sz="1200" dirty="0" smtClean="0">
                <a:solidFill>
                  <a:srgbClr val="000000"/>
                </a:solidFill>
                <a:latin typeface="Arial Narrow" pitchFamily="34" charset="0"/>
              </a:rPr>
              <a:t>. </a:t>
            </a:r>
            <a:r>
              <a:rPr lang="ko-KR" altLang="en-US" sz="1200" dirty="0" smtClean="0">
                <a:solidFill>
                  <a:srgbClr val="000000"/>
                </a:solidFill>
                <a:latin typeface="Arial Narrow" pitchFamily="34" charset="0"/>
              </a:rPr>
              <a:t>이는 기업들의 자바 인력에 대한 수요가  계속 증가하고 있기 때문입니다</a:t>
            </a:r>
            <a:r>
              <a:rPr lang="en-US" altLang="ko-KR" sz="1200" dirty="0" smtClean="0">
                <a:solidFill>
                  <a:srgbClr val="000000"/>
                </a:solidFill>
                <a:latin typeface="Arial Narrow" pitchFamily="34" charset="0"/>
              </a:rPr>
              <a:t>. </a:t>
            </a:r>
            <a:endParaRPr lang="ko-KR" altLang="en-US" sz="1200" b="0" dirty="0" smtClean="0">
              <a:solidFill>
                <a:schemeClr val="tx1"/>
              </a:solidFill>
              <a:ea typeface="맑은 고딕" pitchFamily="50" charset="-127"/>
            </a:endParaRPr>
          </a:p>
        </p:txBody>
      </p:sp>
      <p:sp>
        <p:nvSpPr>
          <p:cNvPr id="8" name="AutoShape 6"/>
          <p:cNvSpPr>
            <a:spLocks noChangeArrowheads="1"/>
          </p:cNvSpPr>
          <p:nvPr/>
        </p:nvSpPr>
        <p:spPr bwMode="auto">
          <a:xfrm>
            <a:off x="601663" y="795942"/>
            <a:ext cx="377825" cy="360000"/>
          </a:xfrm>
          <a:prstGeom prst="homePlate">
            <a:avLst>
              <a:gd name="adj" fmla="val 21486"/>
            </a:avLst>
          </a:prstGeom>
          <a:solidFill>
            <a:srgbClr val="CADCEE"/>
          </a:solidFill>
          <a:ln w="9525">
            <a:noFill/>
            <a:miter lim="800000"/>
            <a:headEnd/>
            <a:tailEnd/>
          </a:ln>
          <a:effectLst/>
        </p:spPr>
        <p:txBody>
          <a:bodyPr wrap="none" lIns="0" rIns="0" anchor="ctr"/>
          <a:lstStyle/>
          <a:p>
            <a:pPr algn="ctr">
              <a:defRPr/>
            </a:pPr>
            <a:endParaRPr lang="ko-KR" altLang="ko-KR" sz="1600" dirty="0">
              <a:solidFill>
                <a:schemeClr val="tx1"/>
              </a:solidFill>
              <a:latin typeface="HY헤드라인M" pitchFamily="18" charset="-127"/>
              <a:ea typeface="HY헤드라인M" pitchFamily="18" charset="-127"/>
            </a:endParaRPr>
          </a:p>
        </p:txBody>
      </p:sp>
      <p:sp>
        <p:nvSpPr>
          <p:cNvPr id="9" name="Rectangle 9"/>
          <p:cNvSpPr>
            <a:spLocks noChangeArrowheads="1"/>
          </p:cNvSpPr>
          <p:nvPr/>
        </p:nvSpPr>
        <p:spPr bwMode="auto">
          <a:xfrm>
            <a:off x="1065213" y="795942"/>
            <a:ext cx="7380000" cy="360000"/>
          </a:xfrm>
          <a:prstGeom prst="rect">
            <a:avLst/>
          </a:prstGeom>
          <a:gradFill rotWithShape="1">
            <a:gsLst>
              <a:gs pos="0">
                <a:srgbClr val="ABD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nchor="ctr"/>
          <a:lstStyle/>
          <a:p>
            <a:pPr indent="190500" algn="l">
              <a:lnSpc>
                <a:spcPct val="120000"/>
              </a:lnSpc>
              <a:spcBef>
                <a:spcPct val="20000"/>
              </a:spcBef>
              <a:buClr>
                <a:schemeClr val="accent2"/>
              </a:buClr>
              <a:buFont typeface="Wingdings" pitchFamily="2" charset="2"/>
              <a:buNone/>
            </a:pPr>
            <a:r>
              <a:rPr lang="ko-KR" altLang="en-US" sz="1600" dirty="0" smtClean="0">
                <a:solidFill>
                  <a:srgbClr val="000000"/>
                </a:solidFill>
                <a:latin typeface="HY헤드라인M" pitchFamily="18" charset="-127"/>
                <a:ea typeface="HY헤드라인M" pitchFamily="18" charset="-127"/>
              </a:rPr>
              <a:t>교육과정 선정</a:t>
            </a:r>
            <a:r>
              <a:rPr lang="en-US" altLang="ko-KR" sz="1600" dirty="0" smtClean="0">
                <a:solidFill>
                  <a:srgbClr val="000000"/>
                </a:solidFill>
                <a:latin typeface="HY헤드라인M" pitchFamily="18" charset="-127"/>
                <a:ea typeface="HY헤드라인M" pitchFamily="18" charset="-127"/>
              </a:rPr>
              <a:t> – OCJP Certification</a:t>
            </a:r>
            <a:endParaRPr lang="ko-KR" altLang="ko-KR" sz="1600" dirty="0">
              <a:solidFill>
                <a:srgbClr val="000000"/>
              </a:solidFill>
              <a:latin typeface="HY헤드라인M" pitchFamily="18" charset="-127"/>
              <a:ea typeface="HY헤드라인M" pitchFamily="18" charset="-127"/>
            </a:endParaRPr>
          </a:p>
        </p:txBody>
      </p:sp>
      <p:sp>
        <p:nvSpPr>
          <p:cNvPr id="7" name="Text Box 4"/>
          <p:cNvSpPr txBox="1">
            <a:spLocks noChangeArrowheads="1"/>
          </p:cNvSpPr>
          <p:nvPr/>
        </p:nvSpPr>
        <p:spPr bwMode="auto">
          <a:xfrm>
            <a:off x="542925" y="1039813"/>
            <a:ext cx="7548563" cy="306387"/>
          </a:xfrm>
          <a:prstGeom prst="rect">
            <a:avLst/>
          </a:prstGeom>
          <a:noFill/>
          <a:ln w="18360">
            <a:noFill/>
            <a:round/>
            <a:headEnd/>
            <a:tailEnd/>
          </a:ln>
        </p:spPr>
        <p:txBody>
          <a:bodyPr wrap="none" anchor="ctr"/>
          <a:lstStyle/>
          <a:p>
            <a:endParaRPr lang="ko-KR" altLang="en-US"/>
          </a:p>
        </p:txBody>
      </p:sp>
      <p:grpSp>
        <p:nvGrpSpPr>
          <p:cNvPr id="2" name="그룹 17"/>
          <p:cNvGrpSpPr/>
          <p:nvPr/>
        </p:nvGrpSpPr>
        <p:grpSpPr>
          <a:xfrm>
            <a:off x="616802" y="2283898"/>
            <a:ext cx="5005401" cy="3382108"/>
            <a:chOff x="407832" y="1159997"/>
            <a:chExt cx="8091487" cy="4706937"/>
          </a:xfrm>
        </p:grpSpPr>
        <p:graphicFrame>
          <p:nvGraphicFramePr>
            <p:cNvPr id="10" name="Object 6"/>
            <p:cNvGraphicFramePr>
              <a:graphicFrameLocks noChangeAspect="1"/>
            </p:cNvGraphicFramePr>
            <p:nvPr/>
          </p:nvGraphicFramePr>
          <p:xfrm>
            <a:off x="407832" y="1159997"/>
            <a:ext cx="8091487" cy="4706937"/>
          </p:xfrm>
          <a:graphic>
            <a:graphicData uri="http://schemas.openxmlformats.org/presentationml/2006/ole">
              <mc:AlternateContent xmlns:mc="http://schemas.openxmlformats.org/markup-compatibility/2006">
                <mc:Choice xmlns:v="urn:schemas-microsoft-com:vml" Requires="v">
                  <p:oleObj spid="_x0000_s2058" r:id="rId3" imgW="7445520" imgH="4122720" progId="">
                    <p:embed/>
                  </p:oleObj>
                </mc:Choice>
                <mc:Fallback>
                  <p:oleObj r:id="rId3" imgW="7445520" imgH="4122720" progId="">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832" y="1159997"/>
                          <a:ext cx="8091487" cy="470693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 name="Text Box 7"/>
            <p:cNvSpPr txBox="1">
              <a:spLocks noChangeArrowheads="1"/>
            </p:cNvSpPr>
            <p:nvPr/>
          </p:nvSpPr>
          <p:spPr bwMode="auto">
            <a:xfrm>
              <a:off x="1709738" y="1539875"/>
              <a:ext cx="758825" cy="214665"/>
            </a:xfrm>
            <a:prstGeom prst="rect">
              <a:avLst/>
            </a:prstGeom>
            <a:noFill/>
            <a:ln w="18360">
              <a:noFill/>
              <a:round/>
              <a:headEnd/>
              <a:tailEnd/>
            </a:ln>
          </p:spPr>
          <p:txBody>
            <a:bodyPr lIns="0" tIns="0" rIns="0" bIns="0">
              <a:spAutoFit/>
            </a:bodyPr>
            <a:lstStyle/>
            <a:p>
              <a:pPr>
                <a:spcBef>
                  <a:spcPts val="863"/>
                </a:spcBef>
                <a:tabLst>
                  <a:tab pos="723900" algn="l"/>
                </a:tabLst>
              </a:pPr>
              <a:r>
                <a:rPr lang="en-GB" altLang="ko-KR" sz="1100" dirty="0">
                  <a:solidFill>
                    <a:srgbClr val="FFFFFF"/>
                  </a:solidFill>
                </a:rPr>
                <a:t>Java</a:t>
              </a:r>
            </a:p>
          </p:txBody>
        </p:sp>
        <p:sp>
          <p:nvSpPr>
            <p:cNvPr id="12" name="Text Box 8"/>
            <p:cNvSpPr txBox="1">
              <a:spLocks noChangeArrowheads="1"/>
            </p:cNvSpPr>
            <p:nvPr/>
          </p:nvSpPr>
          <p:spPr bwMode="auto">
            <a:xfrm>
              <a:off x="3621088" y="3438525"/>
              <a:ext cx="547687" cy="214665"/>
            </a:xfrm>
            <a:prstGeom prst="rect">
              <a:avLst/>
            </a:prstGeom>
            <a:noFill/>
            <a:ln w="18360">
              <a:noFill/>
              <a:round/>
              <a:headEnd/>
              <a:tailEnd/>
            </a:ln>
          </p:spPr>
          <p:txBody>
            <a:bodyPr lIns="0" tIns="0" rIns="0" bIns="0">
              <a:spAutoFit/>
            </a:bodyPr>
            <a:lstStyle/>
            <a:p>
              <a:pPr>
                <a:spcBef>
                  <a:spcPts val="863"/>
                </a:spcBef>
              </a:pPr>
              <a:r>
                <a:rPr lang="en-GB" altLang="ko-KR" sz="1100">
                  <a:solidFill>
                    <a:srgbClr val="FFFFFF"/>
                  </a:solidFill>
                </a:rPr>
                <a:t>C++</a:t>
              </a:r>
            </a:p>
          </p:txBody>
        </p:sp>
        <p:sp>
          <p:nvSpPr>
            <p:cNvPr id="13" name="Text Box 9"/>
            <p:cNvSpPr txBox="1">
              <a:spLocks noChangeArrowheads="1"/>
            </p:cNvSpPr>
            <p:nvPr/>
          </p:nvSpPr>
          <p:spPr bwMode="auto">
            <a:xfrm>
              <a:off x="2708275" y="3230564"/>
              <a:ext cx="547688" cy="214665"/>
            </a:xfrm>
            <a:prstGeom prst="rect">
              <a:avLst/>
            </a:prstGeom>
            <a:noFill/>
            <a:ln w="18360">
              <a:noFill/>
              <a:round/>
              <a:headEnd/>
              <a:tailEnd/>
            </a:ln>
          </p:spPr>
          <p:txBody>
            <a:bodyPr lIns="0" tIns="0" rIns="0" bIns="0">
              <a:spAutoFit/>
            </a:bodyPr>
            <a:lstStyle/>
            <a:p>
              <a:pPr>
                <a:spcBef>
                  <a:spcPts val="863"/>
                </a:spcBef>
              </a:pPr>
              <a:r>
                <a:rPr lang="en-GB" altLang="ko-KR" sz="1100">
                  <a:solidFill>
                    <a:srgbClr val="FFFFFF"/>
                  </a:solidFill>
                </a:rPr>
                <a:t>.Net</a:t>
              </a:r>
            </a:p>
          </p:txBody>
        </p:sp>
        <p:sp>
          <p:nvSpPr>
            <p:cNvPr id="14" name="Text Box 10"/>
            <p:cNvSpPr txBox="1">
              <a:spLocks noChangeArrowheads="1"/>
            </p:cNvSpPr>
            <p:nvPr/>
          </p:nvSpPr>
          <p:spPr bwMode="auto">
            <a:xfrm>
              <a:off x="4587875" y="3824289"/>
              <a:ext cx="368300" cy="214665"/>
            </a:xfrm>
            <a:prstGeom prst="rect">
              <a:avLst/>
            </a:prstGeom>
            <a:noFill/>
            <a:ln w="18360">
              <a:noFill/>
              <a:round/>
              <a:headEnd/>
              <a:tailEnd/>
            </a:ln>
          </p:spPr>
          <p:txBody>
            <a:bodyPr lIns="0" tIns="0" rIns="0" bIns="0">
              <a:spAutoFit/>
            </a:bodyPr>
            <a:lstStyle/>
            <a:p>
              <a:pPr>
                <a:spcBef>
                  <a:spcPts val="863"/>
                </a:spcBef>
              </a:pPr>
              <a:r>
                <a:rPr lang="en-GB" altLang="ko-KR" sz="1100">
                  <a:solidFill>
                    <a:srgbClr val="FFFFFF"/>
                  </a:solidFill>
                </a:rPr>
                <a:t>C#</a:t>
              </a:r>
            </a:p>
          </p:txBody>
        </p:sp>
        <p:sp>
          <p:nvSpPr>
            <p:cNvPr id="15" name="Text Box 11"/>
            <p:cNvSpPr txBox="1">
              <a:spLocks noChangeArrowheads="1"/>
            </p:cNvSpPr>
            <p:nvPr/>
          </p:nvSpPr>
          <p:spPr bwMode="auto">
            <a:xfrm>
              <a:off x="5448300" y="4141790"/>
              <a:ext cx="547688" cy="214665"/>
            </a:xfrm>
            <a:prstGeom prst="rect">
              <a:avLst/>
            </a:prstGeom>
            <a:noFill/>
            <a:ln w="18360">
              <a:noFill/>
              <a:round/>
              <a:headEnd/>
              <a:tailEnd/>
            </a:ln>
          </p:spPr>
          <p:txBody>
            <a:bodyPr lIns="0" tIns="0" rIns="0" bIns="0">
              <a:spAutoFit/>
            </a:bodyPr>
            <a:lstStyle/>
            <a:p>
              <a:pPr>
                <a:spcBef>
                  <a:spcPts val="863"/>
                </a:spcBef>
              </a:pPr>
              <a:r>
                <a:rPr lang="en-GB" altLang="ko-KR" sz="1100">
                  <a:solidFill>
                    <a:srgbClr val="FFFFFF"/>
                  </a:solidFill>
                </a:rPr>
                <a:t>Perl</a:t>
              </a:r>
            </a:p>
          </p:txBody>
        </p:sp>
        <p:sp>
          <p:nvSpPr>
            <p:cNvPr id="16" name="Text Box 12"/>
            <p:cNvSpPr txBox="1">
              <a:spLocks noChangeArrowheads="1"/>
            </p:cNvSpPr>
            <p:nvPr/>
          </p:nvSpPr>
          <p:spPr bwMode="auto">
            <a:xfrm>
              <a:off x="6297613" y="5002214"/>
              <a:ext cx="547687" cy="214665"/>
            </a:xfrm>
            <a:prstGeom prst="rect">
              <a:avLst/>
            </a:prstGeom>
            <a:noFill/>
            <a:ln w="18360">
              <a:noFill/>
              <a:round/>
              <a:headEnd/>
              <a:tailEnd/>
            </a:ln>
          </p:spPr>
          <p:txBody>
            <a:bodyPr lIns="0" tIns="0" rIns="0" bIns="0">
              <a:spAutoFit/>
            </a:bodyPr>
            <a:lstStyle/>
            <a:p>
              <a:pPr>
                <a:spcBef>
                  <a:spcPts val="863"/>
                </a:spcBef>
              </a:pPr>
              <a:r>
                <a:rPr lang="en-GB" altLang="ko-KR" sz="1100">
                  <a:solidFill>
                    <a:srgbClr val="FFFFFF"/>
                  </a:solidFill>
                </a:rPr>
                <a:t>Ajax</a:t>
              </a:r>
            </a:p>
          </p:txBody>
        </p:sp>
        <p:sp>
          <p:nvSpPr>
            <p:cNvPr id="17" name="Text Box 13"/>
            <p:cNvSpPr txBox="1">
              <a:spLocks noChangeArrowheads="1"/>
            </p:cNvSpPr>
            <p:nvPr/>
          </p:nvSpPr>
          <p:spPr bwMode="auto">
            <a:xfrm>
              <a:off x="7219951" y="5073651"/>
              <a:ext cx="547688" cy="214665"/>
            </a:xfrm>
            <a:prstGeom prst="rect">
              <a:avLst/>
            </a:prstGeom>
            <a:noFill/>
            <a:ln w="18360">
              <a:noFill/>
              <a:round/>
              <a:headEnd/>
              <a:tailEnd/>
            </a:ln>
          </p:spPr>
          <p:txBody>
            <a:bodyPr lIns="0" tIns="0" rIns="0" bIns="0">
              <a:spAutoFit/>
            </a:bodyPr>
            <a:lstStyle/>
            <a:p>
              <a:pPr>
                <a:spcBef>
                  <a:spcPts val="863"/>
                </a:spcBef>
              </a:pPr>
              <a:r>
                <a:rPr lang="en-GB" altLang="ko-KR" sz="1100" dirty="0">
                  <a:solidFill>
                    <a:srgbClr val="FFFFFF"/>
                  </a:solidFill>
                </a:rPr>
                <a:t>PHP</a:t>
              </a:r>
            </a:p>
          </p:txBody>
        </p:sp>
      </p:grpSp>
      <p:pic>
        <p:nvPicPr>
          <p:cNvPr id="19" name="Picture 2"/>
          <p:cNvPicPr>
            <a:picLocks noChangeAspect="1" noChangeArrowheads="1"/>
          </p:cNvPicPr>
          <p:nvPr/>
        </p:nvPicPr>
        <p:blipFill>
          <a:blip r:embed="rId5" cstate="print"/>
          <a:srcRect/>
          <a:stretch>
            <a:fillRect/>
          </a:stretch>
        </p:blipFill>
        <p:spPr bwMode="auto">
          <a:xfrm>
            <a:off x="2876141" y="2349774"/>
            <a:ext cx="509855" cy="960604"/>
          </a:xfrm>
          <a:prstGeom prst="rect">
            <a:avLst/>
          </a:prstGeom>
          <a:noFill/>
          <a:ln w="18360">
            <a:noFill/>
            <a:round/>
            <a:headEnd/>
            <a:tailEnd/>
          </a:ln>
        </p:spPr>
      </p:pic>
      <p:pic>
        <p:nvPicPr>
          <p:cNvPr id="20" name="Picture 3"/>
          <p:cNvPicPr>
            <a:picLocks noChangeAspect="1" noChangeArrowheads="1"/>
          </p:cNvPicPr>
          <p:nvPr/>
        </p:nvPicPr>
        <p:blipFill>
          <a:blip r:embed="rId6" cstate="print"/>
          <a:srcRect/>
          <a:stretch>
            <a:fillRect/>
          </a:stretch>
        </p:blipFill>
        <p:spPr bwMode="auto">
          <a:xfrm>
            <a:off x="3955017" y="2345356"/>
            <a:ext cx="4265533" cy="2778715"/>
          </a:xfrm>
          <a:prstGeom prst="rect">
            <a:avLst/>
          </a:prstGeom>
          <a:noFill/>
          <a:ln w="18360">
            <a:noFill/>
            <a:round/>
            <a:headEnd/>
            <a:tailEnd/>
          </a:ln>
        </p:spPr>
      </p:pic>
      <p:sp>
        <p:nvSpPr>
          <p:cNvPr id="23" name="바닥글 개체 틀 3"/>
          <p:cNvSpPr txBox="1">
            <a:spLocks/>
          </p:cNvSpPr>
          <p:nvPr/>
        </p:nvSpPr>
        <p:spPr bwMode="auto">
          <a:xfrm>
            <a:off x="115888" y="6537776"/>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819AB-C5B3-438A-A634-DCFC88F70F65}" type="slidenum">
              <a:rPr kumimoji="0" lang="ko-KR" altLang="en-US" sz="900" b="0" i="0" u="none" strike="noStrike" kern="1200" cap="none" spc="0" normalizeH="0" baseline="0" noProof="0" smtClean="0">
                <a:ln>
                  <a:noFill/>
                </a:ln>
                <a:solidFill>
                  <a:schemeClr val="tx1"/>
                </a:solidFill>
                <a:effectLst/>
                <a:uLnTx/>
                <a:uFillTx/>
                <a:latin typeface="Arial" pitchFamily="34" charset="0"/>
                <a:ea typeface="굴림" pitchFamily="50" charset="-127"/>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ko-KR" sz="900" b="0" i="0" u="none" strike="noStrike" kern="1200" cap="none" spc="0" normalizeH="0" baseline="0" noProof="0" dirty="0" smtClean="0">
              <a:ln>
                <a:noFill/>
              </a:ln>
              <a:solidFill>
                <a:schemeClr val="tx1"/>
              </a:solidFill>
              <a:effectLst/>
              <a:uLnTx/>
              <a:uFillTx/>
              <a:latin typeface="Arial" pitchFamily="34" charset="0"/>
              <a:ea typeface="굴림" pitchFamily="50" charset="-127"/>
              <a:cs typeface="+mn-cs"/>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바닥글 개체 틀 3"/>
          <p:cNvSpPr>
            <a:spLocks noGrp="1"/>
          </p:cNvSpPr>
          <p:nvPr>
            <p:ph type="ftr" sz="quarter" idx="10"/>
          </p:nvPr>
        </p:nvSpPr>
        <p:spPr>
          <a:xfrm>
            <a:off x="115888" y="6537776"/>
            <a:ext cx="8839200" cy="152400"/>
          </a:xfrm>
          <a:noFill/>
        </p:spPr>
        <p:txBody>
          <a:bodyPr/>
          <a:lstStyle/>
          <a:p>
            <a:fld id="{8F6819AB-C5B3-438A-A634-DCFC88F70F65}" type="slidenum">
              <a:rPr lang="ko-KR" altLang="en-US" smtClean="0"/>
              <a:pPr/>
              <a:t>11</a:t>
            </a:fld>
            <a:endParaRPr lang="en-US" altLang="ko-KR" dirty="0" smtClean="0"/>
          </a:p>
        </p:txBody>
      </p:sp>
      <p:sp>
        <p:nvSpPr>
          <p:cNvPr id="21509"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6. </a:t>
            </a:r>
            <a:r>
              <a:rPr lang="ko-KR" altLang="en-US" sz="3200" dirty="0" smtClean="0"/>
              <a:t>청취교육 참가자 혜택</a:t>
            </a:r>
            <a:r>
              <a:rPr lang="en-US" altLang="ko-KR" sz="3200" dirty="0" smtClean="0"/>
              <a:t>: OCP </a:t>
            </a:r>
            <a:r>
              <a:rPr lang="ko-KR" altLang="en-US" sz="3200" dirty="0" smtClean="0"/>
              <a:t>자격증</a:t>
            </a:r>
            <a:endParaRPr lang="en-US" altLang="ko-KR" sz="3200" dirty="0"/>
          </a:p>
        </p:txBody>
      </p:sp>
      <p:sp>
        <p:nvSpPr>
          <p:cNvPr id="8" name="AutoShape 6"/>
          <p:cNvSpPr>
            <a:spLocks noChangeArrowheads="1"/>
          </p:cNvSpPr>
          <p:nvPr/>
        </p:nvSpPr>
        <p:spPr bwMode="auto">
          <a:xfrm>
            <a:off x="601663" y="795942"/>
            <a:ext cx="377825" cy="360000"/>
          </a:xfrm>
          <a:prstGeom prst="homePlate">
            <a:avLst>
              <a:gd name="adj" fmla="val 21486"/>
            </a:avLst>
          </a:prstGeom>
          <a:solidFill>
            <a:srgbClr val="CADCEE"/>
          </a:solidFill>
          <a:ln w="9525">
            <a:noFill/>
            <a:miter lim="800000"/>
            <a:headEnd/>
            <a:tailEnd/>
          </a:ln>
          <a:effectLst/>
        </p:spPr>
        <p:txBody>
          <a:bodyPr wrap="none" lIns="0" rIns="0" anchor="ctr"/>
          <a:lstStyle/>
          <a:p>
            <a:pPr algn="ctr">
              <a:defRPr/>
            </a:pPr>
            <a:r>
              <a:rPr lang="ko-KR" altLang="en-US" sz="1600" dirty="0" smtClean="0">
                <a:solidFill>
                  <a:schemeClr val="tx1"/>
                </a:solidFill>
                <a:latin typeface="HY헤드라인M" pitchFamily="18" charset="-127"/>
                <a:ea typeface="HY헤드라인M" pitchFamily="18" charset="-127"/>
              </a:rPr>
              <a:t>가</a:t>
            </a:r>
            <a:endParaRPr lang="ko-KR" altLang="ko-KR" sz="1600" dirty="0">
              <a:solidFill>
                <a:schemeClr val="tx1"/>
              </a:solidFill>
              <a:latin typeface="HY헤드라인M" pitchFamily="18" charset="-127"/>
              <a:ea typeface="HY헤드라인M" pitchFamily="18" charset="-127"/>
            </a:endParaRPr>
          </a:p>
        </p:txBody>
      </p:sp>
      <p:sp>
        <p:nvSpPr>
          <p:cNvPr id="9" name="Rectangle 9"/>
          <p:cNvSpPr>
            <a:spLocks noChangeArrowheads="1"/>
          </p:cNvSpPr>
          <p:nvPr/>
        </p:nvSpPr>
        <p:spPr bwMode="auto">
          <a:xfrm>
            <a:off x="1065213" y="795942"/>
            <a:ext cx="7380000" cy="360000"/>
          </a:xfrm>
          <a:prstGeom prst="rect">
            <a:avLst/>
          </a:prstGeom>
          <a:gradFill rotWithShape="1">
            <a:gsLst>
              <a:gs pos="0">
                <a:srgbClr val="ABD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nchor="ctr"/>
          <a:lstStyle/>
          <a:p>
            <a:pPr indent="190500">
              <a:lnSpc>
                <a:spcPct val="120000"/>
              </a:lnSpc>
              <a:spcBef>
                <a:spcPct val="20000"/>
              </a:spcBef>
              <a:buClr>
                <a:schemeClr val="accent2"/>
              </a:buClr>
            </a:pPr>
            <a:r>
              <a:rPr lang="en-US" altLang="ko-KR" sz="1600" dirty="0" smtClean="0">
                <a:solidFill>
                  <a:srgbClr val="000000"/>
                </a:solidFill>
                <a:cs typeface="Arial" pitchFamily="34" charset="0"/>
              </a:rPr>
              <a:t>OCP</a:t>
            </a:r>
            <a:r>
              <a:rPr lang="ko-KR" altLang="en-US" sz="1600" dirty="0" smtClean="0">
                <a:solidFill>
                  <a:srgbClr val="000000"/>
                </a:solidFill>
                <a:cs typeface="Arial" pitchFamily="34" charset="0"/>
              </a:rPr>
              <a:t>국제공인자격증 취득 흐름도 및 혜택</a:t>
            </a:r>
            <a:endParaRPr lang="ko-KR" altLang="ko-KR" sz="1600" dirty="0">
              <a:solidFill>
                <a:srgbClr val="000000"/>
              </a:solidFill>
              <a:latin typeface="HY헤드라인M" pitchFamily="18" charset="-127"/>
              <a:ea typeface="HY헤드라인M" pitchFamily="18" charset="-127"/>
            </a:endParaRPr>
          </a:p>
        </p:txBody>
      </p:sp>
      <p:sp>
        <p:nvSpPr>
          <p:cNvPr id="18" name="AutoShape 40"/>
          <p:cNvSpPr>
            <a:spLocks noChangeArrowheads="1"/>
          </p:cNvSpPr>
          <p:nvPr/>
        </p:nvSpPr>
        <p:spPr bwMode="auto">
          <a:xfrm rot="10800000">
            <a:off x="4693910" y="3137307"/>
            <a:ext cx="3821834" cy="479003"/>
          </a:xfrm>
          <a:prstGeom prst="triangle">
            <a:avLst>
              <a:gd name="adj" fmla="val 50000"/>
            </a:avLst>
          </a:prstGeom>
          <a:gradFill rotWithShape="1">
            <a:gsLst>
              <a:gs pos="0">
                <a:srgbClr val="C7C7ED"/>
              </a:gs>
              <a:gs pos="100000">
                <a:srgbClr val="FFFFFF"/>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0" marR="0" lvl="0" indent="0" algn="l" defTabSz="914400" eaLnBrk="1" fontAlgn="auto" latinLnBrk="0" hangingPunct="1">
              <a:lnSpc>
                <a:spcPct val="120000"/>
              </a:lnSpc>
              <a:spcBef>
                <a:spcPts val="0"/>
              </a:spcBef>
              <a:spcAft>
                <a:spcPts val="0"/>
              </a:spcAft>
              <a:buClrTx/>
              <a:buSzTx/>
              <a:buFontTx/>
              <a:buChar char="•"/>
              <a:tabLst/>
              <a:defRPr/>
            </a:pPr>
            <a:endParaRPr kumimoji="0" lang="ko-KR" altLang="en-US" sz="900" b="0" i="0" u="none" strike="noStrike" kern="0" cap="none" spc="0" normalizeH="0" baseline="0" noProof="0" smtClean="0">
              <a:ln>
                <a:noFill/>
              </a:ln>
              <a:solidFill>
                <a:srgbClr val="000000"/>
              </a:solidFill>
              <a:effectLst/>
              <a:uLnTx/>
              <a:uFillTx/>
              <a:latin typeface="산돌고딕 L" pitchFamily="18" charset="-127"/>
              <a:ea typeface="산돌고딕 L" pitchFamily="18" charset="-127"/>
            </a:endParaRPr>
          </a:p>
        </p:txBody>
      </p:sp>
      <p:sp>
        <p:nvSpPr>
          <p:cNvPr id="19" name="Text Box 41"/>
          <p:cNvSpPr txBox="1">
            <a:spLocks noChangeArrowheads="1"/>
          </p:cNvSpPr>
          <p:nvPr/>
        </p:nvSpPr>
        <p:spPr bwMode="auto">
          <a:xfrm>
            <a:off x="4715649" y="1377662"/>
            <a:ext cx="3897672" cy="1749266"/>
          </a:xfrm>
          <a:prstGeom prst="rect">
            <a:avLst/>
          </a:prstGeom>
          <a:noFill/>
          <a:ln w="28575" algn="ctr">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marL="177800" marR="0" lvl="0" indent="-177800" algn="l" defTabSz="914400" eaLnBrk="1" fontAlgn="auto" latinLnBrk="0" hangingPunct="1">
              <a:lnSpc>
                <a:spcPct val="120000"/>
              </a:lnSpc>
              <a:spcBef>
                <a:spcPts val="0"/>
              </a:spcBef>
              <a:spcAft>
                <a:spcPts val="0"/>
              </a:spcAft>
              <a:buClrTx/>
              <a:buSzTx/>
              <a:tabLst/>
              <a:defRPr/>
            </a:pPr>
            <a:endParaRPr kumimoji="1" lang="ko-KR" altLang="en-US" sz="1050" b="0" i="0" u="none" strike="noStrike" kern="0" cap="none" spc="0" normalizeH="0" baseline="0" noProof="0" dirty="0" smtClean="0">
              <a:ln>
                <a:noFill/>
              </a:ln>
              <a:solidFill>
                <a:srgbClr val="000000"/>
              </a:solidFill>
              <a:effectLst/>
              <a:uLnTx/>
              <a:uFillTx/>
              <a:latin typeface="+mn-ea"/>
              <a:ea typeface="+mn-ea"/>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ko-KR" sz="1300" dirty="0" smtClean="0">
                <a:solidFill>
                  <a:srgbClr val="C00000"/>
                </a:solidFill>
                <a:cs typeface="Arial" pitchFamily="34" charset="0"/>
              </a:rPr>
              <a:t>[</a:t>
            </a:r>
            <a:r>
              <a:rPr lang="ko-KR" altLang="en-US" sz="1300" dirty="0" smtClean="0">
                <a:solidFill>
                  <a:srgbClr val="C00000"/>
                </a:solidFill>
                <a:cs typeface="Arial" pitchFamily="34" charset="0"/>
              </a:rPr>
              <a:t>필수 교육비</a:t>
            </a:r>
            <a:r>
              <a:rPr lang="en-US" altLang="ko-KR" sz="1300" dirty="0" smtClean="0">
                <a:solidFill>
                  <a:srgbClr val="C00000"/>
                </a:solidFill>
                <a:cs typeface="Arial" pitchFamily="34" charset="0"/>
              </a:rPr>
              <a:t>]</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200" dirty="0" smtClean="0">
                <a:solidFill>
                  <a:srgbClr val="000000"/>
                </a:solidFill>
                <a:latin typeface="Arial" pitchFamily="34" charset="0"/>
                <a:ea typeface="굴림"/>
                <a:cs typeface="Arial" pitchFamily="34" charset="0"/>
              </a:rPr>
              <a:t>· </a:t>
            </a:r>
            <a:r>
              <a:rPr kumimoji="0" lang="en-US" altLang="ko-KR" sz="1200" dirty="0" smtClean="0">
                <a:solidFill>
                  <a:srgbClr val="000000"/>
                </a:solidFill>
                <a:latin typeface="Arial" pitchFamily="34" charset="0"/>
                <a:cs typeface="Arial" pitchFamily="34" charset="0"/>
              </a:rPr>
              <a:t>Introduction to SQL: 1,983,857 </a:t>
            </a:r>
            <a:r>
              <a:rPr kumimoji="0" lang="ko-KR" altLang="en-US" sz="1200" dirty="0" smtClean="0">
                <a:solidFill>
                  <a:srgbClr val="000000"/>
                </a:solidFill>
                <a:latin typeface="Arial" pitchFamily="34" charset="0"/>
                <a:cs typeface="Arial" pitchFamily="34" charset="0"/>
              </a:rPr>
              <a:t>원</a:t>
            </a:r>
            <a:endParaRPr kumimoji="0" lang="en-US" altLang="ko-KR" sz="1200" dirty="0" smtClean="0">
              <a:solidFill>
                <a:srgbClr val="00000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200" dirty="0" smtClean="0">
                <a:solidFill>
                  <a:srgbClr val="000000"/>
                </a:solidFill>
                <a:latin typeface="Arial" pitchFamily="34" charset="0"/>
                <a:ea typeface="굴림"/>
                <a:cs typeface="Arial" pitchFamily="34" charset="0"/>
              </a:rPr>
              <a:t>· </a:t>
            </a:r>
            <a:r>
              <a:rPr kumimoji="0" lang="en-US" altLang="ko-KR" sz="1200" dirty="0" smtClean="0">
                <a:solidFill>
                  <a:srgbClr val="000000"/>
                </a:solidFill>
                <a:latin typeface="Arial" pitchFamily="34" charset="0"/>
                <a:cs typeface="Arial" pitchFamily="34" charset="0"/>
              </a:rPr>
              <a:t>Administration Workshop I DBA : 1,983,857 </a:t>
            </a:r>
            <a:r>
              <a:rPr kumimoji="0" lang="ko-KR" altLang="en-US" sz="1200" dirty="0" smtClean="0">
                <a:solidFill>
                  <a:srgbClr val="000000"/>
                </a:solidFill>
                <a:latin typeface="Arial" pitchFamily="34" charset="0"/>
                <a:cs typeface="Arial" pitchFamily="34" charset="0"/>
              </a:rPr>
              <a:t>원</a:t>
            </a:r>
            <a:endParaRPr kumimoji="0" lang="en-US" altLang="ko-KR" sz="1200" dirty="0" smtClean="0">
              <a:solidFill>
                <a:srgbClr val="00000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200" dirty="0" smtClean="0">
                <a:solidFill>
                  <a:srgbClr val="000000"/>
                </a:solidFill>
                <a:latin typeface="Arial" pitchFamily="34" charset="0"/>
                <a:ea typeface="굴림"/>
                <a:cs typeface="Arial" pitchFamily="34" charset="0"/>
              </a:rPr>
              <a:t>· </a:t>
            </a:r>
            <a:r>
              <a:rPr kumimoji="0" lang="en-US" altLang="ko-KR" sz="1200" dirty="0" smtClean="0">
                <a:solidFill>
                  <a:srgbClr val="000000"/>
                </a:solidFill>
                <a:latin typeface="Arial" pitchFamily="34" charset="0"/>
                <a:cs typeface="Arial" pitchFamily="34" charset="0"/>
              </a:rPr>
              <a:t>Administration Workshop II DBA : 1,983,857 </a:t>
            </a:r>
            <a:r>
              <a:rPr kumimoji="0" lang="ko-KR" altLang="en-US" sz="1200" dirty="0" smtClean="0">
                <a:solidFill>
                  <a:srgbClr val="000000"/>
                </a:solidFill>
                <a:latin typeface="Arial" pitchFamily="34" charset="0"/>
                <a:cs typeface="Arial" pitchFamily="34" charset="0"/>
              </a:rPr>
              <a:t>원</a:t>
            </a:r>
            <a:endParaRPr kumimoji="0" lang="en-US" altLang="ko-KR" sz="1200" dirty="0" smtClean="0">
              <a:solidFill>
                <a:srgbClr val="00000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ko-KR" sz="1400" dirty="0" smtClean="0">
              <a:solidFill>
                <a:schemeClr val="tx1"/>
              </a:solidFill>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ko-KR" sz="1400" dirty="0">
              <a:solidFill>
                <a:schemeClr val="tx1"/>
              </a:solidFill>
              <a:cs typeface="Arial" pitchFamily="34" charset="0"/>
            </a:endParaRPr>
          </a:p>
        </p:txBody>
      </p:sp>
      <p:sp>
        <p:nvSpPr>
          <p:cNvPr id="15" name="Rectangle 3"/>
          <p:cNvSpPr>
            <a:spLocks noChangeArrowheads="1"/>
          </p:cNvSpPr>
          <p:nvPr/>
        </p:nvSpPr>
        <p:spPr bwMode="auto">
          <a:xfrm>
            <a:off x="1494065" y="3062226"/>
            <a:ext cx="811213" cy="287338"/>
          </a:xfrm>
          <a:prstGeom prst="rect">
            <a:avLst/>
          </a:prstGeom>
          <a:solidFill>
            <a:srgbClr val="FFFFFF"/>
          </a:solidFill>
          <a:ln w="9360">
            <a:solidFill>
              <a:srgbClr val="000000"/>
            </a:solidFill>
            <a:miter lim="800000"/>
            <a:headEnd/>
            <a:tailEnd/>
          </a:ln>
          <a:effectLst>
            <a:outerShdw dist="107933" dir="8100000" algn="ctr" rotWithShape="0">
              <a:srgbClr val="808080"/>
            </a:outerShdw>
          </a:effectLst>
        </p:spPr>
        <p:txBody>
          <a:bodyPr wrap="none" lIns="92160" tIns="46080" rIns="92160" bIns="46080" anchor="ctr">
            <a:spAutoFit/>
          </a:bodyPr>
          <a:lstStyle/>
          <a:p>
            <a:pPr algn="ctr" defTabSz="449263"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dirty="0">
                <a:solidFill>
                  <a:srgbClr val="FF0000"/>
                </a:solidFill>
                <a:latin typeface="Arial"/>
                <a:ea typeface="맑은 고딕" pitchFamily="50" charset="-127"/>
              </a:rPr>
              <a:t>11gWSI</a:t>
            </a:r>
          </a:p>
        </p:txBody>
      </p:sp>
      <p:sp>
        <p:nvSpPr>
          <p:cNvPr id="16" name="Rectangle 4"/>
          <p:cNvSpPr>
            <a:spLocks noChangeArrowheads="1"/>
          </p:cNvSpPr>
          <p:nvPr/>
        </p:nvSpPr>
        <p:spPr bwMode="auto">
          <a:xfrm>
            <a:off x="2440215" y="3060639"/>
            <a:ext cx="860425" cy="287337"/>
          </a:xfrm>
          <a:prstGeom prst="rect">
            <a:avLst/>
          </a:prstGeom>
          <a:solidFill>
            <a:srgbClr val="FFFFFF"/>
          </a:solidFill>
          <a:ln w="9360">
            <a:solidFill>
              <a:srgbClr val="000000"/>
            </a:solidFill>
            <a:miter lim="800000"/>
            <a:headEnd/>
            <a:tailEnd/>
          </a:ln>
          <a:effectLst>
            <a:outerShdw dist="107933" dir="8100000" algn="ctr" rotWithShape="0">
              <a:srgbClr val="808080"/>
            </a:outerShdw>
          </a:effectLst>
        </p:spPr>
        <p:txBody>
          <a:bodyPr wrap="none" lIns="92160" tIns="46080" rIns="92160" bIns="46080" anchor="ctr">
            <a:spAutoFit/>
          </a:bodyPr>
          <a:lstStyle/>
          <a:p>
            <a:pPr algn="ctr" defTabSz="449263"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dirty="0">
                <a:solidFill>
                  <a:srgbClr val="FF0000"/>
                </a:solidFill>
                <a:latin typeface="Arial"/>
                <a:ea typeface="맑은 고딕" pitchFamily="50" charset="-127"/>
              </a:rPr>
              <a:t>11gWSII</a:t>
            </a:r>
          </a:p>
        </p:txBody>
      </p:sp>
      <p:sp>
        <p:nvSpPr>
          <p:cNvPr id="20" name="Text Box 10"/>
          <p:cNvSpPr txBox="1">
            <a:spLocks noChangeArrowheads="1"/>
          </p:cNvSpPr>
          <p:nvPr/>
        </p:nvSpPr>
        <p:spPr bwMode="auto">
          <a:xfrm>
            <a:off x="994003" y="5372769"/>
            <a:ext cx="2990850" cy="674687"/>
          </a:xfrm>
          <a:prstGeom prst="rect">
            <a:avLst/>
          </a:prstGeom>
          <a:noFill/>
          <a:ln w="9525">
            <a:solidFill>
              <a:srgbClr val="FF0000"/>
            </a:solidFill>
            <a:round/>
            <a:headEnd/>
            <a:tailEnd/>
          </a:ln>
        </p:spPr>
        <p:txBody>
          <a:bodyPr lIns="92160" tIns="46080" rIns="92160" bIns="46080">
            <a:spAutoFit/>
          </a:bodyPr>
          <a:lstStyle/>
          <a:p>
            <a:pPr algn="ctr" defTabSz="449263"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a:solidFill>
                  <a:srgbClr val="FF0000"/>
                </a:solidFill>
                <a:ea typeface="맑은 고딕" pitchFamily="50" charset="-127"/>
              </a:rPr>
              <a:t>Oracle Database 11g Administrator Certified Professional (OCP11g)</a:t>
            </a:r>
          </a:p>
        </p:txBody>
      </p:sp>
      <p:sp>
        <p:nvSpPr>
          <p:cNvPr id="21" name="Rectangle 3"/>
          <p:cNvSpPr>
            <a:spLocks noChangeArrowheads="1"/>
          </p:cNvSpPr>
          <p:nvPr/>
        </p:nvSpPr>
        <p:spPr bwMode="auto">
          <a:xfrm>
            <a:off x="1927453" y="1350171"/>
            <a:ext cx="830262" cy="287338"/>
          </a:xfrm>
          <a:prstGeom prst="rect">
            <a:avLst/>
          </a:prstGeom>
          <a:solidFill>
            <a:srgbClr val="FFFFFF"/>
          </a:solidFill>
          <a:ln w="9360">
            <a:solidFill>
              <a:srgbClr val="000000"/>
            </a:solidFill>
            <a:miter lim="800000"/>
            <a:headEnd/>
            <a:tailEnd/>
          </a:ln>
          <a:effectLst>
            <a:outerShdw dist="107933" dir="8100000" algn="ctr" rotWithShape="0">
              <a:srgbClr val="808080"/>
            </a:outerShdw>
          </a:effectLst>
        </p:spPr>
        <p:txBody>
          <a:bodyPr wrap="none" lIns="92160" tIns="46080" rIns="92160" bIns="46080" anchor="ctr">
            <a:spAutoFit/>
          </a:bodyPr>
          <a:lstStyle/>
          <a:p>
            <a:pPr algn="ctr" defTabSz="449263"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0" dirty="0">
                <a:solidFill>
                  <a:srgbClr val="FF0000"/>
                </a:solidFill>
                <a:latin typeface="Arial"/>
                <a:ea typeface="맑은 고딕" pitchFamily="50" charset="-127"/>
              </a:rPr>
              <a:t>SQL11g</a:t>
            </a:r>
          </a:p>
        </p:txBody>
      </p:sp>
      <p:sp>
        <p:nvSpPr>
          <p:cNvPr id="22" name="Line 5"/>
          <p:cNvSpPr>
            <a:spLocks noChangeShapeType="1"/>
          </p:cNvSpPr>
          <p:nvPr/>
        </p:nvSpPr>
        <p:spPr bwMode="auto">
          <a:xfrm>
            <a:off x="2389415" y="1835817"/>
            <a:ext cx="0" cy="273050"/>
          </a:xfrm>
          <a:prstGeom prst="line">
            <a:avLst/>
          </a:prstGeom>
          <a:noFill/>
          <a:ln w="19080">
            <a:solidFill>
              <a:srgbClr val="000000"/>
            </a:solidFill>
            <a:miter lim="800000"/>
            <a:headEnd/>
            <a:tailEnd type="triangle" w="med" len="med"/>
          </a:ln>
        </p:spPr>
        <p:txBody>
          <a:bodyPr/>
          <a:lstStyle/>
          <a:p>
            <a:endParaRPr lang="ko-KR" altLang="en-US"/>
          </a:p>
        </p:txBody>
      </p:sp>
      <p:sp>
        <p:nvSpPr>
          <p:cNvPr id="23" name="Rectangle 29"/>
          <p:cNvSpPr>
            <a:spLocks noChangeArrowheads="1"/>
          </p:cNvSpPr>
          <p:nvPr/>
        </p:nvSpPr>
        <p:spPr bwMode="auto">
          <a:xfrm>
            <a:off x="1127353" y="2162199"/>
            <a:ext cx="2525712" cy="503237"/>
          </a:xfrm>
          <a:prstGeom prst="rect">
            <a:avLst/>
          </a:prstGeom>
          <a:solidFill>
            <a:srgbClr val="FFFFFF"/>
          </a:solidFill>
          <a:ln w="9360">
            <a:solidFill>
              <a:srgbClr val="000000"/>
            </a:solidFill>
            <a:miter lim="800000"/>
            <a:headEnd/>
            <a:tailEnd/>
          </a:ln>
          <a:effectLst>
            <a:outerShdw dist="17819" dir="2700000" algn="ctr" rotWithShape="0">
              <a:srgbClr val="808080"/>
            </a:outerShdw>
          </a:effectLst>
        </p:spPr>
        <p:txBody>
          <a:bodyPr lIns="90000" tIns="46800" rIns="90000" bIns="46800" anchor="ctr"/>
          <a:lstStyle/>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Arial"/>
                <a:ea typeface="맑은 고딕" pitchFamily="50" charset="-127"/>
              </a:rPr>
              <a:t>EXAM 1Z0-051</a:t>
            </a:r>
          </a:p>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Arial"/>
                <a:ea typeface="맑은 고딕" pitchFamily="50" charset="-127"/>
              </a:rPr>
              <a:t>Oracle Database 11g: SQL Fundamentals I</a:t>
            </a:r>
          </a:p>
        </p:txBody>
      </p:sp>
      <p:sp>
        <p:nvSpPr>
          <p:cNvPr id="24" name="Line 5"/>
          <p:cNvSpPr>
            <a:spLocks noChangeShapeType="1"/>
          </p:cNvSpPr>
          <p:nvPr/>
        </p:nvSpPr>
        <p:spPr bwMode="auto">
          <a:xfrm>
            <a:off x="2389415" y="2746528"/>
            <a:ext cx="0" cy="271462"/>
          </a:xfrm>
          <a:prstGeom prst="line">
            <a:avLst/>
          </a:prstGeom>
          <a:noFill/>
          <a:ln w="19080">
            <a:solidFill>
              <a:srgbClr val="000000"/>
            </a:solidFill>
            <a:miter lim="800000"/>
            <a:headEnd/>
            <a:tailEnd type="triangle" w="med" len="med"/>
          </a:ln>
        </p:spPr>
        <p:txBody>
          <a:bodyPr/>
          <a:lstStyle/>
          <a:p>
            <a:endParaRPr lang="ko-KR" altLang="en-US"/>
          </a:p>
        </p:txBody>
      </p:sp>
      <p:sp>
        <p:nvSpPr>
          <p:cNvPr id="26" name="Rectangle 29"/>
          <p:cNvSpPr>
            <a:spLocks noChangeArrowheads="1"/>
          </p:cNvSpPr>
          <p:nvPr/>
        </p:nvSpPr>
        <p:spPr bwMode="auto">
          <a:xfrm>
            <a:off x="1127353" y="3916773"/>
            <a:ext cx="2525712" cy="503238"/>
          </a:xfrm>
          <a:prstGeom prst="rect">
            <a:avLst/>
          </a:prstGeom>
          <a:solidFill>
            <a:srgbClr val="FFFFFF"/>
          </a:solidFill>
          <a:ln w="9360">
            <a:solidFill>
              <a:srgbClr val="000000"/>
            </a:solidFill>
            <a:miter lim="800000"/>
            <a:headEnd/>
            <a:tailEnd/>
          </a:ln>
          <a:effectLst>
            <a:outerShdw dist="17819" dir="2700000" algn="ctr" rotWithShape="0">
              <a:srgbClr val="808080"/>
            </a:outerShdw>
          </a:effectLst>
        </p:spPr>
        <p:txBody>
          <a:bodyPr lIns="90000" tIns="46800" rIns="90000" bIns="46800" anchor="ctr"/>
          <a:lstStyle/>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Arial"/>
                <a:ea typeface="맑은 고딕" pitchFamily="50" charset="-127"/>
              </a:rPr>
              <a:t>EXAM 1Z0-052</a:t>
            </a:r>
          </a:p>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Arial"/>
                <a:ea typeface="맑은 고딕" pitchFamily="50" charset="-127"/>
              </a:rPr>
              <a:t>Oracle Database 11g: </a:t>
            </a:r>
            <a:r>
              <a:rPr lang="en-US" altLang="ko-KR" sz="900" dirty="0">
                <a:solidFill>
                  <a:srgbClr val="0070C0"/>
                </a:solidFill>
                <a:latin typeface="Arial"/>
                <a:ea typeface="맑은 고딕" pitchFamily="50" charset="-127"/>
              </a:rPr>
              <a:t>Administration I</a:t>
            </a:r>
          </a:p>
        </p:txBody>
      </p:sp>
      <p:sp>
        <p:nvSpPr>
          <p:cNvPr id="27" name="Line 5"/>
          <p:cNvSpPr>
            <a:spLocks noChangeShapeType="1"/>
          </p:cNvSpPr>
          <p:nvPr/>
        </p:nvSpPr>
        <p:spPr bwMode="auto">
          <a:xfrm>
            <a:off x="2389415" y="3565464"/>
            <a:ext cx="0" cy="271462"/>
          </a:xfrm>
          <a:prstGeom prst="line">
            <a:avLst/>
          </a:prstGeom>
          <a:noFill/>
          <a:ln w="19080">
            <a:solidFill>
              <a:srgbClr val="000000"/>
            </a:solidFill>
            <a:miter lim="800000"/>
            <a:headEnd/>
            <a:tailEnd type="triangle" w="med" len="med"/>
          </a:ln>
        </p:spPr>
        <p:txBody>
          <a:bodyPr/>
          <a:lstStyle/>
          <a:p>
            <a:endParaRPr lang="ko-KR" altLang="en-US"/>
          </a:p>
        </p:txBody>
      </p:sp>
      <p:sp>
        <p:nvSpPr>
          <p:cNvPr id="28" name="Rectangle 29"/>
          <p:cNvSpPr>
            <a:spLocks noChangeArrowheads="1"/>
          </p:cNvSpPr>
          <p:nvPr/>
        </p:nvSpPr>
        <p:spPr bwMode="auto">
          <a:xfrm>
            <a:off x="1127353" y="4491448"/>
            <a:ext cx="2525712" cy="504825"/>
          </a:xfrm>
          <a:prstGeom prst="rect">
            <a:avLst/>
          </a:prstGeom>
          <a:solidFill>
            <a:srgbClr val="FFFFFF"/>
          </a:solidFill>
          <a:ln w="9360">
            <a:solidFill>
              <a:srgbClr val="000000"/>
            </a:solidFill>
            <a:miter lim="800000"/>
            <a:headEnd/>
            <a:tailEnd/>
          </a:ln>
          <a:effectLst>
            <a:outerShdw dist="17819" dir="2700000" algn="ctr" rotWithShape="0">
              <a:srgbClr val="808080"/>
            </a:outerShdw>
          </a:effectLst>
        </p:spPr>
        <p:txBody>
          <a:bodyPr lIns="90000" tIns="46800" rIns="90000" bIns="46800" anchor="ctr"/>
          <a:lstStyle/>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Arial"/>
                <a:ea typeface="맑은 고딕" pitchFamily="50" charset="-127"/>
              </a:rPr>
              <a:t>EXAM 1Z0-053</a:t>
            </a:r>
          </a:p>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Arial"/>
                <a:ea typeface="맑은 고딕" pitchFamily="50" charset="-127"/>
              </a:rPr>
              <a:t>Oracle Database 11g: </a:t>
            </a:r>
            <a:r>
              <a:rPr lang="en-US" altLang="ko-KR" sz="900" dirty="0">
                <a:solidFill>
                  <a:srgbClr val="0070C0"/>
                </a:solidFill>
                <a:latin typeface="Arial"/>
                <a:ea typeface="맑은 고딕" pitchFamily="50" charset="-127"/>
              </a:rPr>
              <a:t>Administration II</a:t>
            </a:r>
            <a:endParaRPr lang="en-US" sz="900" dirty="0">
              <a:solidFill>
                <a:srgbClr val="0070C0"/>
              </a:solidFill>
              <a:latin typeface="Arial"/>
              <a:ea typeface="맑은 고딕" pitchFamily="50" charset="-127"/>
            </a:endParaRPr>
          </a:p>
        </p:txBody>
      </p:sp>
      <p:sp>
        <p:nvSpPr>
          <p:cNvPr id="29" name="Line 5"/>
          <p:cNvSpPr>
            <a:spLocks noChangeShapeType="1"/>
          </p:cNvSpPr>
          <p:nvPr/>
        </p:nvSpPr>
        <p:spPr bwMode="auto">
          <a:xfrm>
            <a:off x="2389415" y="5013994"/>
            <a:ext cx="0" cy="271462"/>
          </a:xfrm>
          <a:prstGeom prst="line">
            <a:avLst/>
          </a:prstGeom>
          <a:noFill/>
          <a:ln w="19080">
            <a:solidFill>
              <a:srgbClr val="000000"/>
            </a:solidFill>
            <a:miter lim="800000"/>
            <a:headEnd/>
            <a:tailEnd type="triangle" w="med" len="med"/>
          </a:ln>
        </p:spPr>
        <p:txBody>
          <a:bodyPr/>
          <a:lstStyle/>
          <a:p>
            <a:endParaRPr lang="ko-KR" altLang="en-US"/>
          </a:p>
        </p:txBody>
      </p:sp>
      <p:sp>
        <p:nvSpPr>
          <p:cNvPr id="30" name="Rectangle 29"/>
          <p:cNvSpPr>
            <a:spLocks noChangeArrowheads="1"/>
          </p:cNvSpPr>
          <p:nvPr/>
        </p:nvSpPr>
        <p:spPr bwMode="auto">
          <a:xfrm>
            <a:off x="2389415" y="1756571"/>
            <a:ext cx="1330325" cy="288925"/>
          </a:xfrm>
          <a:prstGeom prst="rect">
            <a:avLst/>
          </a:prstGeom>
          <a:noFill/>
          <a:ln w="9360">
            <a:noFill/>
            <a:miter lim="800000"/>
            <a:headEnd/>
            <a:tailEnd/>
          </a:ln>
        </p:spPr>
        <p:txBody>
          <a:bodyPr lIns="90000" tIns="46800" rIns="90000" bIns="46800" anchor="ctr"/>
          <a:lstStyle/>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800">
                <a:solidFill>
                  <a:srgbClr val="000000"/>
                </a:solidFill>
                <a:ea typeface="맑은 고딕" pitchFamily="50" charset="-127"/>
              </a:rPr>
              <a:t>Need SQL Voucher 1EA</a:t>
            </a:r>
          </a:p>
        </p:txBody>
      </p:sp>
      <p:sp>
        <p:nvSpPr>
          <p:cNvPr id="31" name="Rectangle 29"/>
          <p:cNvSpPr>
            <a:spLocks noChangeArrowheads="1"/>
          </p:cNvSpPr>
          <p:nvPr/>
        </p:nvSpPr>
        <p:spPr bwMode="auto">
          <a:xfrm>
            <a:off x="2456090" y="3565464"/>
            <a:ext cx="1462088" cy="287337"/>
          </a:xfrm>
          <a:prstGeom prst="rect">
            <a:avLst/>
          </a:prstGeom>
          <a:noFill/>
          <a:ln w="9360">
            <a:noFill/>
            <a:miter lim="800000"/>
            <a:headEnd/>
            <a:tailEnd/>
          </a:ln>
        </p:spPr>
        <p:txBody>
          <a:bodyPr lIns="90000" tIns="46800" rIns="90000" bIns="46800" anchor="ctr"/>
          <a:lstStyle/>
          <a:p>
            <a:pPr algn="ctr" defTabSz="449263"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800">
                <a:solidFill>
                  <a:srgbClr val="000000"/>
                </a:solidFill>
                <a:ea typeface="맑은 고딕" pitchFamily="50" charset="-127"/>
              </a:rPr>
              <a:t>Need Non-SQL Voucher 2EA</a:t>
            </a:r>
          </a:p>
        </p:txBody>
      </p:sp>
      <p:sp>
        <p:nvSpPr>
          <p:cNvPr id="32" name="Text Box 41"/>
          <p:cNvSpPr txBox="1">
            <a:spLocks noChangeArrowheads="1"/>
          </p:cNvSpPr>
          <p:nvPr/>
        </p:nvSpPr>
        <p:spPr bwMode="auto">
          <a:xfrm>
            <a:off x="4721092" y="3641271"/>
            <a:ext cx="3897672" cy="2473775"/>
          </a:xfrm>
          <a:prstGeom prst="rect">
            <a:avLst/>
          </a:prstGeom>
          <a:noFill/>
          <a:ln w="28575" algn="ctr">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marL="177800" marR="0" lvl="0" indent="-177800" algn="l" defTabSz="914400" eaLnBrk="1" fontAlgn="auto" latinLnBrk="0" hangingPunct="1">
              <a:lnSpc>
                <a:spcPct val="120000"/>
              </a:lnSpc>
              <a:spcBef>
                <a:spcPts val="0"/>
              </a:spcBef>
              <a:spcAft>
                <a:spcPts val="0"/>
              </a:spcAft>
              <a:buClrTx/>
              <a:buSzTx/>
              <a:tabLst/>
              <a:defRPr/>
            </a:pPr>
            <a:endParaRPr kumimoji="1" lang="ko-KR" altLang="en-US" sz="1050" b="0" i="0" u="none" strike="noStrike" kern="0" cap="none" spc="0" normalizeH="0" baseline="0" noProof="0" dirty="0" smtClean="0">
              <a:ln>
                <a:noFill/>
              </a:ln>
              <a:solidFill>
                <a:srgbClr val="000000"/>
              </a:solidFill>
              <a:effectLst/>
              <a:uLnTx/>
              <a:uFillTx/>
              <a:latin typeface="+mn-ea"/>
              <a:ea typeface="+mn-ea"/>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ko-KR" sz="1300" dirty="0" smtClean="0">
                <a:solidFill>
                  <a:srgbClr val="C00000"/>
                </a:solidFill>
                <a:cs typeface="Arial" pitchFamily="34" charset="0"/>
              </a:rPr>
              <a:t>[</a:t>
            </a:r>
            <a:r>
              <a:rPr lang="ko-KR" altLang="en-US" sz="1300" dirty="0" smtClean="0">
                <a:solidFill>
                  <a:srgbClr val="C00000"/>
                </a:solidFill>
                <a:cs typeface="Arial" pitchFamily="34" charset="0"/>
              </a:rPr>
              <a:t>교육비 대신 공인 교제 구입으로 대체</a:t>
            </a:r>
            <a:r>
              <a:rPr lang="en-US" altLang="ko-KR" sz="1300" dirty="0" smtClean="0">
                <a:solidFill>
                  <a:srgbClr val="C00000"/>
                </a:solidFill>
                <a:cs typeface="Arial" pitchFamily="34" charset="0"/>
              </a:rPr>
              <a:t>]</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200" dirty="0" smtClean="0">
                <a:solidFill>
                  <a:srgbClr val="000000"/>
                </a:solidFill>
                <a:latin typeface="Arial" pitchFamily="34" charset="0"/>
                <a:ea typeface="굴림"/>
                <a:cs typeface="Arial" pitchFamily="34" charset="0"/>
              </a:rPr>
              <a:t>· </a:t>
            </a:r>
            <a:r>
              <a:rPr kumimoji="0" lang="en-US" altLang="ko-KR" sz="1200" dirty="0" smtClean="0">
                <a:solidFill>
                  <a:srgbClr val="000000"/>
                </a:solidFill>
                <a:latin typeface="Arial" pitchFamily="34" charset="0"/>
                <a:cs typeface="Arial" pitchFamily="34" charset="0"/>
              </a:rPr>
              <a:t>Introduction to SQL: 155,000 </a:t>
            </a:r>
            <a:r>
              <a:rPr kumimoji="0" lang="ko-KR" altLang="en-US" sz="1200" dirty="0" smtClean="0">
                <a:solidFill>
                  <a:srgbClr val="000000"/>
                </a:solidFill>
                <a:latin typeface="Arial" pitchFamily="34" charset="0"/>
                <a:cs typeface="Arial" pitchFamily="34" charset="0"/>
              </a:rPr>
              <a:t>원</a:t>
            </a:r>
            <a:r>
              <a:rPr kumimoji="0" lang="en-US" altLang="ko-KR" sz="1200" dirty="0" smtClean="0">
                <a:solidFill>
                  <a:srgbClr val="000000"/>
                </a:solidFill>
                <a:latin typeface="Arial" pitchFamily="34" charset="0"/>
                <a:cs typeface="Arial" pitchFamily="34" charset="0"/>
              </a:rPr>
              <a:t>,</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200" dirty="0" smtClean="0">
                <a:solidFill>
                  <a:srgbClr val="002060"/>
                </a:solidFill>
                <a:latin typeface="Arial" pitchFamily="34" charset="0"/>
                <a:cs typeface="Arial" pitchFamily="34" charset="0"/>
              </a:rPr>
              <a:t>(</a:t>
            </a:r>
            <a:r>
              <a:rPr kumimoji="0" lang="ko-KR" altLang="en-US" sz="1200" dirty="0" smtClean="0">
                <a:solidFill>
                  <a:srgbClr val="002060"/>
                </a:solidFill>
                <a:latin typeface="Arial" pitchFamily="34" charset="0"/>
                <a:cs typeface="Arial" pitchFamily="34" charset="0"/>
              </a:rPr>
              <a:t>약 </a:t>
            </a:r>
            <a:r>
              <a:rPr kumimoji="0" lang="en-US" altLang="ko-KR" sz="1200" dirty="0" smtClean="0">
                <a:solidFill>
                  <a:srgbClr val="002060"/>
                </a:solidFill>
                <a:latin typeface="Arial" pitchFamily="34" charset="0"/>
                <a:cs typeface="Arial" pitchFamily="34" charset="0"/>
              </a:rPr>
              <a:t>600</a:t>
            </a:r>
            <a:r>
              <a:rPr kumimoji="0" lang="ko-KR" altLang="en-US" sz="1200" dirty="0" smtClean="0">
                <a:solidFill>
                  <a:srgbClr val="002060"/>
                </a:solidFill>
                <a:latin typeface="Arial" pitchFamily="34" charset="0"/>
                <a:cs typeface="Arial" pitchFamily="34" charset="0"/>
              </a:rPr>
              <a:t>만원의 교육비 대신 </a:t>
            </a:r>
            <a:r>
              <a:rPr kumimoji="0" lang="en-US" altLang="ko-KR" sz="1200" dirty="0" smtClean="0">
                <a:solidFill>
                  <a:srgbClr val="002060"/>
                </a:solidFill>
                <a:latin typeface="Arial" pitchFamily="34" charset="0"/>
                <a:cs typeface="Arial" pitchFamily="34" charset="0"/>
              </a:rPr>
              <a:t>155,000</a:t>
            </a:r>
            <a:r>
              <a:rPr kumimoji="0" lang="ko-KR" altLang="en-US" sz="1200" dirty="0" smtClean="0">
                <a:solidFill>
                  <a:srgbClr val="002060"/>
                </a:solidFill>
                <a:latin typeface="Arial" pitchFamily="34" charset="0"/>
                <a:cs typeface="Arial" pitchFamily="34" charset="0"/>
              </a:rPr>
              <a:t>으로 </a:t>
            </a:r>
            <a:r>
              <a:rPr kumimoji="0" lang="en-US" altLang="ko-KR" sz="1200" dirty="0" smtClean="0">
                <a:solidFill>
                  <a:srgbClr val="002060"/>
                </a:solidFill>
                <a:latin typeface="Arial" pitchFamily="34" charset="0"/>
                <a:cs typeface="Arial" pitchFamily="34" charset="0"/>
              </a:rPr>
              <a:t>Hands-on)</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ko-KR" sz="1200" dirty="0" smtClean="0">
                <a:solidFill>
                  <a:srgbClr val="C00000"/>
                </a:solidFill>
                <a:cs typeface="Arial" pitchFamily="34" charset="0"/>
              </a:rPr>
              <a:t>[</a:t>
            </a:r>
            <a:r>
              <a:rPr lang="ko-KR" altLang="en-US" sz="1200" dirty="0" smtClean="0">
                <a:solidFill>
                  <a:srgbClr val="C00000"/>
                </a:solidFill>
                <a:cs typeface="Arial" pitchFamily="34" charset="0"/>
              </a:rPr>
              <a:t>시험 합격 노하우 제공</a:t>
            </a:r>
            <a:r>
              <a:rPr lang="en-US" altLang="ko-KR" sz="1200" dirty="0" smtClean="0">
                <a:solidFill>
                  <a:srgbClr val="C00000"/>
                </a:solidFill>
                <a:cs typeface="Arial" pitchFamily="34" charset="0"/>
              </a:rPr>
              <a:t>]</a:t>
            </a:r>
            <a:endParaRPr kumimoji="0" lang="en-US" altLang="ko-KR" sz="1200" dirty="0" smtClean="0">
              <a:solidFill>
                <a:srgbClr val="00206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400" dirty="0" smtClean="0">
                <a:solidFill>
                  <a:srgbClr val="000000"/>
                </a:solidFill>
                <a:latin typeface="Arial" pitchFamily="34" charset="0"/>
                <a:ea typeface="굴림"/>
                <a:cs typeface="Arial" pitchFamily="34" charset="0"/>
              </a:rPr>
              <a:t>·  </a:t>
            </a:r>
            <a:r>
              <a:rPr kumimoji="0" lang="ko-KR" altLang="en-US" sz="1400" dirty="0" smtClean="0">
                <a:solidFill>
                  <a:srgbClr val="000000"/>
                </a:solidFill>
                <a:latin typeface="Arial" pitchFamily="34" charset="0"/>
                <a:ea typeface="굴림"/>
                <a:cs typeface="Arial" pitchFamily="34" charset="0"/>
              </a:rPr>
              <a:t>합격률</a:t>
            </a:r>
            <a:r>
              <a:rPr kumimoji="0" lang="en-US" altLang="ko-KR" sz="1400" dirty="0" smtClean="0">
                <a:solidFill>
                  <a:srgbClr val="000000"/>
                </a:solidFill>
                <a:latin typeface="Arial" pitchFamily="34" charset="0"/>
                <a:ea typeface="굴림"/>
                <a:cs typeface="Arial" pitchFamily="34" charset="0"/>
              </a:rPr>
              <a:t> Up</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400" dirty="0" smtClean="0">
                <a:solidFill>
                  <a:srgbClr val="000000"/>
                </a:solidFill>
                <a:latin typeface="Arial" pitchFamily="34" charset="0"/>
                <a:ea typeface="굴림"/>
                <a:cs typeface="Arial" pitchFamily="34" charset="0"/>
              </a:rPr>
              <a:t>·  </a:t>
            </a:r>
            <a:r>
              <a:rPr kumimoji="0" lang="ko-KR" altLang="en-US" sz="1400" dirty="0" err="1" smtClean="0">
                <a:solidFill>
                  <a:srgbClr val="000000"/>
                </a:solidFill>
                <a:latin typeface="Arial" pitchFamily="34" charset="0"/>
                <a:ea typeface="굴림"/>
                <a:cs typeface="Arial" pitchFamily="34" charset="0"/>
              </a:rPr>
              <a:t>시험비</a:t>
            </a:r>
            <a:r>
              <a:rPr kumimoji="0" lang="ko-KR" altLang="en-US" sz="1400" dirty="0" smtClean="0">
                <a:solidFill>
                  <a:srgbClr val="000000"/>
                </a:solidFill>
                <a:latin typeface="Arial" pitchFamily="34" charset="0"/>
                <a:ea typeface="굴림"/>
                <a:cs typeface="Arial" pitchFamily="34" charset="0"/>
              </a:rPr>
              <a:t> </a:t>
            </a:r>
            <a:r>
              <a:rPr kumimoji="0" lang="ko-KR" altLang="en-US" sz="1400" dirty="0" smtClean="0">
                <a:solidFill>
                  <a:srgbClr val="000000"/>
                </a:solidFill>
                <a:latin typeface="Arial" pitchFamily="34" charset="0"/>
                <a:ea typeface="굴림"/>
                <a:cs typeface="Arial" pitchFamily="34" charset="0"/>
              </a:rPr>
              <a:t>할인</a:t>
            </a:r>
            <a:endParaRPr lang="en-US" altLang="ko-KR" sz="1400" dirty="0">
              <a:solidFill>
                <a:schemeClr val="tx1"/>
              </a:solidFill>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6"/>
          <p:cNvSpPr>
            <a:spLocks noChangeArrowheads="1"/>
          </p:cNvSpPr>
          <p:nvPr/>
        </p:nvSpPr>
        <p:spPr bwMode="auto">
          <a:xfrm>
            <a:off x="601663" y="795942"/>
            <a:ext cx="377825" cy="360000"/>
          </a:xfrm>
          <a:prstGeom prst="homePlate">
            <a:avLst>
              <a:gd name="adj" fmla="val 21486"/>
            </a:avLst>
          </a:prstGeom>
          <a:solidFill>
            <a:srgbClr val="CADCEE"/>
          </a:solidFill>
          <a:ln w="9525">
            <a:noFill/>
            <a:miter lim="800000"/>
            <a:headEnd/>
            <a:tailEnd/>
          </a:ln>
          <a:effectLst/>
        </p:spPr>
        <p:txBody>
          <a:bodyPr wrap="none" lIns="0" rIns="0" anchor="ctr"/>
          <a:lstStyle/>
          <a:p>
            <a:pPr algn="ctr">
              <a:defRPr/>
            </a:pPr>
            <a:r>
              <a:rPr lang="ko-KR" altLang="en-US" sz="1600" dirty="0" smtClean="0">
                <a:latin typeface="HY헤드라인M" pitchFamily="18" charset="-127"/>
                <a:ea typeface="HY헤드라인M" pitchFamily="18" charset="-127"/>
              </a:rPr>
              <a:t>나</a:t>
            </a:r>
            <a:endParaRPr lang="ko-KR" altLang="ko-KR" sz="1600" dirty="0">
              <a:solidFill>
                <a:schemeClr val="tx1"/>
              </a:solidFill>
              <a:latin typeface="HY헤드라인M" pitchFamily="18" charset="-127"/>
              <a:ea typeface="HY헤드라인M" pitchFamily="18" charset="-127"/>
            </a:endParaRPr>
          </a:p>
        </p:txBody>
      </p:sp>
      <p:sp>
        <p:nvSpPr>
          <p:cNvPr id="9" name="Rectangle 9"/>
          <p:cNvSpPr>
            <a:spLocks noChangeArrowheads="1"/>
          </p:cNvSpPr>
          <p:nvPr/>
        </p:nvSpPr>
        <p:spPr bwMode="auto">
          <a:xfrm>
            <a:off x="1065213" y="795942"/>
            <a:ext cx="7380000" cy="360000"/>
          </a:xfrm>
          <a:prstGeom prst="rect">
            <a:avLst/>
          </a:prstGeom>
          <a:gradFill rotWithShape="1">
            <a:gsLst>
              <a:gs pos="0">
                <a:srgbClr val="ABD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nchor="ctr"/>
          <a:lstStyle/>
          <a:p>
            <a:pPr latinLnBrk="0">
              <a:spcBef>
                <a:spcPts val="10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ko-KR" sz="1600" dirty="0" smtClean="0">
                <a:solidFill>
                  <a:srgbClr val="000000"/>
                </a:solidFill>
                <a:cs typeface="Arial" pitchFamily="34" charset="0"/>
              </a:rPr>
              <a:t>OCJP</a:t>
            </a:r>
            <a:r>
              <a:rPr lang="ko-KR" altLang="en-US" sz="1600" dirty="0" smtClean="0">
                <a:solidFill>
                  <a:srgbClr val="000000"/>
                </a:solidFill>
                <a:cs typeface="Arial" pitchFamily="34" charset="0"/>
              </a:rPr>
              <a:t>국제 공인 자격증  취득  흐름도 및 혜택</a:t>
            </a:r>
            <a:endParaRPr lang="en-US" altLang="ko-KR" sz="1600" dirty="0">
              <a:solidFill>
                <a:srgbClr val="000000"/>
              </a:solidFill>
              <a:cs typeface="Arial" pitchFamily="34" charset="0"/>
            </a:endParaRPr>
          </a:p>
        </p:txBody>
      </p:sp>
      <p:sp>
        <p:nvSpPr>
          <p:cNvPr id="12" name="Text Box 88"/>
          <p:cNvSpPr txBox="1">
            <a:spLocks noChangeArrowheads="1"/>
          </p:cNvSpPr>
          <p:nvPr/>
        </p:nvSpPr>
        <p:spPr bwMode="auto">
          <a:xfrm>
            <a:off x="489808" y="1269398"/>
            <a:ext cx="5624512" cy="341312"/>
          </a:xfrm>
          <a:prstGeom prst="rect">
            <a:avLst/>
          </a:prstGeom>
          <a:noFill/>
          <a:ln w="9525">
            <a:noFill/>
            <a:round/>
            <a:headEnd/>
            <a:tailEnd/>
          </a:ln>
        </p:spPr>
        <p:txBody>
          <a:bodyPr lIns="90000" tIns="46800" rIns="90000" bIns="46800">
            <a:spAutoFit/>
          </a:bodyPr>
          <a:lstStyle/>
          <a:p>
            <a:pPr latinLnBrk="0">
              <a:spcBef>
                <a:spcPts val="10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ko-KR" sz="1600" dirty="0" smtClean="0">
                <a:solidFill>
                  <a:srgbClr val="000000"/>
                </a:solidFill>
                <a:ea typeface="+mn-ea"/>
                <a:cs typeface="Arial" pitchFamily="34" charset="0"/>
              </a:rPr>
              <a:t> OCJP </a:t>
            </a:r>
            <a:r>
              <a:rPr lang="ko-KR" altLang="en-US" sz="1600" dirty="0" smtClean="0">
                <a:solidFill>
                  <a:srgbClr val="000000"/>
                </a:solidFill>
                <a:ea typeface="+mn-ea"/>
                <a:cs typeface="Arial" pitchFamily="34" charset="0"/>
              </a:rPr>
              <a:t>국제공인자격증 취득 흐름도</a:t>
            </a:r>
            <a:endParaRPr lang="en-US" altLang="ko-KR" sz="1600" dirty="0">
              <a:solidFill>
                <a:srgbClr val="000000"/>
              </a:solidFill>
              <a:ea typeface="+mn-ea"/>
              <a:cs typeface="Arial" pitchFamily="34" charset="0"/>
            </a:endParaRPr>
          </a:p>
        </p:txBody>
      </p:sp>
      <p:sp>
        <p:nvSpPr>
          <p:cNvPr id="7" name="Rectangle 3"/>
          <p:cNvSpPr>
            <a:spLocks noChangeArrowheads="1"/>
          </p:cNvSpPr>
          <p:nvPr/>
        </p:nvSpPr>
        <p:spPr bwMode="auto">
          <a:xfrm>
            <a:off x="824646" y="1835405"/>
            <a:ext cx="4474028" cy="480858"/>
          </a:xfrm>
          <a:prstGeom prst="rect">
            <a:avLst/>
          </a:prstGeom>
          <a:solidFill>
            <a:srgbClr val="FFFFFF"/>
          </a:solidFill>
          <a:ln w="9360">
            <a:solidFill>
              <a:srgbClr val="000000"/>
            </a:solidFill>
            <a:miter lim="800000"/>
            <a:headEnd/>
            <a:tailEnd/>
          </a:ln>
          <a:effectLst>
            <a:outerShdw dist="107933" dir="8100000" algn="ctr" rotWithShape="0">
              <a:srgbClr val="808080"/>
            </a:outerShdw>
          </a:effectLst>
        </p:spPr>
        <p:txBody>
          <a:bodyPr wrap="square" lIns="92160" tIns="46080" rIns="92160" bIns="46080" anchor="ctr">
            <a:spAutoFit/>
          </a:bodyPr>
          <a:lstStyle/>
          <a:p>
            <a:pPr algn="ctr"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F0000"/>
                </a:solidFill>
                <a:latin typeface="+mn-lt"/>
                <a:ea typeface="+mn-ea"/>
              </a:rPr>
              <a:t>Fundamentals of </a:t>
            </a:r>
            <a:r>
              <a:rPr lang="en-US" dirty="0" smtClean="0">
                <a:solidFill>
                  <a:srgbClr val="FF0000"/>
                </a:solidFill>
                <a:latin typeface="+mn-lt"/>
                <a:ea typeface="+mn-ea"/>
              </a:rPr>
              <a:t>the Java </a:t>
            </a:r>
            <a:r>
              <a:rPr lang="en-US" dirty="0">
                <a:solidFill>
                  <a:srgbClr val="FF0000"/>
                </a:solidFill>
                <a:latin typeface="+mn-lt"/>
                <a:ea typeface="+mn-ea"/>
              </a:rPr>
              <a:t>Programming</a:t>
            </a:r>
          </a:p>
          <a:p>
            <a:pPr algn="ctr"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F0000"/>
                </a:solidFill>
                <a:latin typeface="+mn-lt"/>
                <a:ea typeface="+mn-ea"/>
              </a:rPr>
              <a:t>Language, Java SE 6</a:t>
            </a:r>
            <a:endParaRPr lang="en-US" sz="1000" dirty="0">
              <a:solidFill>
                <a:srgbClr val="FF0000"/>
              </a:solidFill>
              <a:latin typeface="+mn-lt"/>
              <a:ea typeface="+mn-ea"/>
            </a:endParaRPr>
          </a:p>
        </p:txBody>
      </p:sp>
      <p:sp>
        <p:nvSpPr>
          <p:cNvPr id="10" name="Rectangle 4"/>
          <p:cNvSpPr>
            <a:spLocks noChangeArrowheads="1"/>
          </p:cNvSpPr>
          <p:nvPr/>
        </p:nvSpPr>
        <p:spPr bwMode="auto">
          <a:xfrm>
            <a:off x="832809" y="2799036"/>
            <a:ext cx="4465863" cy="286959"/>
          </a:xfrm>
          <a:prstGeom prst="rect">
            <a:avLst/>
          </a:prstGeom>
          <a:solidFill>
            <a:srgbClr val="FFFFFF"/>
          </a:solidFill>
          <a:ln w="9360">
            <a:solidFill>
              <a:srgbClr val="000000"/>
            </a:solidFill>
            <a:miter lim="800000"/>
            <a:headEnd/>
            <a:tailEnd/>
          </a:ln>
          <a:effectLst>
            <a:outerShdw dist="107933" dir="8100000" algn="ctr" rotWithShape="0">
              <a:srgbClr val="808080"/>
            </a:outerShdw>
          </a:effectLst>
        </p:spPr>
        <p:txBody>
          <a:bodyPr wrap="square" lIns="92160" tIns="46080" rIns="92160" bIns="46080" anchor="ctr">
            <a:spAutoFit/>
          </a:bodyPr>
          <a:lstStyle/>
          <a:p>
            <a:pPr algn="ctr"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dirty="0">
                <a:solidFill>
                  <a:srgbClr val="FF0000"/>
                </a:solidFill>
                <a:latin typeface="+mn-lt"/>
                <a:ea typeface="+mn-ea"/>
              </a:rPr>
              <a:t>Java </a:t>
            </a:r>
            <a:r>
              <a:rPr lang="en-US" dirty="0" smtClean="0">
                <a:solidFill>
                  <a:srgbClr val="FF0000"/>
                </a:solidFill>
                <a:latin typeface="+mn-lt"/>
                <a:ea typeface="+mn-ea"/>
              </a:rPr>
              <a:t>Programming Language</a:t>
            </a:r>
            <a:r>
              <a:rPr lang="en-US" dirty="0">
                <a:solidFill>
                  <a:srgbClr val="FF0000"/>
                </a:solidFill>
                <a:latin typeface="+mn-lt"/>
                <a:ea typeface="+mn-ea"/>
              </a:rPr>
              <a:t>, Java SE 6</a:t>
            </a:r>
            <a:endParaRPr lang="en-US" sz="1000" dirty="0">
              <a:solidFill>
                <a:srgbClr val="FF0000"/>
              </a:solidFill>
              <a:latin typeface="+mn-lt"/>
              <a:ea typeface="+mn-ea"/>
            </a:endParaRPr>
          </a:p>
        </p:txBody>
      </p:sp>
      <p:sp>
        <p:nvSpPr>
          <p:cNvPr id="11" name="Rectangle 29"/>
          <p:cNvSpPr>
            <a:spLocks noChangeArrowheads="1"/>
          </p:cNvSpPr>
          <p:nvPr/>
        </p:nvSpPr>
        <p:spPr bwMode="auto">
          <a:xfrm>
            <a:off x="1689379" y="3683692"/>
            <a:ext cx="2736850" cy="503237"/>
          </a:xfrm>
          <a:prstGeom prst="rect">
            <a:avLst/>
          </a:prstGeom>
          <a:solidFill>
            <a:srgbClr val="FFFFFF"/>
          </a:solidFill>
          <a:ln w="9360">
            <a:solidFill>
              <a:srgbClr val="000000"/>
            </a:solidFill>
            <a:miter lim="800000"/>
            <a:headEnd/>
            <a:tailEnd/>
          </a:ln>
          <a:effectLst>
            <a:outerShdw dist="17819" dir="2700000" algn="ctr" rotWithShape="0">
              <a:srgbClr val="808080"/>
            </a:outerShdw>
          </a:effectLst>
        </p:spPr>
        <p:txBody>
          <a:bodyPr lIns="90000" tIns="46800" rIns="90000" bIns="46800" anchor="ctr"/>
          <a:lstStyle/>
          <a:p>
            <a:pPr algn="ctr"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mn-lt"/>
                <a:ea typeface="맑은 고딕" pitchFamily="50" charset="-127"/>
              </a:rPr>
              <a:t>EXAM 1Z0- 851</a:t>
            </a:r>
          </a:p>
          <a:p>
            <a:pPr algn="ctr"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a:solidFill>
                  <a:srgbClr val="0070C0"/>
                </a:solidFill>
                <a:latin typeface="+mn-lt"/>
                <a:ea typeface="맑은 고딕" pitchFamily="50" charset="-127"/>
              </a:rPr>
              <a:t>Java Standard Edition 6 Programmer Certified Professional Exam </a:t>
            </a:r>
          </a:p>
        </p:txBody>
      </p:sp>
      <p:sp>
        <p:nvSpPr>
          <p:cNvPr id="13" name="Text Box 10"/>
          <p:cNvSpPr txBox="1">
            <a:spLocks noChangeArrowheads="1"/>
          </p:cNvSpPr>
          <p:nvPr/>
        </p:nvSpPr>
        <p:spPr bwMode="auto">
          <a:xfrm>
            <a:off x="1546504" y="4724729"/>
            <a:ext cx="3240087" cy="481012"/>
          </a:xfrm>
          <a:prstGeom prst="rect">
            <a:avLst/>
          </a:prstGeom>
          <a:noFill/>
          <a:ln w="9525">
            <a:solidFill>
              <a:srgbClr val="FF0000"/>
            </a:solidFill>
            <a:round/>
            <a:headEnd/>
            <a:tailEnd/>
          </a:ln>
        </p:spPr>
        <p:txBody>
          <a:bodyPr lIns="92160" tIns="46080" rIns="92160" bIns="46080">
            <a:spAutoFit/>
          </a:bodyPr>
          <a:lstStyle/>
          <a:p>
            <a:pPr algn="ctr"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ko-KR" dirty="0">
                <a:solidFill>
                  <a:srgbClr val="FF0000"/>
                </a:solidFill>
                <a:latin typeface="+mn-lt"/>
                <a:ea typeface="맑은 고딕" pitchFamily="50" charset="-127"/>
              </a:rPr>
              <a:t>Oracle Certified Professional</a:t>
            </a:r>
          </a:p>
          <a:p>
            <a:pPr algn="ctr" latinLnBrk="0">
              <a:lnSpc>
                <a:spcPct val="90000"/>
              </a:lnSpc>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altLang="ko-KR" dirty="0">
                <a:solidFill>
                  <a:srgbClr val="FF0000"/>
                </a:solidFill>
                <a:latin typeface="+mn-lt"/>
                <a:ea typeface="맑은 고딕" pitchFamily="50" charset="-127"/>
              </a:rPr>
              <a:t>Java SE 6 Programmer</a:t>
            </a:r>
            <a:endParaRPr lang="en-US" altLang="ko-KR" dirty="0">
              <a:solidFill>
                <a:srgbClr val="FF0000"/>
              </a:solidFill>
              <a:latin typeface="+mn-lt"/>
              <a:ea typeface="맑은 고딕" pitchFamily="50" charset="-127"/>
            </a:endParaRPr>
          </a:p>
        </p:txBody>
      </p:sp>
      <p:sp>
        <p:nvSpPr>
          <p:cNvPr id="14" name="Line 5"/>
          <p:cNvSpPr>
            <a:spLocks noChangeShapeType="1"/>
          </p:cNvSpPr>
          <p:nvPr/>
        </p:nvSpPr>
        <p:spPr bwMode="auto">
          <a:xfrm>
            <a:off x="3057804" y="2453810"/>
            <a:ext cx="0" cy="271462"/>
          </a:xfrm>
          <a:prstGeom prst="line">
            <a:avLst/>
          </a:prstGeom>
          <a:noFill/>
          <a:ln w="19080">
            <a:solidFill>
              <a:srgbClr val="000000"/>
            </a:solidFill>
            <a:miter lim="800000"/>
            <a:headEnd/>
            <a:tailEnd type="triangle" w="med" len="med"/>
          </a:ln>
        </p:spPr>
        <p:txBody>
          <a:bodyPr/>
          <a:lstStyle/>
          <a:p>
            <a:pPr algn="ctr">
              <a:defRPr/>
            </a:pPr>
            <a:endParaRPr lang="ko-KR" altLang="en-US">
              <a:latin typeface="+mn-lt"/>
            </a:endParaRPr>
          </a:p>
        </p:txBody>
      </p:sp>
      <p:sp>
        <p:nvSpPr>
          <p:cNvPr id="16" name="Line 5"/>
          <p:cNvSpPr>
            <a:spLocks noChangeShapeType="1"/>
          </p:cNvSpPr>
          <p:nvPr/>
        </p:nvSpPr>
        <p:spPr bwMode="auto">
          <a:xfrm>
            <a:off x="3057805" y="4281504"/>
            <a:ext cx="298" cy="412734"/>
          </a:xfrm>
          <a:prstGeom prst="line">
            <a:avLst/>
          </a:prstGeom>
          <a:noFill/>
          <a:ln w="19080">
            <a:solidFill>
              <a:srgbClr val="000000"/>
            </a:solidFill>
            <a:miter lim="800000"/>
            <a:headEnd/>
            <a:tailEnd type="triangle" w="med" len="med"/>
          </a:ln>
        </p:spPr>
        <p:txBody>
          <a:bodyPr/>
          <a:lstStyle/>
          <a:p>
            <a:pPr algn="ctr">
              <a:defRPr/>
            </a:pPr>
            <a:endParaRPr lang="ko-KR" altLang="en-US">
              <a:latin typeface="+mn-lt"/>
              <a:ea typeface="+mn-ea"/>
            </a:endParaRPr>
          </a:p>
        </p:txBody>
      </p:sp>
      <p:sp>
        <p:nvSpPr>
          <p:cNvPr id="17" name="Rectangle 29"/>
          <p:cNvSpPr>
            <a:spLocks noChangeArrowheads="1"/>
          </p:cNvSpPr>
          <p:nvPr/>
        </p:nvSpPr>
        <p:spPr bwMode="auto">
          <a:xfrm>
            <a:off x="3130828" y="3306851"/>
            <a:ext cx="1783235" cy="361101"/>
          </a:xfrm>
          <a:prstGeom prst="rect">
            <a:avLst/>
          </a:prstGeom>
          <a:noFill/>
          <a:ln w="9360">
            <a:noFill/>
            <a:miter lim="800000"/>
            <a:headEnd/>
            <a:tailEnd/>
          </a:ln>
          <a:effectLst/>
        </p:spPr>
        <p:txBody>
          <a:bodyPr lIns="90000" tIns="46800" rIns="90000" bIns="46800" anchor="ctr"/>
          <a:lstStyle/>
          <a:p>
            <a:pPr algn="ctr" latinLnBrk="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smtClean="0">
                <a:solidFill>
                  <a:srgbClr val="000000"/>
                </a:solidFill>
                <a:latin typeface="+mn-lt"/>
                <a:ea typeface="맑은 고딕" pitchFamily="50" charset="-127"/>
              </a:rPr>
              <a:t>None SQL Voucher </a:t>
            </a:r>
            <a:r>
              <a:rPr lang="en-US" sz="1000" dirty="0">
                <a:solidFill>
                  <a:srgbClr val="000000"/>
                </a:solidFill>
                <a:latin typeface="+mn-lt"/>
                <a:ea typeface="맑은 고딕" pitchFamily="50" charset="-127"/>
              </a:rPr>
              <a:t>1EA</a:t>
            </a:r>
          </a:p>
        </p:txBody>
      </p:sp>
      <p:sp>
        <p:nvSpPr>
          <p:cNvPr id="19" name="Line 5"/>
          <p:cNvSpPr>
            <a:spLocks noChangeShapeType="1"/>
          </p:cNvSpPr>
          <p:nvPr/>
        </p:nvSpPr>
        <p:spPr bwMode="auto">
          <a:xfrm>
            <a:off x="3055088" y="3226674"/>
            <a:ext cx="0" cy="271462"/>
          </a:xfrm>
          <a:prstGeom prst="line">
            <a:avLst/>
          </a:prstGeom>
          <a:noFill/>
          <a:ln w="19080">
            <a:solidFill>
              <a:srgbClr val="000000"/>
            </a:solidFill>
            <a:miter lim="800000"/>
            <a:headEnd/>
            <a:tailEnd type="triangle" w="med" len="med"/>
          </a:ln>
        </p:spPr>
        <p:txBody>
          <a:bodyPr/>
          <a:lstStyle/>
          <a:p>
            <a:pPr algn="ctr">
              <a:defRPr/>
            </a:pPr>
            <a:endParaRPr lang="ko-KR" altLang="en-US">
              <a:latin typeface="+mn-lt"/>
            </a:endParaRPr>
          </a:p>
        </p:txBody>
      </p:sp>
      <p:sp>
        <p:nvSpPr>
          <p:cNvPr id="22" name="바닥글 개체 틀 3"/>
          <p:cNvSpPr txBox="1">
            <a:spLocks/>
          </p:cNvSpPr>
          <p:nvPr/>
        </p:nvSpPr>
        <p:spPr bwMode="auto">
          <a:xfrm>
            <a:off x="115888" y="6537776"/>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819AB-C5B3-438A-A634-DCFC88F70F65}" type="slidenum">
              <a:rPr kumimoji="0" lang="ko-KR" altLang="en-US" sz="900" b="0" i="0" u="none" strike="noStrike" kern="1200" cap="none" spc="0" normalizeH="0" baseline="0" noProof="0" smtClean="0">
                <a:ln>
                  <a:noFill/>
                </a:ln>
                <a:solidFill>
                  <a:schemeClr val="tx1"/>
                </a:solidFill>
                <a:effectLst/>
                <a:uLnTx/>
                <a:uFillTx/>
                <a:latin typeface="Arial" pitchFamily="34" charset="0"/>
                <a:ea typeface="굴림" pitchFamily="50" charset="-127"/>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ko-KR" sz="900" b="0" i="0" u="none" strike="noStrike" kern="1200" cap="none" spc="0" normalizeH="0" baseline="0" noProof="0" dirty="0" smtClean="0">
              <a:ln>
                <a:noFill/>
              </a:ln>
              <a:solidFill>
                <a:schemeClr val="tx1"/>
              </a:solidFill>
              <a:effectLst/>
              <a:uLnTx/>
              <a:uFillTx/>
              <a:latin typeface="Arial" pitchFamily="34" charset="0"/>
              <a:ea typeface="굴림" pitchFamily="50" charset="-127"/>
              <a:cs typeface="+mn-cs"/>
            </a:endParaRPr>
          </a:p>
        </p:txBody>
      </p:sp>
      <p:sp>
        <p:nvSpPr>
          <p:cNvPr id="23"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6. </a:t>
            </a:r>
            <a:r>
              <a:rPr lang="ko-KR" altLang="en-US" sz="3200" dirty="0" smtClean="0"/>
              <a:t>청취교육 참가자 혜택</a:t>
            </a:r>
            <a:r>
              <a:rPr lang="en-US" altLang="ko-KR" sz="3200" dirty="0" smtClean="0"/>
              <a:t>: OCJP </a:t>
            </a:r>
            <a:r>
              <a:rPr lang="ko-KR" altLang="en-US" sz="3200" dirty="0" smtClean="0"/>
              <a:t>자격증</a:t>
            </a:r>
            <a:endParaRPr lang="en-US" altLang="ko-KR" sz="3200" dirty="0"/>
          </a:p>
        </p:txBody>
      </p:sp>
      <p:sp>
        <p:nvSpPr>
          <p:cNvPr id="24" name="Text Box 41"/>
          <p:cNvSpPr txBox="1">
            <a:spLocks noChangeArrowheads="1"/>
          </p:cNvSpPr>
          <p:nvPr/>
        </p:nvSpPr>
        <p:spPr bwMode="auto">
          <a:xfrm>
            <a:off x="5445457" y="1399429"/>
            <a:ext cx="3575452" cy="1751985"/>
          </a:xfrm>
          <a:prstGeom prst="rect">
            <a:avLst/>
          </a:prstGeom>
          <a:noFill/>
          <a:ln w="28575" algn="ctr">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marL="177800" marR="0" lvl="0" indent="-177800" algn="l" defTabSz="914400" eaLnBrk="1" fontAlgn="auto" latinLnBrk="0" hangingPunct="1">
              <a:lnSpc>
                <a:spcPct val="120000"/>
              </a:lnSpc>
              <a:spcBef>
                <a:spcPts val="0"/>
              </a:spcBef>
              <a:spcAft>
                <a:spcPts val="0"/>
              </a:spcAft>
              <a:buClrTx/>
              <a:buSzTx/>
              <a:tabLst/>
              <a:defRPr/>
            </a:pPr>
            <a:endParaRPr kumimoji="1" lang="ko-KR" altLang="en-US" sz="1600" b="0" i="0" u="none" strike="noStrike" kern="0" cap="none" spc="0" normalizeH="0" baseline="0" noProof="0" dirty="0" smtClean="0">
              <a:ln>
                <a:noFill/>
              </a:ln>
              <a:solidFill>
                <a:srgbClr val="000000"/>
              </a:solidFill>
              <a:effectLst/>
              <a:uLnTx/>
              <a:uFillTx/>
              <a:latin typeface="+mn-ea"/>
              <a:ea typeface="+mn-ea"/>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ko-KR" sz="1800" dirty="0" smtClean="0">
                <a:solidFill>
                  <a:srgbClr val="C00000"/>
                </a:solidFill>
                <a:cs typeface="Arial" pitchFamily="34" charset="0"/>
              </a:rPr>
              <a:t>[</a:t>
            </a:r>
            <a:r>
              <a:rPr lang="ko-KR" altLang="en-US" sz="1800" dirty="0" smtClean="0">
                <a:solidFill>
                  <a:srgbClr val="C00000"/>
                </a:solidFill>
                <a:cs typeface="Arial" pitchFamily="34" charset="0"/>
              </a:rPr>
              <a:t>일반 교육비</a:t>
            </a:r>
            <a:r>
              <a:rPr lang="en-US" altLang="ko-KR" sz="1800" dirty="0" smtClean="0">
                <a:solidFill>
                  <a:srgbClr val="C00000"/>
                </a:solidFill>
                <a:cs typeface="Arial" pitchFamily="34" charset="0"/>
              </a:rPr>
              <a:t>]</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600" dirty="0" smtClean="0">
                <a:solidFill>
                  <a:srgbClr val="000000"/>
                </a:solidFill>
                <a:latin typeface="Arial" pitchFamily="34" charset="0"/>
                <a:ea typeface="굴림"/>
                <a:cs typeface="Arial" pitchFamily="34" charset="0"/>
              </a:rPr>
              <a:t>· </a:t>
            </a:r>
            <a:r>
              <a:rPr kumimoji="0" lang="en-US" altLang="ko-KR" sz="1600" dirty="0" smtClean="0">
                <a:solidFill>
                  <a:srgbClr val="000000"/>
                </a:solidFill>
                <a:latin typeface="Arial" pitchFamily="34" charset="0"/>
                <a:cs typeface="Arial" pitchFamily="34" charset="0"/>
              </a:rPr>
              <a:t>Fundamentals of the Java Programming 1,227,848 </a:t>
            </a:r>
            <a:r>
              <a:rPr kumimoji="0" lang="ko-KR" altLang="en-US" sz="1600" dirty="0" smtClean="0">
                <a:solidFill>
                  <a:srgbClr val="000000"/>
                </a:solidFill>
                <a:latin typeface="Arial" pitchFamily="34" charset="0"/>
                <a:cs typeface="Arial" pitchFamily="34" charset="0"/>
              </a:rPr>
              <a:t>원</a:t>
            </a:r>
            <a:endParaRPr kumimoji="0" lang="en-US" altLang="ko-KR" sz="1600" dirty="0" smtClean="0">
              <a:solidFill>
                <a:srgbClr val="00000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600" dirty="0" smtClean="0">
                <a:solidFill>
                  <a:srgbClr val="000000"/>
                </a:solidFill>
                <a:latin typeface="Arial" pitchFamily="34" charset="0"/>
                <a:ea typeface="굴림"/>
                <a:cs typeface="Arial" pitchFamily="34" charset="0"/>
              </a:rPr>
              <a:t>· </a:t>
            </a:r>
            <a:r>
              <a:rPr kumimoji="0" lang="en-US" altLang="ko-KR" sz="1600" dirty="0" smtClean="0">
                <a:solidFill>
                  <a:srgbClr val="000000"/>
                </a:solidFill>
                <a:latin typeface="Arial" pitchFamily="34" charset="0"/>
                <a:cs typeface="Arial" pitchFamily="34" charset="0"/>
              </a:rPr>
              <a:t>Java Programming Language : 1,227,848 </a:t>
            </a:r>
            <a:r>
              <a:rPr kumimoji="0" lang="ko-KR" altLang="en-US" sz="1600" dirty="0" smtClean="0">
                <a:solidFill>
                  <a:srgbClr val="000000"/>
                </a:solidFill>
                <a:latin typeface="Arial" pitchFamily="34" charset="0"/>
                <a:cs typeface="Arial" pitchFamily="34" charset="0"/>
              </a:rPr>
              <a:t>원</a:t>
            </a:r>
            <a:endParaRPr kumimoji="0" lang="en-US" altLang="ko-KR" sz="1600" dirty="0" smtClean="0">
              <a:solidFill>
                <a:srgbClr val="00000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ko-KR" sz="1600" dirty="0">
              <a:solidFill>
                <a:schemeClr val="tx1"/>
              </a:solidFill>
              <a:cs typeface="Arial" pitchFamily="34" charset="0"/>
            </a:endParaRPr>
          </a:p>
        </p:txBody>
      </p:sp>
      <p:sp>
        <p:nvSpPr>
          <p:cNvPr id="26" name="AutoShape 40"/>
          <p:cNvSpPr>
            <a:spLocks noChangeArrowheads="1"/>
          </p:cNvSpPr>
          <p:nvPr/>
        </p:nvSpPr>
        <p:spPr bwMode="auto">
          <a:xfrm rot="10800000">
            <a:off x="5472653" y="3319962"/>
            <a:ext cx="3698643" cy="479003"/>
          </a:xfrm>
          <a:prstGeom prst="triangle">
            <a:avLst>
              <a:gd name="adj" fmla="val 50000"/>
            </a:avLst>
          </a:prstGeom>
          <a:gradFill rotWithShape="1">
            <a:gsLst>
              <a:gs pos="0">
                <a:srgbClr val="C7C7ED"/>
              </a:gs>
              <a:gs pos="100000">
                <a:srgbClr val="FFFFFF"/>
              </a:gs>
            </a:gsLst>
            <a:lin ang="5400000" scaled="1"/>
          </a:gra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pPr marL="0" marR="0" lvl="0" indent="0" algn="l" defTabSz="914400" eaLnBrk="1" fontAlgn="auto" latinLnBrk="0" hangingPunct="1">
              <a:lnSpc>
                <a:spcPct val="120000"/>
              </a:lnSpc>
              <a:spcBef>
                <a:spcPts val="0"/>
              </a:spcBef>
              <a:spcAft>
                <a:spcPts val="0"/>
              </a:spcAft>
              <a:buClrTx/>
              <a:buSzTx/>
              <a:buFontTx/>
              <a:buChar char="•"/>
              <a:tabLst/>
              <a:defRPr/>
            </a:pPr>
            <a:endParaRPr kumimoji="0" lang="ko-KR" altLang="en-US" sz="900" b="0" i="0" u="none" strike="noStrike" kern="0" cap="none" spc="0" normalizeH="0" baseline="0" noProof="0" smtClean="0">
              <a:ln>
                <a:noFill/>
              </a:ln>
              <a:solidFill>
                <a:srgbClr val="000000"/>
              </a:solidFill>
              <a:effectLst/>
              <a:uLnTx/>
              <a:uFillTx/>
              <a:latin typeface="산돌고딕 L" pitchFamily="18" charset="-127"/>
              <a:ea typeface="산돌고딕 L" pitchFamily="18" charset="-127"/>
            </a:endParaRPr>
          </a:p>
        </p:txBody>
      </p:sp>
      <p:sp>
        <p:nvSpPr>
          <p:cNvPr id="27" name="Text Box 41"/>
          <p:cNvSpPr txBox="1">
            <a:spLocks noChangeArrowheads="1"/>
          </p:cNvSpPr>
          <p:nvPr/>
        </p:nvSpPr>
        <p:spPr bwMode="auto">
          <a:xfrm>
            <a:off x="5431808" y="3902895"/>
            <a:ext cx="3657599" cy="2061180"/>
          </a:xfrm>
          <a:prstGeom prst="rect">
            <a:avLst/>
          </a:prstGeom>
          <a:noFill/>
          <a:ln w="28575" algn="ctr">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177800" indent="-177800"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marL="177800" marR="0" lvl="0" indent="-177800" algn="l" defTabSz="914400" eaLnBrk="1" fontAlgn="auto" latinLnBrk="0" hangingPunct="1">
              <a:lnSpc>
                <a:spcPct val="120000"/>
              </a:lnSpc>
              <a:spcBef>
                <a:spcPts val="0"/>
              </a:spcBef>
              <a:spcAft>
                <a:spcPts val="0"/>
              </a:spcAft>
              <a:buClrTx/>
              <a:buSzTx/>
              <a:tabLst/>
              <a:defRPr/>
            </a:pPr>
            <a:endParaRPr kumimoji="1" lang="ko-KR" altLang="en-US" sz="1050" b="0" i="0" u="none" strike="noStrike" kern="0" cap="none" spc="0" normalizeH="0" baseline="0" noProof="0" dirty="0" smtClean="0">
              <a:ln>
                <a:noFill/>
              </a:ln>
              <a:solidFill>
                <a:srgbClr val="000000"/>
              </a:solidFill>
              <a:effectLst/>
              <a:uLnTx/>
              <a:uFillTx/>
              <a:latin typeface="+mn-ea"/>
              <a:ea typeface="+mn-ea"/>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altLang="ko-KR" sz="1300" dirty="0" smtClean="0">
                <a:solidFill>
                  <a:srgbClr val="C00000"/>
                </a:solidFill>
                <a:cs typeface="Arial" pitchFamily="34" charset="0"/>
              </a:rPr>
              <a:t>[</a:t>
            </a:r>
            <a:r>
              <a:rPr lang="ko-KR" altLang="en-US" sz="1300" dirty="0" smtClean="0">
                <a:solidFill>
                  <a:srgbClr val="C00000"/>
                </a:solidFill>
                <a:cs typeface="Arial" pitchFamily="34" charset="0"/>
              </a:rPr>
              <a:t>교육 참가자 전원 </a:t>
            </a:r>
            <a:r>
              <a:rPr lang="en-US" altLang="ko-KR" sz="1300" dirty="0" smtClean="0">
                <a:solidFill>
                  <a:srgbClr val="C00000"/>
                </a:solidFill>
                <a:cs typeface="Arial" pitchFamily="34" charset="0"/>
              </a:rPr>
              <a:t>OCJP </a:t>
            </a:r>
            <a:r>
              <a:rPr lang="ko-KR" altLang="en-US" sz="1300" dirty="0" smtClean="0">
                <a:solidFill>
                  <a:srgbClr val="C00000"/>
                </a:solidFill>
                <a:cs typeface="Arial" pitchFamily="34" charset="0"/>
              </a:rPr>
              <a:t>시험 대상 인정</a:t>
            </a:r>
            <a:r>
              <a:rPr lang="en-US" altLang="ko-KR" sz="1300" dirty="0" smtClean="0">
                <a:solidFill>
                  <a:srgbClr val="C00000"/>
                </a:solidFill>
                <a:cs typeface="Arial" pitchFamily="34" charset="0"/>
              </a:rPr>
              <a:t>]</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en-US" altLang="ko-KR" sz="1200" dirty="0" smtClean="0">
              <a:solidFill>
                <a:srgbClr val="00206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200" dirty="0" smtClean="0">
                <a:solidFill>
                  <a:srgbClr val="000000"/>
                </a:solidFill>
                <a:latin typeface="Arial" pitchFamily="34" charset="0"/>
                <a:ea typeface="굴림"/>
                <a:cs typeface="Arial" pitchFamily="34" charset="0"/>
              </a:rPr>
              <a:t>· </a:t>
            </a:r>
            <a:r>
              <a:rPr kumimoji="0" lang="ko-KR" altLang="en-US" sz="1400" dirty="0" smtClean="0">
                <a:solidFill>
                  <a:srgbClr val="000000"/>
                </a:solidFill>
                <a:latin typeface="Arial" pitchFamily="34" charset="0"/>
                <a:ea typeface="굴림"/>
                <a:cs typeface="Arial" pitchFamily="34" charset="0"/>
              </a:rPr>
              <a:t>합격률</a:t>
            </a:r>
            <a:r>
              <a:rPr kumimoji="0" lang="en-US" altLang="ko-KR" sz="1400" dirty="0" smtClean="0">
                <a:solidFill>
                  <a:srgbClr val="000000"/>
                </a:solidFill>
                <a:latin typeface="Arial" pitchFamily="34" charset="0"/>
                <a:ea typeface="굴림"/>
                <a:cs typeface="Arial" pitchFamily="34" charset="0"/>
              </a:rPr>
              <a:t> Up</a:t>
            </a: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400" dirty="0" smtClean="0">
                <a:solidFill>
                  <a:srgbClr val="000000"/>
                </a:solidFill>
                <a:latin typeface="Arial" pitchFamily="34" charset="0"/>
                <a:ea typeface="굴림"/>
                <a:cs typeface="Arial" pitchFamily="34" charset="0"/>
              </a:rPr>
              <a:t>· </a:t>
            </a:r>
            <a:r>
              <a:rPr kumimoji="0" lang="ko-KR" altLang="en-US" sz="1400" dirty="0" err="1" smtClean="0">
                <a:solidFill>
                  <a:srgbClr val="000000"/>
                </a:solidFill>
                <a:latin typeface="Arial" pitchFamily="34" charset="0"/>
                <a:ea typeface="굴림"/>
                <a:cs typeface="Arial" pitchFamily="34" charset="0"/>
              </a:rPr>
              <a:t>시험비</a:t>
            </a:r>
            <a:r>
              <a:rPr kumimoji="0" lang="ko-KR" altLang="en-US" sz="1400" dirty="0" smtClean="0">
                <a:solidFill>
                  <a:srgbClr val="000000"/>
                </a:solidFill>
                <a:latin typeface="Arial" pitchFamily="34" charset="0"/>
                <a:ea typeface="굴림"/>
                <a:cs typeface="Arial" pitchFamily="34" charset="0"/>
              </a:rPr>
              <a:t> </a:t>
            </a:r>
            <a:r>
              <a:rPr kumimoji="0" lang="ko-KR" altLang="en-US" sz="1400" dirty="0" smtClean="0">
                <a:solidFill>
                  <a:srgbClr val="000000"/>
                </a:solidFill>
                <a:latin typeface="Arial" pitchFamily="34" charset="0"/>
                <a:ea typeface="굴림"/>
                <a:cs typeface="Arial" pitchFamily="34" charset="0"/>
              </a:rPr>
              <a:t>할인</a:t>
            </a:r>
            <a:endParaRPr kumimoji="0" lang="en-US" altLang="ko-KR" sz="1400" dirty="0" smtClean="0">
              <a:solidFill>
                <a:srgbClr val="000000"/>
              </a:solidFill>
              <a:latin typeface="Arial" pitchFamily="34" charset="0"/>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altLang="ko-KR" sz="1400" dirty="0" smtClean="0">
                <a:solidFill>
                  <a:srgbClr val="000000"/>
                </a:solidFill>
                <a:latin typeface="Arial" pitchFamily="34" charset="0"/>
                <a:ea typeface="굴림"/>
                <a:cs typeface="Arial" pitchFamily="34" charset="0"/>
              </a:rPr>
              <a:t>· </a:t>
            </a:r>
            <a:r>
              <a:rPr kumimoji="0" lang="ko-KR" altLang="en-US" sz="1400" dirty="0" smtClean="0">
                <a:solidFill>
                  <a:srgbClr val="000000"/>
                </a:solidFill>
                <a:latin typeface="Arial" pitchFamily="34" charset="0"/>
                <a:ea typeface="굴림"/>
                <a:cs typeface="Arial" pitchFamily="34" charset="0"/>
              </a:rPr>
              <a:t>시험센터 운영</a:t>
            </a:r>
            <a:endParaRPr lang="en-US" altLang="ko-KR" sz="1400" dirty="0" smtClean="0">
              <a:solidFill>
                <a:schemeClr val="tx1"/>
              </a:solidFill>
              <a:cs typeface="Arial" pitchFamily="34" charset="0"/>
            </a:endParaRPr>
          </a:p>
          <a:p>
            <a:pPr latinLnBrk="0">
              <a:spcBef>
                <a:spcPts val="75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altLang="ko-KR" sz="1400" dirty="0">
              <a:solidFill>
                <a:schemeClr val="tx1"/>
              </a:solidFill>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1065213" y="795942"/>
            <a:ext cx="7380000" cy="360000"/>
          </a:xfrm>
          <a:prstGeom prst="rect">
            <a:avLst/>
          </a:prstGeom>
          <a:gradFill rotWithShape="1">
            <a:gsLst>
              <a:gs pos="0">
                <a:srgbClr val="ABD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nchor="ctr"/>
          <a:lstStyle/>
          <a:p>
            <a:pPr latinLnBrk="0">
              <a:spcBef>
                <a:spcPts val="10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ko-KR" altLang="en-US" sz="1600" dirty="0" smtClean="0">
                <a:solidFill>
                  <a:srgbClr val="000000"/>
                </a:solidFill>
                <a:cs typeface="Arial" pitchFamily="34" charset="0"/>
              </a:rPr>
              <a:t>집중 실무 교육을 통한 </a:t>
            </a:r>
            <a:r>
              <a:rPr lang="ko-KR" altLang="en-US" sz="1600" dirty="0" err="1" smtClean="0">
                <a:solidFill>
                  <a:srgbClr val="000000"/>
                </a:solidFill>
                <a:cs typeface="Arial" pitchFamily="34" charset="0"/>
              </a:rPr>
              <a:t>스펙</a:t>
            </a:r>
            <a:r>
              <a:rPr lang="ko-KR" altLang="en-US" sz="1600" dirty="0" smtClean="0">
                <a:solidFill>
                  <a:srgbClr val="000000"/>
                </a:solidFill>
                <a:cs typeface="Arial" pitchFamily="34" charset="0"/>
              </a:rPr>
              <a:t> 업</a:t>
            </a:r>
            <a:endParaRPr lang="en-US" altLang="ko-KR" sz="1600" dirty="0" smtClean="0">
              <a:solidFill>
                <a:srgbClr val="000000"/>
              </a:solidFill>
              <a:cs typeface="Arial" pitchFamily="34" charset="0"/>
            </a:endParaRPr>
          </a:p>
        </p:txBody>
      </p:sp>
      <p:sp>
        <p:nvSpPr>
          <p:cNvPr id="22" name="바닥글 개체 틀 3"/>
          <p:cNvSpPr txBox="1">
            <a:spLocks/>
          </p:cNvSpPr>
          <p:nvPr/>
        </p:nvSpPr>
        <p:spPr bwMode="auto">
          <a:xfrm>
            <a:off x="115888" y="6537776"/>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819AB-C5B3-438A-A634-DCFC88F70F65}" type="slidenum">
              <a:rPr kumimoji="0" lang="ko-KR" altLang="en-US" sz="900" b="0" i="0" u="none" strike="noStrike" kern="1200" cap="none" spc="0" normalizeH="0" baseline="0" noProof="0" smtClean="0">
                <a:ln>
                  <a:noFill/>
                </a:ln>
                <a:solidFill>
                  <a:schemeClr val="tx1"/>
                </a:solidFill>
                <a:effectLst/>
                <a:uLnTx/>
                <a:uFillTx/>
                <a:latin typeface="Arial" pitchFamily="34" charset="0"/>
                <a:ea typeface="굴림" pitchFamily="50" charset="-127"/>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ko-KR" sz="900" b="0" i="0" u="none" strike="noStrike" kern="1200" cap="none" spc="0" normalizeH="0" baseline="0" noProof="0" dirty="0" smtClean="0">
              <a:ln>
                <a:noFill/>
              </a:ln>
              <a:solidFill>
                <a:schemeClr val="tx1"/>
              </a:solidFill>
              <a:effectLst/>
              <a:uLnTx/>
              <a:uFillTx/>
              <a:latin typeface="Arial" pitchFamily="34" charset="0"/>
              <a:ea typeface="굴림" pitchFamily="50" charset="-127"/>
              <a:cs typeface="+mn-cs"/>
            </a:endParaRPr>
          </a:p>
        </p:txBody>
      </p:sp>
      <p:sp>
        <p:nvSpPr>
          <p:cNvPr id="2" name="직사각형 1"/>
          <p:cNvSpPr/>
          <p:nvPr/>
        </p:nvSpPr>
        <p:spPr>
          <a:xfrm>
            <a:off x="601663" y="1207638"/>
            <a:ext cx="8168626" cy="4770537"/>
          </a:xfrm>
          <a:prstGeom prst="rect">
            <a:avLst/>
          </a:prstGeom>
        </p:spPr>
        <p:txBody>
          <a:bodyPr wrap="square">
            <a:spAutoFit/>
          </a:bodyPr>
          <a:lstStyle/>
          <a:p>
            <a:pPr>
              <a:lnSpc>
                <a:spcPct val="190000"/>
              </a:lnSpc>
            </a:pPr>
            <a:endParaRPr lang="en-US" altLang="ko-KR" sz="1600" dirty="0" smtClean="0"/>
          </a:p>
          <a:p>
            <a:pPr>
              <a:lnSpc>
                <a:spcPct val="190000"/>
              </a:lnSpc>
            </a:pPr>
            <a:r>
              <a:rPr lang="ko-KR" altLang="en-US" sz="1600" dirty="0" smtClean="0"/>
              <a:t>○ 교육장소</a:t>
            </a:r>
            <a:r>
              <a:rPr lang="en-US" altLang="ko-KR" sz="1600" dirty="0" smtClean="0"/>
              <a:t>: </a:t>
            </a:r>
            <a:r>
              <a:rPr lang="ko-KR" altLang="en-US" sz="1600" dirty="0" smtClean="0"/>
              <a:t>국민</a:t>
            </a:r>
            <a:r>
              <a:rPr lang="ko-KR" altLang="en-US" sz="1600" dirty="0" smtClean="0"/>
              <a:t>대학교</a:t>
            </a:r>
            <a:endParaRPr lang="en-US" altLang="ko-KR" sz="1600" dirty="0" smtClean="0"/>
          </a:p>
          <a:p>
            <a:pPr>
              <a:lnSpc>
                <a:spcPct val="190000"/>
              </a:lnSpc>
            </a:pPr>
            <a:r>
              <a:rPr lang="ko-KR" altLang="en-US" sz="1600" dirty="0" smtClean="0"/>
              <a:t>○ 국비지원</a:t>
            </a:r>
            <a:r>
              <a:rPr lang="en-US" altLang="ko-KR" sz="1600" dirty="0" smtClean="0"/>
              <a:t> </a:t>
            </a:r>
            <a:r>
              <a:rPr lang="ko-KR" altLang="en-US" sz="1600" dirty="0" smtClean="0"/>
              <a:t>무료 교육</a:t>
            </a:r>
            <a:endParaRPr lang="en-US" altLang="ko-KR" sz="1600" dirty="0" smtClean="0"/>
          </a:p>
          <a:p>
            <a:pPr>
              <a:lnSpc>
                <a:spcPct val="190000"/>
              </a:lnSpc>
            </a:pPr>
            <a:r>
              <a:rPr lang="ko-KR" altLang="en-US" sz="1600" dirty="0" smtClean="0"/>
              <a:t>○ 대상</a:t>
            </a:r>
            <a:r>
              <a:rPr lang="en-US" altLang="ko-KR" sz="1600" dirty="0" smtClean="0"/>
              <a:t>: </a:t>
            </a:r>
            <a:r>
              <a:rPr lang="en-US" altLang="ko-KR" sz="1600" dirty="0" smtClean="0"/>
              <a:t>4 </a:t>
            </a:r>
            <a:r>
              <a:rPr lang="ko-KR" altLang="en-US" sz="1600" dirty="0" smtClean="0"/>
              <a:t>학년 </a:t>
            </a:r>
            <a:r>
              <a:rPr lang="ko-KR" altLang="en-US" sz="1600" dirty="0" smtClean="0"/>
              <a:t>재학생</a:t>
            </a:r>
            <a:endParaRPr lang="en-US" altLang="ko-KR" sz="1600" dirty="0" smtClean="0"/>
          </a:p>
          <a:p>
            <a:pPr>
              <a:lnSpc>
                <a:spcPct val="190000"/>
              </a:lnSpc>
            </a:pPr>
            <a:endParaRPr lang="en-US" altLang="ko-KR" sz="1600" dirty="0" smtClean="0"/>
          </a:p>
          <a:p>
            <a:pPr>
              <a:lnSpc>
                <a:spcPct val="190000"/>
              </a:lnSpc>
            </a:pPr>
            <a:r>
              <a:rPr lang="ko-KR" altLang="en-US" sz="1600" dirty="0" smtClean="0"/>
              <a:t>○ </a:t>
            </a:r>
            <a:r>
              <a:rPr lang="ko-KR" altLang="en-US" sz="1600" dirty="0" err="1" smtClean="0"/>
              <a:t>오라클</a:t>
            </a:r>
            <a:r>
              <a:rPr lang="ko-KR" altLang="en-US" sz="1600" dirty="0" smtClean="0"/>
              <a:t> 교육 수료증 제공</a:t>
            </a:r>
            <a:endParaRPr lang="en-US" altLang="ko-KR" sz="1600" dirty="0" smtClean="0"/>
          </a:p>
          <a:p>
            <a:pPr>
              <a:lnSpc>
                <a:spcPct val="190000"/>
              </a:lnSpc>
            </a:pPr>
            <a:r>
              <a:rPr lang="ko-KR" altLang="en-US" sz="1600" dirty="0" smtClean="0"/>
              <a:t>○ 한국생산성본부 수료증 제공</a:t>
            </a:r>
            <a:endParaRPr lang="en-US" altLang="ko-KR" sz="1600" dirty="0"/>
          </a:p>
          <a:p>
            <a:pPr>
              <a:lnSpc>
                <a:spcPct val="190000"/>
              </a:lnSpc>
            </a:pPr>
            <a:r>
              <a:rPr lang="ko-KR" altLang="en-US" sz="1600" dirty="0" smtClean="0"/>
              <a:t>○ </a:t>
            </a:r>
            <a:r>
              <a:rPr lang="ko-KR" altLang="en-US" sz="1600" dirty="0" err="1" smtClean="0"/>
              <a:t>오라클</a:t>
            </a:r>
            <a:r>
              <a:rPr lang="ko-KR" altLang="en-US" sz="1600" dirty="0" smtClean="0"/>
              <a:t> 국제 공인 자격증 취득 가능</a:t>
            </a:r>
            <a:r>
              <a:rPr lang="en-US" altLang="ko-KR" sz="1600" dirty="0" smtClean="0"/>
              <a:t>(OCP, OCJP, OCWCD, DB CLOUD)</a:t>
            </a:r>
          </a:p>
          <a:p>
            <a:pPr>
              <a:lnSpc>
                <a:spcPct val="190000"/>
              </a:lnSpc>
            </a:pPr>
            <a:r>
              <a:rPr lang="en-US" altLang="ko-KR" sz="1600" dirty="0"/>
              <a:t/>
            </a:r>
            <a:br>
              <a:rPr lang="en-US" altLang="ko-KR" sz="1600" dirty="0"/>
            </a:br>
            <a:endParaRPr lang="en-US" altLang="ko-KR" sz="1600" dirty="0" smtClean="0"/>
          </a:p>
        </p:txBody>
      </p:sp>
      <p:sp>
        <p:nvSpPr>
          <p:cNvPr id="20"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a:t>7</a:t>
            </a:r>
            <a:r>
              <a:rPr lang="en-US" altLang="ko-KR" sz="3200" dirty="0" smtClean="0"/>
              <a:t>. </a:t>
            </a:r>
            <a:r>
              <a:rPr lang="ko-KR" altLang="en-US" sz="3200" dirty="0" smtClean="0"/>
              <a:t>요약</a:t>
            </a:r>
            <a:endParaRPr lang="en-US" altLang="ko-KR" sz="3200" dirty="0"/>
          </a:p>
        </p:txBody>
      </p:sp>
      <p:sp>
        <p:nvSpPr>
          <p:cNvPr id="21" name="AutoShape 6"/>
          <p:cNvSpPr>
            <a:spLocks noChangeArrowheads="1"/>
          </p:cNvSpPr>
          <p:nvPr/>
        </p:nvSpPr>
        <p:spPr bwMode="auto">
          <a:xfrm>
            <a:off x="601663" y="795942"/>
            <a:ext cx="377825" cy="360000"/>
          </a:xfrm>
          <a:prstGeom prst="homePlate">
            <a:avLst>
              <a:gd name="adj" fmla="val 21486"/>
            </a:avLst>
          </a:prstGeom>
          <a:solidFill>
            <a:srgbClr val="CADCEE"/>
          </a:solidFill>
          <a:ln w="9525">
            <a:noFill/>
            <a:miter lim="800000"/>
            <a:headEnd/>
            <a:tailEnd/>
          </a:ln>
          <a:effectLst/>
        </p:spPr>
        <p:txBody>
          <a:bodyPr wrap="none" lIns="0" rIns="0" anchor="ctr"/>
          <a:lstStyle/>
          <a:p>
            <a:pPr algn="ctr">
              <a:defRPr/>
            </a:pPr>
            <a:endParaRPr lang="ko-KR" altLang="ko-KR" sz="1600" dirty="0">
              <a:solidFill>
                <a:schemeClr val="tx1"/>
              </a:solidFill>
              <a:latin typeface="HY헤드라인M" pitchFamily="18" charset="-127"/>
              <a:ea typeface="HY헤드라인M" pitchFamily="18" charset="-127"/>
            </a:endParaRPr>
          </a:p>
        </p:txBody>
      </p:sp>
      <p:sp>
        <p:nvSpPr>
          <p:cNvPr id="7" name="모서리가 둥근 직사각형 6"/>
          <p:cNvSpPr/>
          <p:nvPr/>
        </p:nvSpPr>
        <p:spPr>
          <a:xfrm>
            <a:off x="756402" y="1340768"/>
            <a:ext cx="1945853"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smtClean="0">
                <a:solidFill>
                  <a:schemeClr val="tx1"/>
                </a:solidFill>
              </a:rPr>
              <a:t>교육 일반 사항</a:t>
            </a:r>
            <a:endParaRPr lang="ko-KR" altLang="en-US" sz="1600" b="1" dirty="0">
              <a:solidFill>
                <a:schemeClr val="tx1"/>
              </a:solidFill>
            </a:endParaRPr>
          </a:p>
        </p:txBody>
      </p:sp>
      <p:sp>
        <p:nvSpPr>
          <p:cNvPr id="8" name="모서리가 둥근 직사각형 7"/>
          <p:cNvSpPr/>
          <p:nvPr/>
        </p:nvSpPr>
        <p:spPr>
          <a:xfrm>
            <a:off x="813270" y="3171843"/>
            <a:ext cx="1945853" cy="4320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600" dirty="0" smtClean="0">
                <a:solidFill>
                  <a:schemeClr val="tx1"/>
                </a:solidFill>
              </a:rPr>
              <a:t>특별 지원 사항</a:t>
            </a:r>
            <a:endParaRPr lang="ko-KR" altLang="en-US" sz="1600" b="1" dirty="0">
              <a:solidFill>
                <a:schemeClr val="tx1"/>
              </a:solidFill>
            </a:endParaRPr>
          </a:p>
        </p:txBody>
      </p:sp>
    </p:spTree>
    <p:extLst>
      <p:ext uri="{BB962C8B-B14F-4D97-AF65-F5344CB8AC3E}">
        <p14:creationId xmlns:p14="http://schemas.microsoft.com/office/powerpoint/2010/main" val="3554800344"/>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바닥글 개체 틀 1"/>
          <p:cNvSpPr>
            <a:spLocks noGrp="1"/>
          </p:cNvSpPr>
          <p:nvPr>
            <p:ph type="ftr" sz="quarter" idx="10"/>
          </p:nvPr>
        </p:nvSpPr>
        <p:spPr>
          <a:noFill/>
        </p:spPr>
        <p:txBody>
          <a:bodyPr/>
          <a:lstStyle/>
          <a:p>
            <a:fld id="{E0C63DB6-61C0-4A93-B866-7AFA4AAB940B}" type="slidenum">
              <a:rPr lang="ko-KR" altLang="en-US" smtClean="0"/>
              <a:pPr/>
              <a:t>14</a:t>
            </a:fld>
            <a:endParaRPr lang="en-US" altLang="ko-KR" smtClean="0"/>
          </a:p>
        </p:txBody>
      </p:sp>
      <p:sp>
        <p:nvSpPr>
          <p:cNvPr id="46083"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p:spPr>
        <p:txBody>
          <a:bodyPr wrap="none" anchor="ctr"/>
          <a:lstStyle/>
          <a:p>
            <a:pPr algn="ctr" latinLnBrk="0">
              <a:lnSpc>
                <a:spcPct val="90000"/>
              </a:lnSpc>
              <a:spcBef>
                <a:spcPct val="50000"/>
              </a:spcBef>
              <a:buClr>
                <a:schemeClr val="accent1"/>
              </a:buClr>
            </a:pPr>
            <a:endParaRPr lang="ko-KR" altLang="en-US"/>
          </a:p>
        </p:txBody>
      </p:sp>
      <p:pic>
        <p:nvPicPr>
          <p:cNvPr id="46084" name="Picture 1"/>
          <p:cNvPicPr>
            <a:picLocks noChangeAspect="1" noChangeArrowheads="1"/>
          </p:cNvPicPr>
          <p:nvPr/>
        </p:nvPicPr>
        <p:blipFill>
          <a:blip r:embed="rId3" cstate="print"/>
          <a:srcRect/>
          <a:stretch>
            <a:fillRect/>
          </a:stretch>
        </p:blipFill>
        <p:spPr bwMode="auto">
          <a:xfrm>
            <a:off x="1049020" y="1733550"/>
            <a:ext cx="6997700" cy="3390900"/>
          </a:xfrm>
          <a:prstGeom prst="rect">
            <a:avLst/>
          </a:prstGeom>
          <a:noFill/>
          <a:ln w="9525">
            <a:noFill/>
            <a:round/>
            <a:headEnd/>
            <a:tailEnd/>
          </a:ln>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815" y="377825"/>
            <a:ext cx="8340725" cy="736600"/>
          </a:xfrm>
        </p:spPr>
        <p:txBody>
          <a:bodyPr/>
          <a:lstStyle/>
          <a:p>
            <a:r>
              <a:rPr lang="en-US" sz="2800" b="1" dirty="0" smtClean="0"/>
              <a:t>Oracle Corporation Global</a:t>
            </a:r>
            <a:endParaRPr lang="en-IN" sz="2800" b="1" dirty="0"/>
          </a:p>
        </p:txBody>
      </p:sp>
      <p:graphicFrame>
        <p:nvGraphicFramePr>
          <p:cNvPr id="6" name="Group 225"/>
          <p:cNvGraphicFramePr>
            <a:graphicFrameLocks/>
          </p:cNvGraphicFramePr>
          <p:nvPr>
            <p:extLst>
              <p:ext uri="{D42A27DB-BD31-4B8C-83A1-F6EECF244321}">
                <p14:modId xmlns:p14="http://schemas.microsoft.com/office/powerpoint/2010/main" val="1880054515"/>
              </p:ext>
            </p:extLst>
          </p:nvPr>
        </p:nvGraphicFramePr>
        <p:xfrm>
          <a:off x="3216168" y="1514604"/>
          <a:ext cx="5575409" cy="4293337"/>
        </p:xfrm>
        <a:graphic>
          <a:graphicData uri="http://schemas.openxmlformats.org/drawingml/2006/table">
            <a:tbl>
              <a:tblPr>
                <a:effectLst/>
              </a:tblPr>
              <a:tblGrid>
                <a:gridCol w="2082344">
                  <a:extLst>
                    <a:ext uri="{9D8B030D-6E8A-4147-A177-3AD203B41FA5}">
                      <a16:colId xmlns:a16="http://schemas.microsoft.com/office/drawing/2014/main" val="20000"/>
                    </a:ext>
                  </a:extLst>
                </a:gridCol>
                <a:gridCol w="3493065">
                  <a:extLst>
                    <a:ext uri="{9D8B030D-6E8A-4147-A177-3AD203B41FA5}">
                      <a16:colId xmlns:a16="http://schemas.microsoft.com/office/drawing/2014/main" val="20001"/>
                    </a:ext>
                  </a:extLst>
                </a:gridCol>
              </a:tblGrid>
              <a:tr h="403709">
                <a:tc gridSpan="2">
                  <a:txBody>
                    <a:bodyPr/>
                    <a:lstStyle/>
                    <a:p>
                      <a:pPr marL="0" marR="0" lvl="0" indent="0" algn="ctr" defTabSz="914400" rtl="0" eaLnBrk="1" fontAlgn="base" latinLnBrk="0" hangingPunct="1">
                        <a:lnSpc>
                          <a:spcPct val="100000"/>
                        </a:lnSpc>
                        <a:spcBef>
                          <a:spcPct val="35000"/>
                        </a:spcBef>
                        <a:spcAft>
                          <a:spcPct val="0"/>
                        </a:spcAft>
                        <a:buClr>
                          <a:srgbClr val="FF0000"/>
                        </a:buClr>
                        <a:buSzTx/>
                        <a:buFontTx/>
                        <a:buNone/>
                        <a:tabLst/>
                      </a:pPr>
                      <a:r>
                        <a:rPr kumimoji="0" lang="ko-KR" altLang="en-US" sz="2400" b="1" i="0" u="none" strike="noStrike" cap="none" normalizeH="0" baseline="0" dirty="0" smtClean="0">
                          <a:ln>
                            <a:noFill/>
                          </a:ln>
                          <a:solidFill>
                            <a:schemeClr val="bg1"/>
                          </a:solidFill>
                          <a:effectLst/>
                          <a:latin typeface="맑은 고딕" pitchFamily="50" charset="-127"/>
                          <a:ea typeface="맑은 고딕" pitchFamily="50" charset="-127"/>
                          <a:cs typeface="Arial" charset="0"/>
                        </a:rPr>
                        <a:t>기 업 현 황</a:t>
                      </a:r>
                      <a:endParaRPr kumimoji="0" lang="en-US" sz="2400" b="1" i="0" u="none" strike="noStrike" cap="none" normalizeH="0" baseline="0" dirty="0" smtClean="0">
                        <a:ln>
                          <a:noFill/>
                        </a:ln>
                        <a:solidFill>
                          <a:schemeClr val="bg1"/>
                        </a:solidFill>
                        <a:effectLst/>
                        <a:latin typeface="맑은 고딕" pitchFamily="50" charset="-127"/>
                        <a:ea typeface="맑은 고딕" pitchFamily="50" charset="-127"/>
                        <a:cs typeface="Arial" charset="0"/>
                      </a:endParaRPr>
                    </a:p>
                  </a:txBody>
                  <a:tcPr marL="92151" marR="92151" marT="45676" marB="45676"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endParaRPr kumimoji="0" lang="en-US" sz="1400" b="1" i="0" u="none" strike="noStrike" cap="none" normalizeH="0" baseline="0" dirty="0" smtClean="0">
                        <a:ln>
                          <a:noFill/>
                        </a:ln>
                        <a:solidFill>
                          <a:schemeClr val="bg1"/>
                        </a:solidFill>
                        <a:effectLst/>
                        <a:latin typeface="Arial" charset="0"/>
                        <a:cs typeface="Arial" charset="0"/>
                      </a:endParaRP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1948">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pP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대표자</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(Executive Chairman &amp; CTO)</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lang="en-US" altLang="ko-KR" sz="1600" b="1" dirty="0" smtClean="0">
                          <a:latin typeface="맑은 고딕" pitchFamily="50" charset="-127"/>
                          <a:ea typeface="맑은 고딕" pitchFamily="50" charset="-127"/>
                        </a:rPr>
                        <a:t>Lawrence J. Ellison </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484348">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pPr>
                      <a:r>
                        <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CEO</a:t>
                      </a:r>
                    </a:p>
                  </a:txBody>
                  <a:tcPr marL="92791" marR="92791" marT="45995" marB="45995"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en-US" altLang="ko-KR" sz="16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Safra</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 </a:t>
                      </a:r>
                      <a:r>
                        <a:rPr kumimoji="0" lang="en-US" altLang="ko-KR" sz="16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Catz</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 Mark V. </a:t>
                      </a:r>
                      <a:r>
                        <a:rPr kumimoji="0" lang="en-US" altLang="ko-KR" sz="1600" b="1" i="0" u="none" strike="noStrike" cap="none" normalizeH="0" baseline="0" dirty="0" err="1" smtClean="0">
                          <a:ln>
                            <a:noFill/>
                          </a:ln>
                          <a:solidFill>
                            <a:schemeClr val="tx1"/>
                          </a:solidFill>
                          <a:effectLst/>
                          <a:latin typeface="맑은 고딕" pitchFamily="50" charset="-127"/>
                          <a:ea typeface="맑은 고딕" pitchFamily="50" charset="-127"/>
                          <a:cs typeface="Arial" charset="0"/>
                        </a:rPr>
                        <a:t>Hurd</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5121">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pP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설립 년도</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1977</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년 </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6</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월</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587322">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pP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본사 위치</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pPr>
                      <a:r>
                        <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500 Oracle Parkway</a:t>
                      </a:r>
                    </a:p>
                    <a:p>
                      <a:pPr marL="17463" marR="0" lvl="0" indent="0" algn="ctr" defTabSz="914400" rtl="0" eaLnBrk="1" fontAlgn="base" latinLnBrk="0" hangingPunct="1">
                        <a:lnSpc>
                          <a:spcPct val="100000"/>
                        </a:lnSpc>
                        <a:spcBef>
                          <a:spcPts val="0"/>
                        </a:spcBef>
                        <a:spcAft>
                          <a:spcPct val="0"/>
                        </a:spcAft>
                        <a:buClr>
                          <a:srgbClr val="FF0000"/>
                        </a:buClr>
                        <a:buSzTx/>
                        <a:buFontTx/>
                        <a:buNone/>
                        <a:tabLst/>
                      </a:pPr>
                      <a:r>
                        <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Redwood City, California</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 </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USA</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7322">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R&amp;D </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지출액</a:t>
                      </a:r>
                      <a:endPar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(Since 2004)</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340</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억 달러 </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(USD)</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587322">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연간 매출액</a:t>
                      </a:r>
                      <a:endPar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(FY 2016)</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420</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억 달러 </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(USD) (</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약</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50</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조원</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a:t>
                      </a:r>
                      <a:endPar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5120">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종업원 수</a:t>
                      </a:r>
                      <a:endPar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17463" marR="0" lvl="0" indent="0" algn="ctr" defTabSz="914400" rtl="0" eaLnBrk="1" fontAlgn="base" latinLnBrk="0" hangingPunct="1">
                        <a:lnSpc>
                          <a:spcPct val="100000"/>
                        </a:lnSpc>
                        <a:spcBef>
                          <a:spcPts val="0"/>
                        </a:spcBef>
                        <a:spcAft>
                          <a:spcPct val="0"/>
                        </a:spcAft>
                        <a:buClr>
                          <a:srgbClr val="FF0000"/>
                        </a:buClr>
                        <a:buSzTx/>
                        <a:buFontTx/>
                        <a:buNone/>
                        <a:tabLst/>
                        <a:defRPr/>
                      </a:pP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전세계 약 </a:t>
                      </a:r>
                      <a:r>
                        <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180</a:t>
                      </a:r>
                      <a:r>
                        <a:rPr kumimoji="0" 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,000</a:t>
                      </a:r>
                      <a:r>
                        <a:rPr kumimoji="0" lang="ko-KR" altLang="en-US"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rPr>
                        <a:t>명</a:t>
                      </a:r>
                      <a:endParaRPr kumimoji="0" lang="en-US" altLang="ko-KR" sz="1600" b="1" i="0" u="none" strike="noStrike" cap="none" normalizeH="0" baseline="0" dirty="0" smtClean="0">
                        <a:ln>
                          <a:noFill/>
                        </a:ln>
                        <a:solidFill>
                          <a:schemeClr val="tx1"/>
                        </a:solidFill>
                        <a:effectLst/>
                        <a:latin typeface="맑은 고딕" pitchFamily="50" charset="-127"/>
                        <a:ea typeface="맑은 고딕" pitchFamily="50" charset="-127"/>
                        <a:cs typeface="Arial" charset="0"/>
                      </a:endParaRPr>
                    </a:p>
                  </a:txBody>
                  <a:tcPr marL="92791" marR="92791" marT="45995" marB="45995"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bl>
          </a:graphicData>
        </a:graphic>
      </p:graphicFrame>
      <p:pic>
        <p:nvPicPr>
          <p:cNvPr id="7" name="그림 6" descr="ph_fac_hq_rs_cropped_002.jpg"/>
          <p:cNvPicPr>
            <a:picLocks noChangeAspect="1"/>
          </p:cNvPicPr>
          <p:nvPr/>
        </p:nvPicPr>
        <p:blipFill>
          <a:blip r:embed="rId3" cstate="print"/>
          <a:srcRect t="19212" r="44688"/>
          <a:stretch>
            <a:fillRect/>
          </a:stretch>
        </p:blipFill>
        <p:spPr>
          <a:xfrm>
            <a:off x="272174" y="1541066"/>
            <a:ext cx="2839160" cy="4148444"/>
          </a:xfrm>
          <a:prstGeom prst="rect">
            <a:avLst/>
          </a:prstGeom>
        </p:spPr>
      </p:pic>
      <p:sp>
        <p:nvSpPr>
          <p:cNvPr id="5" name="Slide Number Placeholder 6"/>
          <p:cNvSpPr>
            <a:spLocks noGrp="1"/>
          </p:cNvSpPr>
          <p:nvPr>
            <p:ph type="sldNum" sz="quarter" idx="4294967295"/>
          </p:nvPr>
        </p:nvSpPr>
        <p:spPr>
          <a:xfrm>
            <a:off x="8456614" y="6556379"/>
            <a:ext cx="285750" cy="182563"/>
          </a:xfrm>
          <a:prstGeom prst="rect">
            <a:avLst/>
          </a:prstGeom>
        </p:spPr>
        <p:txBody>
          <a:bodyPr numCol="1" anchorCtr="0" compatLnSpc="1">
            <a:prstTxWarp prst="textNoShape">
              <a:avLst/>
            </a:prstTxWarp>
          </a:bodyPr>
          <a:lstStyle/>
          <a:p>
            <a:pPr fontAlgn="base">
              <a:spcBef>
                <a:spcPct val="0"/>
              </a:spcBef>
              <a:spcAft>
                <a:spcPct val="0"/>
              </a:spcAft>
            </a:pPr>
            <a:fld id="{290DE185-01D4-4255-B1DE-686DEAC8F8DB}" type="slidenum">
              <a:rPr lang="en-US" altLang="ko-KR" sz="800" smtClean="0">
                <a:solidFill>
                  <a:srgbClr val="9F9F9F"/>
                </a:solidFill>
                <a:ea typeface="굴림" charset="-127"/>
              </a:rPr>
              <a:pPr fontAlgn="base">
                <a:spcBef>
                  <a:spcPct val="0"/>
                </a:spcBef>
                <a:spcAft>
                  <a:spcPct val="0"/>
                </a:spcAft>
              </a:pPr>
              <a:t>2</a:t>
            </a:fld>
            <a:endParaRPr lang="en-US" altLang="ko-KR" sz="800" dirty="0" smtClean="0">
              <a:solidFill>
                <a:srgbClr val="9F9F9F"/>
              </a:solidFill>
              <a:ea typeface="굴림" charset="-127"/>
            </a:endParaRPr>
          </a:p>
        </p:txBody>
      </p:sp>
      <p:sp>
        <p:nvSpPr>
          <p:cNvPr id="8" name="Title 1"/>
          <p:cNvSpPr>
            <a:spLocks noGrp="1"/>
          </p:cNvSpPr>
          <p:nvPr/>
        </p:nvSpPr>
        <p:spPr bwMode="auto">
          <a:xfrm>
            <a:off x="373063" y="212725"/>
            <a:ext cx="7581900" cy="656785"/>
          </a:xfrm>
          <a:prstGeom prst="rect">
            <a:avLst/>
          </a:prstGeom>
          <a:noFill/>
          <a:ln w="9525">
            <a:noFill/>
            <a:miter lim="800000"/>
            <a:headEnd/>
            <a:tailEnd/>
          </a:ln>
        </p:spPr>
        <p:txBody>
          <a:bodyPr lIns="0" tIns="0" rIns="0" bIns="0"/>
          <a:lstStyle/>
          <a:p>
            <a:pPr eaLnBrk="0" hangingPunct="0"/>
            <a:r>
              <a:rPr lang="en-US" altLang="ko-KR" sz="3200" dirty="0" smtClean="0"/>
              <a:t>1. </a:t>
            </a:r>
            <a:r>
              <a:rPr lang="ko-KR" altLang="en-US" sz="3200" dirty="0" smtClean="0"/>
              <a:t>회사소개</a:t>
            </a:r>
            <a:endParaRPr lang="en-US" altLang="ko-KR" sz="32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4815" y="377825"/>
            <a:ext cx="8340725" cy="736600"/>
          </a:xfrm>
        </p:spPr>
        <p:txBody>
          <a:bodyPr/>
          <a:lstStyle/>
          <a:p>
            <a:r>
              <a:rPr lang="ko-KR" altLang="en-US" sz="2800" b="1" dirty="0" err="1" smtClean="0"/>
              <a:t>오라클</a:t>
            </a:r>
            <a:r>
              <a:rPr lang="ko-KR" altLang="en-US" sz="2800" b="1" dirty="0" smtClean="0"/>
              <a:t> 경쟁사</a:t>
            </a:r>
            <a:endParaRPr lang="en-IN" sz="2800" b="1" dirty="0"/>
          </a:p>
        </p:txBody>
      </p:sp>
      <p:sp>
        <p:nvSpPr>
          <p:cNvPr id="5" name="Slide Number Placeholder 6"/>
          <p:cNvSpPr>
            <a:spLocks noGrp="1"/>
          </p:cNvSpPr>
          <p:nvPr>
            <p:ph type="sldNum" sz="quarter" idx="4294967295"/>
          </p:nvPr>
        </p:nvSpPr>
        <p:spPr>
          <a:xfrm>
            <a:off x="8456614" y="6556379"/>
            <a:ext cx="285750" cy="182563"/>
          </a:xfrm>
          <a:prstGeom prst="rect">
            <a:avLst/>
          </a:prstGeom>
        </p:spPr>
        <p:txBody>
          <a:bodyPr numCol="1" anchorCtr="0" compatLnSpc="1">
            <a:prstTxWarp prst="textNoShape">
              <a:avLst/>
            </a:prstTxWarp>
          </a:bodyPr>
          <a:lstStyle/>
          <a:p>
            <a:pPr fontAlgn="base">
              <a:spcBef>
                <a:spcPct val="0"/>
              </a:spcBef>
              <a:spcAft>
                <a:spcPct val="0"/>
              </a:spcAft>
            </a:pPr>
            <a:fld id="{290DE185-01D4-4255-B1DE-686DEAC8F8DB}" type="slidenum">
              <a:rPr lang="en-US" altLang="ko-KR" sz="800" smtClean="0">
                <a:solidFill>
                  <a:srgbClr val="9F9F9F"/>
                </a:solidFill>
                <a:ea typeface="굴림" charset="-127"/>
              </a:rPr>
              <a:pPr fontAlgn="base">
                <a:spcBef>
                  <a:spcPct val="0"/>
                </a:spcBef>
                <a:spcAft>
                  <a:spcPct val="0"/>
                </a:spcAft>
              </a:pPr>
              <a:t>3</a:t>
            </a:fld>
            <a:endParaRPr lang="en-US" altLang="ko-KR" sz="800" dirty="0" smtClean="0">
              <a:solidFill>
                <a:srgbClr val="9F9F9F"/>
              </a:solidFill>
              <a:ea typeface="굴림" charset="-127"/>
            </a:endParaRPr>
          </a:p>
        </p:txBody>
      </p:sp>
      <p:sp>
        <p:nvSpPr>
          <p:cNvPr id="8" name="Title 1"/>
          <p:cNvSpPr>
            <a:spLocks noGrp="1"/>
          </p:cNvSpPr>
          <p:nvPr/>
        </p:nvSpPr>
        <p:spPr bwMode="auto">
          <a:xfrm>
            <a:off x="373063" y="212725"/>
            <a:ext cx="7581900" cy="656785"/>
          </a:xfrm>
          <a:prstGeom prst="rect">
            <a:avLst/>
          </a:prstGeom>
          <a:noFill/>
          <a:ln w="9525">
            <a:noFill/>
            <a:miter lim="800000"/>
            <a:headEnd/>
            <a:tailEnd/>
          </a:ln>
        </p:spPr>
        <p:txBody>
          <a:bodyPr lIns="0" tIns="0" rIns="0" bIns="0"/>
          <a:lstStyle/>
          <a:p>
            <a:pPr eaLnBrk="0" hangingPunct="0"/>
            <a:r>
              <a:rPr lang="en-US" altLang="ko-KR" sz="3200" dirty="0" smtClean="0"/>
              <a:t>1. </a:t>
            </a:r>
            <a:r>
              <a:rPr lang="ko-KR" altLang="en-US" sz="3200" dirty="0" smtClean="0"/>
              <a:t>회사소개</a:t>
            </a:r>
            <a:endParaRPr lang="en-US" altLang="ko-KR" sz="3200" dirty="0"/>
          </a:p>
        </p:txBody>
      </p:sp>
      <p:pic>
        <p:nvPicPr>
          <p:cNvPr id="29698" name="Picture 2"/>
          <p:cNvPicPr>
            <a:picLocks noChangeAspect="1" noChangeArrowheads="1"/>
          </p:cNvPicPr>
          <p:nvPr/>
        </p:nvPicPr>
        <p:blipFill>
          <a:blip r:embed="rId3" cstate="print"/>
          <a:srcRect/>
          <a:stretch>
            <a:fillRect/>
          </a:stretch>
        </p:blipFill>
        <p:spPr bwMode="auto">
          <a:xfrm>
            <a:off x="600075" y="1481139"/>
            <a:ext cx="3086100" cy="1261952"/>
          </a:xfrm>
          <a:prstGeom prst="rect">
            <a:avLst/>
          </a:prstGeom>
          <a:noFill/>
          <a:ln w="9525">
            <a:noFill/>
            <a:miter lim="800000"/>
            <a:headEnd/>
            <a:tailEnd/>
          </a:ln>
        </p:spPr>
      </p:pic>
      <p:pic>
        <p:nvPicPr>
          <p:cNvPr id="29699" name="Picture 3"/>
          <p:cNvPicPr>
            <a:picLocks noChangeAspect="1" noChangeArrowheads="1"/>
          </p:cNvPicPr>
          <p:nvPr/>
        </p:nvPicPr>
        <p:blipFill>
          <a:blip r:embed="rId4" cstate="print"/>
          <a:srcRect/>
          <a:stretch>
            <a:fillRect/>
          </a:stretch>
        </p:blipFill>
        <p:spPr bwMode="auto">
          <a:xfrm>
            <a:off x="4590197" y="4665828"/>
            <a:ext cx="3048000" cy="1371600"/>
          </a:xfrm>
          <a:prstGeom prst="rect">
            <a:avLst/>
          </a:prstGeom>
          <a:noFill/>
          <a:ln w="9525">
            <a:noFill/>
            <a:miter lim="800000"/>
            <a:headEnd/>
            <a:tailEnd/>
          </a:ln>
        </p:spPr>
      </p:pic>
      <p:pic>
        <p:nvPicPr>
          <p:cNvPr id="29700" name="Picture 4"/>
          <p:cNvPicPr>
            <a:picLocks noChangeAspect="1" noChangeArrowheads="1"/>
          </p:cNvPicPr>
          <p:nvPr/>
        </p:nvPicPr>
        <p:blipFill>
          <a:blip r:embed="rId5" cstate="print"/>
          <a:srcRect/>
          <a:stretch>
            <a:fillRect/>
          </a:stretch>
        </p:blipFill>
        <p:spPr bwMode="auto">
          <a:xfrm>
            <a:off x="561975" y="3033713"/>
            <a:ext cx="3251820" cy="1481137"/>
          </a:xfrm>
          <a:prstGeom prst="rect">
            <a:avLst/>
          </a:prstGeom>
          <a:noFill/>
          <a:ln w="9525">
            <a:noFill/>
            <a:miter lim="800000"/>
            <a:headEnd/>
            <a:tailEnd/>
          </a:ln>
        </p:spPr>
      </p:pic>
      <p:pic>
        <p:nvPicPr>
          <p:cNvPr id="29701" name="Picture 5"/>
          <p:cNvPicPr>
            <a:picLocks noChangeAspect="1" noChangeArrowheads="1"/>
          </p:cNvPicPr>
          <p:nvPr/>
        </p:nvPicPr>
        <p:blipFill>
          <a:blip r:embed="rId6" cstate="print"/>
          <a:srcRect/>
          <a:stretch>
            <a:fillRect/>
          </a:stretch>
        </p:blipFill>
        <p:spPr bwMode="auto">
          <a:xfrm>
            <a:off x="4350651" y="3188032"/>
            <a:ext cx="3419475" cy="1264737"/>
          </a:xfrm>
          <a:prstGeom prst="rect">
            <a:avLst/>
          </a:prstGeom>
          <a:noFill/>
          <a:ln w="9525">
            <a:noFill/>
            <a:miter lim="800000"/>
            <a:headEnd/>
            <a:tailEnd/>
          </a:ln>
        </p:spPr>
      </p:pic>
      <p:pic>
        <p:nvPicPr>
          <p:cNvPr id="29702" name="Picture 6"/>
          <p:cNvPicPr>
            <a:picLocks noChangeAspect="1" noChangeArrowheads="1"/>
          </p:cNvPicPr>
          <p:nvPr/>
        </p:nvPicPr>
        <p:blipFill>
          <a:blip r:embed="rId7" cstate="print"/>
          <a:srcRect/>
          <a:stretch>
            <a:fillRect/>
          </a:stretch>
        </p:blipFill>
        <p:spPr bwMode="auto">
          <a:xfrm>
            <a:off x="485775" y="4686300"/>
            <a:ext cx="3667125" cy="1447800"/>
          </a:xfrm>
          <a:prstGeom prst="rect">
            <a:avLst/>
          </a:prstGeom>
          <a:noFill/>
          <a:ln w="9525">
            <a:noFill/>
            <a:miter lim="800000"/>
            <a:headEnd/>
            <a:tailEnd/>
          </a:ln>
        </p:spPr>
      </p:pic>
      <p:pic>
        <p:nvPicPr>
          <p:cNvPr id="29703" name="Picture 7"/>
          <p:cNvPicPr>
            <a:picLocks noChangeAspect="1" noChangeArrowheads="1"/>
          </p:cNvPicPr>
          <p:nvPr/>
        </p:nvPicPr>
        <p:blipFill>
          <a:blip r:embed="rId8" cstate="print"/>
          <a:srcRect/>
          <a:stretch>
            <a:fillRect/>
          </a:stretch>
        </p:blipFill>
        <p:spPr bwMode="auto">
          <a:xfrm>
            <a:off x="4261156" y="1307341"/>
            <a:ext cx="3561968" cy="15586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mtClean="0">
                <a:solidFill>
                  <a:srgbClr val="5F5F5F">
                    <a:lumMod val="60000"/>
                    <a:lumOff val="40000"/>
                  </a:srgbClr>
                </a:solidFill>
              </a:rPr>
              <a:t>Oracle Confidential – Internal/Restricted/Highly Restricted</a:t>
            </a:r>
            <a:endParaRPr lang="en-US">
              <a:solidFill>
                <a:srgbClr val="5F5F5F">
                  <a:lumMod val="60000"/>
                  <a:lumOff val="40000"/>
                </a:srgbClr>
              </a:solidFill>
            </a:endParaRPr>
          </a:p>
        </p:txBody>
      </p:sp>
      <p:sp>
        <p:nvSpPr>
          <p:cNvPr id="7" name="Slide Number Placeholder 6"/>
          <p:cNvSpPr>
            <a:spLocks noGrp="1"/>
          </p:cNvSpPr>
          <p:nvPr>
            <p:ph type="sldNum" sz="quarter" idx="12"/>
          </p:nvPr>
        </p:nvSpPr>
        <p:spPr/>
        <p:txBody>
          <a:bodyPr numCol="1" anchorCtr="0" compatLnSpc="1">
            <a:prstTxWarp prst="textNoShape">
              <a:avLst/>
            </a:prstTxWarp>
          </a:bodyPr>
          <a:lstStyle/>
          <a:p>
            <a:pPr fontAlgn="base">
              <a:spcBef>
                <a:spcPct val="0"/>
              </a:spcBef>
              <a:spcAft>
                <a:spcPct val="0"/>
              </a:spcAft>
            </a:pPr>
            <a:fld id="{C0A687F9-0122-43A4-87C1-3F85D5116DAF}" type="slidenum">
              <a:rPr lang="en-US" altLang="ko-KR" smtClean="0">
                <a:solidFill>
                  <a:srgbClr val="9F9F9F"/>
                </a:solidFill>
                <a:ea typeface="굴림" charset="-127"/>
              </a:rPr>
              <a:pPr fontAlgn="base">
                <a:spcBef>
                  <a:spcPct val="0"/>
                </a:spcBef>
                <a:spcAft>
                  <a:spcPct val="0"/>
                </a:spcAft>
              </a:pPr>
              <a:t>4</a:t>
            </a:fld>
            <a:endParaRPr lang="en-US" altLang="ko-KR" smtClean="0">
              <a:solidFill>
                <a:srgbClr val="9F9F9F"/>
              </a:solidFill>
              <a:ea typeface="굴림" charset="-127"/>
            </a:endParaRPr>
          </a:p>
        </p:txBody>
      </p:sp>
      <p:sp>
        <p:nvSpPr>
          <p:cNvPr id="8" name="TextBox 7"/>
          <p:cNvSpPr txBox="1"/>
          <p:nvPr/>
        </p:nvSpPr>
        <p:spPr>
          <a:xfrm>
            <a:off x="7287753" y="6137243"/>
            <a:ext cx="1438987" cy="313900"/>
          </a:xfrm>
          <a:prstGeom prst="rect">
            <a:avLst/>
          </a:prstGeom>
          <a:noFill/>
        </p:spPr>
        <p:txBody>
          <a:bodyPr wrap="none" lIns="0" tIns="0" rIns="0" bIns="0" rtlCol="0" anchor="ctr">
            <a:noAutofit/>
          </a:bodyPr>
          <a:lstStyle/>
          <a:p>
            <a:pPr algn="r" fontAlgn="base">
              <a:lnSpc>
                <a:spcPct val="90000"/>
              </a:lnSpc>
              <a:spcBef>
                <a:spcPct val="0"/>
              </a:spcBef>
              <a:spcAft>
                <a:spcPct val="0"/>
              </a:spcAft>
            </a:pPr>
            <a:r>
              <a:rPr kumimoji="1" lang="en-US" altLang="ko-KR" sz="1400" b="1" i="1" dirty="0">
                <a:solidFill>
                  <a:srgbClr val="5F5F5F"/>
                </a:solidFill>
                <a:ea typeface="굴림" charset="-127"/>
              </a:rPr>
              <a:t>Source: </a:t>
            </a:r>
            <a:r>
              <a:rPr kumimoji="1" lang="en-US" altLang="ko-KR" sz="1400" b="1" i="1" dirty="0" smtClean="0">
                <a:solidFill>
                  <a:srgbClr val="5F5F5F"/>
                </a:solidFill>
                <a:ea typeface="굴림" charset="-127"/>
              </a:rPr>
              <a:t>2015.06 </a:t>
            </a:r>
            <a:r>
              <a:rPr kumimoji="1" lang="en-US" altLang="ko-KR" sz="1400" b="1" i="1" dirty="0">
                <a:solidFill>
                  <a:srgbClr val="5F5F5F"/>
                </a:solidFill>
                <a:ea typeface="굴림" charset="-127"/>
              </a:rPr>
              <a:t>NIPA</a:t>
            </a:r>
            <a:endParaRPr kumimoji="1" lang="ko-KR" altLang="en-US" sz="1400" b="1" i="1" dirty="0">
              <a:solidFill>
                <a:srgbClr val="5F5F5F"/>
              </a:solidFill>
              <a:ea typeface="굴림" charset="-127"/>
            </a:endParaRPr>
          </a:p>
        </p:txBody>
      </p:sp>
      <p:grpSp>
        <p:nvGrpSpPr>
          <p:cNvPr id="4" name="그룹 3"/>
          <p:cNvGrpSpPr/>
          <p:nvPr/>
        </p:nvGrpSpPr>
        <p:grpSpPr>
          <a:xfrm>
            <a:off x="764577" y="890885"/>
            <a:ext cx="7101789" cy="5395940"/>
            <a:chOff x="1019436" y="890885"/>
            <a:chExt cx="9469052" cy="5395940"/>
          </a:xfrm>
        </p:grpSpPr>
        <p:pic>
          <p:nvPicPr>
            <p:cNvPr id="1026" name="Picture 2"/>
            <p:cNvPicPr>
              <a:picLocks noChangeAspect="1" noChangeArrowheads="1"/>
            </p:cNvPicPr>
            <p:nvPr/>
          </p:nvPicPr>
          <p:blipFill>
            <a:blip r:embed="rId3" cstate="print"/>
            <a:srcRect/>
            <a:stretch>
              <a:fillRect/>
            </a:stretch>
          </p:blipFill>
          <p:spPr bwMode="auto">
            <a:xfrm>
              <a:off x="1019436" y="1099506"/>
              <a:ext cx="7064375" cy="5008151"/>
            </a:xfrm>
            <a:prstGeom prst="rect">
              <a:avLst/>
            </a:prstGeom>
            <a:noFill/>
            <a:ln w="9525">
              <a:noFill/>
              <a:miter lim="800000"/>
              <a:headEnd/>
              <a:tailEnd/>
            </a:ln>
          </p:spPr>
        </p:pic>
        <p:pic>
          <p:nvPicPr>
            <p:cNvPr id="2" name="그림 1"/>
            <p:cNvPicPr>
              <a:picLocks noChangeAspect="1"/>
            </p:cNvPicPr>
            <p:nvPr/>
          </p:nvPicPr>
          <p:blipFill>
            <a:blip r:embed="rId4" cstate="print"/>
            <a:stretch>
              <a:fillRect/>
            </a:stretch>
          </p:blipFill>
          <p:spPr>
            <a:xfrm>
              <a:off x="8073159" y="890885"/>
              <a:ext cx="2415329" cy="5395940"/>
            </a:xfrm>
            <a:prstGeom prst="rect">
              <a:avLst/>
            </a:prstGeom>
          </p:spPr>
        </p:pic>
      </p:grpSp>
      <p:sp>
        <p:nvSpPr>
          <p:cNvPr id="10" name="Title 1"/>
          <p:cNvSpPr>
            <a:spLocks noGrp="1"/>
          </p:cNvSpPr>
          <p:nvPr/>
        </p:nvSpPr>
        <p:spPr bwMode="auto">
          <a:xfrm>
            <a:off x="373063" y="212725"/>
            <a:ext cx="7581900" cy="656785"/>
          </a:xfrm>
          <a:prstGeom prst="rect">
            <a:avLst/>
          </a:prstGeom>
          <a:noFill/>
          <a:ln w="9525">
            <a:noFill/>
            <a:miter lim="800000"/>
            <a:headEnd/>
            <a:tailEnd/>
          </a:ln>
        </p:spPr>
        <p:txBody>
          <a:bodyPr lIns="0" tIns="0" rIns="0" bIns="0"/>
          <a:lstStyle/>
          <a:p>
            <a:pPr eaLnBrk="0" hangingPunct="0"/>
            <a:r>
              <a:rPr lang="en-US" altLang="ko-KR" sz="3200" dirty="0" smtClean="0"/>
              <a:t>1. </a:t>
            </a:r>
            <a:r>
              <a:rPr lang="ko-KR" altLang="en-US" sz="3200" dirty="0" smtClean="0"/>
              <a:t>회사소개</a:t>
            </a:r>
            <a:r>
              <a:rPr lang="en-US" altLang="ko-KR" sz="3200" dirty="0" smtClean="0"/>
              <a:t>- IT </a:t>
            </a:r>
            <a:r>
              <a:rPr lang="ko-KR" altLang="en-US" sz="3200" dirty="0" smtClean="0"/>
              <a:t>기술</a:t>
            </a:r>
            <a:endParaRPr lang="en-US" altLang="ko-KR" sz="3200" dirty="0"/>
          </a:p>
        </p:txBody>
      </p:sp>
    </p:spTree>
    <p:extLst>
      <p:ext uri="{BB962C8B-B14F-4D97-AF65-F5344CB8AC3E}">
        <p14:creationId xmlns:p14="http://schemas.microsoft.com/office/powerpoint/2010/main" val="428871399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바닥글 개체 틀 3"/>
          <p:cNvSpPr>
            <a:spLocks noGrp="1"/>
          </p:cNvSpPr>
          <p:nvPr>
            <p:ph type="ftr" sz="quarter" idx="10"/>
          </p:nvPr>
        </p:nvSpPr>
        <p:spPr>
          <a:xfrm>
            <a:off x="115888" y="6553200"/>
            <a:ext cx="8839200" cy="152400"/>
          </a:xfrm>
          <a:noFill/>
        </p:spPr>
        <p:txBody>
          <a:bodyPr/>
          <a:lstStyle/>
          <a:p>
            <a:fld id="{8F6819AB-C5B3-438A-A634-DCFC88F70F65}" type="slidenum">
              <a:rPr lang="ko-KR" altLang="en-US" smtClean="0"/>
              <a:pPr/>
              <a:t>5</a:t>
            </a:fld>
            <a:endParaRPr lang="en-US" altLang="ko-KR" smtClean="0"/>
          </a:p>
        </p:txBody>
      </p:sp>
      <p:sp>
        <p:nvSpPr>
          <p:cNvPr id="21509"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1. </a:t>
            </a:r>
            <a:r>
              <a:rPr lang="ko-KR" altLang="en-US" sz="3200" dirty="0" smtClean="0"/>
              <a:t>회사소개</a:t>
            </a:r>
            <a:endParaRPr lang="en-US" altLang="ko-KR" sz="3200" dirty="0"/>
          </a:p>
        </p:txBody>
      </p:sp>
      <p:sp>
        <p:nvSpPr>
          <p:cNvPr id="16" name="직사각형 15"/>
          <p:cNvSpPr/>
          <p:nvPr/>
        </p:nvSpPr>
        <p:spPr>
          <a:xfrm>
            <a:off x="511961" y="2059544"/>
            <a:ext cx="381600" cy="3752776"/>
          </a:xfrm>
          <a:prstGeom prst="rect">
            <a:avLst/>
          </a:prstGeom>
          <a:solidFill>
            <a:srgbClr val="F79646">
              <a:lumMod val="40000"/>
              <a:lumOff val="60000"/>
            </a:srgbClr>
          </a:solidFill>
          <a:ln w="28575" cap="flat" cmpd="sng" algn="ctr">
            <a:noFill/>
            <a:prstDash val="solid"/>
          </a:ln>
          <a:effectLst/>
        </p:spPr>
        <p:txBody>
          <a:bodyPr rtlCol="0" anchor="ct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ko-KR" altLang="en-US" sz="900" b="0" i="0" u="none" strike="noStrike" kern="0" cap="none" spc="0" normalizeH="0" baseline="0" noProof="0">
              <a:ln>
                <a:noFill/>
              </a:ln>
              <a:solidFill>
                <a:srgbClr val="1F497D"/>
              </a:solidFill>
              <a:effectLst/>
              <a:uLnTx/>
              <a:uFillTx/>
              <a:latin typeface="맑은 고딕"/>
              <a:ea typeface="맑은 고딕"/>
              <a:cs typeface="+mn-cs"/>
            </a:endParaRPr>
          </a:p>
        </p:txBody>
      </p:sp>
      <p:sp>
        <p:nvSpPr>
          <p:cNvPr id="17" name="Oval 35"/>
          <p:cNvSpPr>
            <a:spLocks noChangeArrowheads="1"/>
          </p:cNvSpPr>
          <p:nvPr/>
        </p:nvSpPr>
        <p:spPr bwMode="auto">
          <a:xfrm>
            <a:off x="512416" y="1565012"/>
            <a:ext cx="3380573" cy="453905"/>
          </a:xfrm>
          <a:prstGeom prst="roundRect">
            <a:avLst/>
          </a:prstGeom>
          <a:solidFill>
            <a:srgbClr val="904E20"/>
          </a:solidFill>
          <a:ln>
            <a:noFill/>
          </a:ln>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smtClean="0">
                <a:ln>
                  <a:noFill/>
                </a:ln>
                <a:solidFill>
                  <a:srgbClr val="EEECE1"/>
                </a:solidFill>
                <a:effectLst/>
                <a:uLnTx/>
                <a:uFillTx/>
              </a:rPr>
              <a:t>Oracle Today</a:t>
            </a:r>
            <a:endParaRPr kumimoji="0" lang="en-US" altLang="ko-KR" sz="1200" b="1" i="0" u="none" strike="noStrike" kern="0" cap="none" spc="0" normalizeH="0" baseline="0" noProof="0" dirty="0" smtClean="0">
              <a:ln>
                <a:noFill/>
              </a:ln>
              <a:solidFill>
                <a:srgbClr val="FFFFFF"/>
              </a:solidFill>
              <a:effectLst/>
              <a:uLnTx/>
              <a:uFillTx/>
            </a:endParaRPr>
          </a:p>
        </p:txBody>
      </p:sp>
      <p:sp>
        <p:nvSpPr>
          <p:cNvPr id="18" name="Oval 35"/>
          <p:cNvSpPr>
            <a:spLocks noChangeArrowheads="1"/>
          </p:cNvSpPr>
          <p:nvPr/>
        </p:nvSpPr>
        <p:spPr bwMode="auto">
          <a:xfrm>
            <a:off x="4112361" y="1565012"/>
            <a:ext cx="4705714" cy="453600"/>
          </a:xfrm>
          <a:prstGeom prst="roundRect">
            <a:avLst/>
          </a:prstGeom>
          <a:solidFill>
            <a:srgbClr val="904E20"/>
          </a:solidFill>
          <a:ln>
            <a:noFill/>
          </a:ln>
        </p:spPr>
        <p:txBody>
          <a:bodyPr wrap="none"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smtClean="0">
                <a:ln>
                  <a:noFill/>
                </a:ln>
                <a:solidFill>
                  <a:srgbClr val="EEECE1"/>
                </a:solidFill>
                <a:effectLst/>
                <a:uLnTx/>
                <a:uFillTx/>
              </a:rPr>
              <a:t>Leader in Key Markets</a:t>
            </a:r>
            <a:endParaRPr kumimoji="0" lang="en-US" altLang="ko-KR" sz="1200" b="1" i="0" u="none" strike="noStrike" kern="0" cap="none" spc="0" normalizeH="0" baseline="0" noProof="0" dirty="0" smtClean="0">
              <a:ln>
                <a:noFill/>
              </a:ln>
              <a:solidFill>
                <a:srgbClr val="FFFFFF"/>
              </a:solidFill>
              <a:effectLst/>
              <a:uLnTx/>
              <a:uFillTx/>
            </a:endParaRPr>
          </a:p>
        </p:txBody>
      </p:sp>
      <p:sp>
        <p:nvSpPr>
          <p:cNvPr id="19" name="직사각형 18"/>
          <p:cNvSpPr/>
          <p:nvPr/>
        </p:nvSpPr>
        <p:spPr>
          <a:xfrm>
            <a:off x="749874" y="2059544"/>
            <a:ext cx="3146479" cy="3752776"/>
          </a:xfrm>
          <a:prstGeom prst="rect">
            <a:avLst/>
          </a:prstGeom>
          <a:solidFill>
            <a:srgbClr val="ECECEC"/>
          </a:solidFill>
          <a:ln w="28575" cap="flat" cmpd="sng" algn="ctr">
            <a:noFill/>
            <a:prstDash val="solid"/>
          </a:ln>
          <a:effectLst/>
        </p:spPr>
        <p:txBody>
          <a:bodyPr rtlCol="0" anchor="ctr"/>
          <a:lstStyle/>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370,000 Total Number of Customers </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285,000 Database Customers  </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65,000 Oracle Applications Customers</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90,000 Oracle Fusion Middleware Customers</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250,000 Midsize Customers</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Over 30,000 Partners </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Approximately 106,000 Employees </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29,000 Developers and Engineers</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14,500 Support Professionals</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20,000 Consultants</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Supporting Customers in Over 145 Countries</a:t>
            </a:r>
          </a:p>
          <a:p>
            <a:pPr marL="227013" marR="0" lvl="0" indent="-227013" defTabSz="914400" eaLnBrk="1" fontAlgn="auto" latinLnBrk="0" hangingPunct="1">
              <a:lnSpc>
                <a:spcPct val="100000"/>
              </a:lnSpc>
              <a:spcBef>
                <a:spcPts val="0"/>
              </a:spcBef>
              <a:spcAft>
                <a:spcPts val="30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98% of Fortune Global 500 are Oracle Customers</a:t>
            </a:r>
          </a:p>
        </p:txBody>
      </p:sp>
      <p:sp>
        <p:nvSpPr>
          <p:cNvPr id="20" name="직사각형 19"/>
          <p:cNvSpPr/>
          <p:nvPr/>
        </p:nvSpPr>
        <p:spPr>
          <a:xfrm>
            <a:off x="512417" y="2059544"/>
            <a:ext cx="3816000" cy="3033861"/>
          </a:xfrm>
          <a:prstGeom prst="rect">
            <a:avLst/>
          </a:prstGeom>
          <a:noFill/>
          <a:ln w="28575" cap="flat" cmpd="sng" algn="ctr">
            <a:noFill/>
            <a:prstDash val="solid"/>
          </a:ln>
          <a:effectLst/>
        </p:spPr>
        <p:txBody>
          <a:bodyPr rtlCol="0" anchor="ct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ko-KR" altLang="en-US" sz="900" b="0" i="0" u="none" strike="noStrike" kern="0" cap="none" spc="0" normalizeH="0" baseline="0" noProof="0" dirty="0">
              <a:ln>
                <a:noFill/>
              </a:ln>
              <a:solidFill>
                <a:sysClr val="windowText" lastClr="000000"/>
              </a:solidFill>
              <a:effectLst/>
              <a:uLnTx/>
              <a:uFillTx/>
              <a:latin typeface="맑은 고딕"/>
              <a:ea typeface="맑은 고딕"/>
              <a:cs typeface="+mn-cs"/>
            </a:endParaRPr>
          </a:p>
        </p:txBody>
      </p:sp>
      <p:sp>
        <p:nvSpPr>
          <p:cNvPr id="21" name="직사각형 20"/>
          <p:cNvSpPr/>
          <p:nvPr/>
        </p:nvSpPr>
        <p:spPr>
          <a:xfrm>
            <a:off x="4112360" y="2059544"/>
            <a:ext cx="2402291" cy="3752776"/>
          </a:xfrm>
          <a:prstGeom prst="rect">
            <a:avLst/>
          </a:prstGeom>
          <a:solidFill>
            <a:srgbClr val="ECECEC"/>
          </a:solidFill>
          <a:ln w="28575" cap="flat" cmpd="sng" algn="ctr">
            <a:noFill/>
            <a:prstDash val="solid"/>
          </a:ln>
          <a:effectLst/>
        </p:spPr>
        <p:txBody>
          <a:bodyPr rtlCol="0" anchor="ctr"/>
          <a:lstStyle/>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Database</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Database on Solaris</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Database on Linux</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Database on SAP</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Data Warehousing</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Embedded Database</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Development Language - Java </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Middleware</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Application Servers</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Identity and Access Management</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Unix Server</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Tape Storage</a:t>
            </a:r>
          </a:p>
          <a:p>
            <a:pPr marL="227013" marR="0" lvl="0" indent="-227013" defTabSz="914400" eaLnBrk="1" fontAlgn="auto" latinLnBrk="0" hangingPunct="1">
              <a:lnSpc>
                <a:spcPct val="10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Project Portfolio Management</a:t>
            </a:r>
            <a:endParaRPr kumimoji="0" lang="ko-KR" altLang="en-US" sz="1050" b="0" i="0" u="none" strike="noStrike" kern="0" cap="none" spc="0" normalizeH="0" baseline="0" noProof="0" dirty="0">
              <a:ln>
                <a:noFill/>
              </a:ln>
              <a:solidFill>
                <a:sysClr val="windowText" lastClr="000000"/>
              </a:solidFill>
              <a:effectLst/>
              <a:uLnTx/>
              <a:uFillTx/>
              <a:latin typeface="맑은 고딕"/>
              <a:ea typeface="맑은 고딕"/>
              <a:cs typeface="+mn-cs"/>
            </a:endParaRPr>
          </a:p>
        </p:txBody>
      </p:sp>
      <p:pic>
        <p:nvPicPr>
          <p:cNvPr id="22" name="Picture 1029" descr="Number One"/>
          <p:cNvPicPr>
            <a:picLocks noChangeAspect="1" noChangeArrowheads="1"/>
          </p:cNvPicPr>
          <p:nvPr/>
        </p:nvPicPr>
        <p:blipFill>
          <a:blip r:embed="rId2" cstate="print"/>
          <a:srcRect/>
          <a:stretch>
            <a:fillRect/>
          </a:stretch>
        </p:blipFill>
        <p:spPr bwMode="auto">
          <a:xfrm>
            <a:off x="4159059" y="2096230"/>
            <a:ext cx="345559" cy="337341"/>
          </a:xfrm>
          <a:prstGeom prst="rect">
            <a:avLst/>
          </a:prstGeom>
          <a:noFill/>
          <a:ln w="9525">
            <a:noFill/>
            <a:miter lim="800000"/>
            <a:headEnd/>
            <a:tailEnd/>
          </a:ln>
        </p:spPr>
      </p:pic>
      <p:sp>
        <p:nvSpPr>
          <p:cNvPr id="23" name="직사각형 22"/>
          <p:cNvSpPr/>
          <p:nvPr/>
        </p:nvSpPr>
        <p:spPr>
          <a:xfrm>
            <a:off x="6433890" y="2060016"/>
            <a:ext cx="2402291" cy="3752776"/>
          </a:xfrm>
          <a:prstGeom prst="rect">
            <a:avLst/>
          </a:prstGeom>
          <a:solidFill>
            <a:srgbClr val="ECECEC"/>
          </a:solidFill>
          <a:ln w="28575" cap="flat" cmpd="sng" algn="ctr">
            <a:noFill/>
            <a:prstDash val="solid"/>
          </a:ln>
          <a:effectLst/>
        </p:spPr>
        <p:txBody>
          <a:bodyPr rtlCol="0" anchor="ctr"/>
          <a:lstStyle/>
          <a:p>
            <a:pPr marL="227013" marR="0" lvl="0" indent="-227013" defTabSz="914400" eaLnBrk="1" fontAlgn="auto" latinLnBrk="0" hangingPunct="1">
              <a:lnSpc>
                <a:spcPct val="80000"/>
              </a:lnSpc>
              <a:spcBef>
                <a:spcPct val="20000"/>
              </a:spcBef>
              <a:spcAft>
                <a:spcPts val="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CRM </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Retail </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Communications </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Human Capital Management</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Financial Services</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i="0" u="none" strike="noStrike" kern="0" cap="none" spc="0" normalizeH="0" baseline="0" noProof="0" dirty="0" smtClean="0">
                <a:ln>
                  <a:noFill/>
                </a:ln>
                <a:solidFill>
                  <a:srgbClr val="FF0000"/>
                </a:solidFill>
                <a:effectLst/>
                <a:uLnTx/>
                <a:uFillTx/>
                <a:latin typeface="맑은 고딕"/>
                <a:ea typeface="맑은 고딕"/>
                <a:cs typeface="+mn-cs"/>
              </a:rPr>
              <a:t>Banking</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Insurance</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Public Sector</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Professional Services</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Life Sciences</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Transportation</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Construction</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Discrete Manufacturing</a:t>
            </a:r>
          </a:p>
          <a:p>
            <a:pPr marL="227013" marR="0" lvl="0" indent="-227013" defTabSz="914400" eaLnBrk="1" fontAlgn="auto" latinLnBrk="0" hangingPunct="1">
              <a:lnSpc>
                <a:spcPct val="90000"/>
              </a:lnSpc>
              <a:spcBef>
                <a:spcPct val="20000"/>
              </a:spcBef>
              <a:spcAft>
                <a:spcPts val="0"/>
              </a:spcAft>
              <a:buClr>
                <a:srgbClr val="4F81BD"/>
              </a:buClr>
              <a:buSzTx/>
              <a:buFontTx/>
              <a:buChar char="•"/>
              <a:tabLst/>
              <a:defRPr/>
            </a:pPr>
            <a:r>
              <a:rPr kumimoji="0" lang="en-US" altLang="ko-KR" sz="1050" b="0" i="0" u="none" strike="noStrike" kern="0" cap="none" spc="0" normalizeH="0" baseline="0" noProof="0" dirty="0" smtClean="0">
                <a:ln>
                  <a:noFill/>
                </a:ln>
                <a:solidFill>
                  <a:sysClr val="windowText" lastClr="000000"/>
                </a:solidFill>
                <a:effectLst/>
                <a:uLnTx/>
                <a:uFillTx/>
                <a:latin typeface="맑은 고딕"/>
                <a:ea typeface="맑은 고딕"/>
                <a:cs typeface="+mn-cs"/>
              </a:rPr>
              <a:t>Enterprise Performance Management</a:t>
            </a:r>
          </a:p>
        </p:txBody>
      </p:sp>
      <p:sp>
        <p:nvSpPr>
          <p:cNvPr id="25" name="Text Box 29"/>
          <p:cNvSpPr txBox="1">
            <a:spLocks noChangeArrowheads="1"/>
          </p:cNvSpPr>
          <p:nvPr/>
        </p:nvSpPr>
        <p:spPr bwMode="auto">
          <a:xfrm>
            <a:off x="501651" y="829528"/>
            <a:ext cx="8174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algn="just">
              <a:spcBef>
                <a:spcPct val="20000"/>
              </a:spcBef>
            </a:pPr>
            <a:r>
              <a:rPr lang="ko-KR" altLang="en-US" sz="1200" b="0" dirty="0" err="1" smtClean="0">
                <a:solidFill>
                  <a:schemeClr val="tx1"/>
                </a:solidFill>
                <a:ea typeface="맑은 고딕" pitchFamily="50" charset="-127"/>
              </a:rPr>
              <a:t>오라클은</a:t>
            </a:r>
            <a:r>
              <a:rPr lang="ko-KR" altLang="en-US" sz="1200" b="0" dirty="0" smtClean="0">
                <a:solidFill>
                  <a:schemeClr val="tx1"/>
                </a:solidFill>
                <a:ea typeface="맑은 고딕" pitchFamily="50" charset="-127"/>
              </a:rPr>
              <a:t> </a:t>
            </a:r>
            <a:r>
              <a:rPr lang="en-US" altLang="ko-KR" sz="1200" b="0" dirty="0" smtClean="0">
                <a:solidFill>
                  <a:schemeClr val="tx1"/>
                </a:solidFill>
                <a:ea typeface="맑은 고딕" pitchFamily="50" charset="-127"/>
              </a:rPr>
              <a:t>Global </a:t>
            </a:r>
            <a:r>
              <a:rPr lang="ko-KR" altLang="en-US" sz="1200" b="0" dirty="0" smtClean="0">
                <a:solidFill>
                  <a:schemeClr val="tx1"/>
                </a:solidFill>
                <a:ea typeface="맑은 고딕" pitchFamily="50" charset="-127"/>
              </a:rPr>
              <a:t>기업들이 필요로 하는 모든 </a:t>
            </a:r>
            <a:r>
              <a:rPr lang="en-US" altLang="ko-KR" sz="1200" b="0" dirty="0" smtClean="0">
                <a:solidFill>
                  <a:schemeClr val="tx1"/>
                </a:solidFill>
                <a:ea typeface="맑은 고딕" pitchFamily="50" charset="-127"/>
              </a:rPr>
              <a:t>Level</a:t>
            </a:r>
            <a:r>
              <a:rPr lang="ko-KR" altLang="en-US" sz="1200" b="0" dirty="0" smtClean="0">
                <a:solidFill>
                  <a:schemeClr val="tx1"/>
                </a:solidFill>
                <a:ea typeface="맑은 고딕" pitchFamily="50" charset="-127"/>
              </a:rPr>
              <a:t>에 대하여 </a:t>
            </a:r>
            <a:r>
              <a:rPr lang="en-US" altLang="ko-KR" sz="1200" b="0" dirty="0" smtClean="0">
                <a:solidFill>
                  <a:schemeClr val="tx1"/>
                </a:solidFill>
                <a:ea typeface="맑은 고딕" pitchFamily="50" charset="-127"/>
              </a:rPr>
              <a:t>Open Architecture</a:t>
            </a:r>
            <a:r>
              <a:rPr lang="ko-KR" altLang="en-US" sz="1200" b="0" dirty="0" smtClean="0">
                <a:solidFill>
                  <a:schemeClr val="tx1"/>
                </a:solidFill>
                <a:ea typeface="맑은 고딕" pitchFamily="50" charset="-127"/>
              </a:rPr>
              <a:t>로 구성된 </a:t>
            </a:r>
            <a:r>
              <a:rPr lang="en-US" altLang="ko-KR" sz="1200" b="0" dirty="0" smtClean="0">
                <a:solidFill>
                  <a:schemeClr val="tx1"/>
                </a:solidFill>
                <a:ea typeface="맑은 고딕" pitchFamily="50" charset="-127"/>
              </a:rPr>
              <a:t>IT</a:t>
            </a:r>
            <a:r>
              <a:rPr lang="ko-KR" altLang="en-US" sz="1200" b="0" dirty="0" smtClean="0">
                <a:solidFill>
                  <a:schemeClr val="tx1"/>
                </a:solidFill>
                <a:ea typeface="맑은 고딕" pitchFamily="50" charset="-127"/>
              </a:rPr>
              <a:t>의 </a:t>
            </a:r>
            <a:r>
              <a:rPr lang="en-US" altLang="ko-KR" sz="1200" b="0" dirty="0" smtClean="0">
                <a:solidFill>
                  <a:schemeClr val="tx1"/>
                </a:solidFill>
                <a:ea typeface="맑은 고딕" pitchFamily="50" charset="-127"/>
              </a:rPr>
              <a:t>Solution</a:t>
            </a:r>
            <a:r>
              <a:rPr lang="ko-KR" altLang="en-US" sz="1200" b="0" dirty="0" smtClean="0">
                <a:solidFill>
                  <a:schemeClr val="tx1"/>
                </a:solidFill>
                <a:ea typeface="맑은 고딕" pitchFamily="50" charset="-127"/>
              </a:rPr>
              <a:t>을 제공하며</a:t>
            </a:r>
            <a:r>
              <a:rPr lang="en-US" altLang="ko-KR" sz="1200" b="0" dirty="0" smtClean="0">
                <a:solidFill>
                  <a:schemeClr val="tx1"/>
                </a:solidFill>
                <a:ea typeface="맑은 고딕" pitchFamily="50" charset="-127"/>
              </a:rPr>
              <a:t>, </a:t>
            </a:r>
            <a:r>
              <a:rPr lang="ko-KR" altLang="en-US" sz="1200" b="0" dirty="0" smtClean="0">
                <a:solidFill>
                  <a:schemeClr val="tx1"/>
                </a:solidFill>
                <a:ea typeface="맑은 고딕" pitchFamily="50" charset="-127"/>
              </a:rPr>
              <a:t>산업의 표준을 세워나가고 있습니다</a:t>
            </a:r>
            <a:endParaRPr lang="ko-KR" altLang="en-US" sz="1200" b="0" dirty="0">
              <a:solidFill>
                <a:schemeClr val="tx1"/>
              </a:solidFill>
              <a:ea typeface="맑은 고딕" pitchFamily="50" charset="-127"/>
            </a:endParaRPr>
          </a:p>
        </p:txBody>
      </p:sp>
      <p:pic>
        <p:nvPicPr>
          <p:cNvPr id="26" name="Picture 1029" descr="Number One"/>
          <p:cNvPicPr>
            <a:picLocks noChangeAspect="1" noChangeArrowheads="1"/>
          </p:cNvPicPr>
          <p:nvPr/>
        </p:nvPicPr>
        <p:blipFill>
          <a:blip r:embed="rId2" cstate="print"/>
          <a:srcRect/>
          <a:stretch>
            <a:fillRect/>
          </a:stretch>
        </p:blipFill>
        <p:spPr bwMode="auto">
          <a:xfrm>
            <a:off x="8394578" y="2103774"/>
            <a:ext cx="345559" cy="337341"/>
          </a:xfrm>
          <a:prstGeom prst="rect">
            <a:avLst/>
          </a:prstGeom>
          <a:noFill/>
          <a:ln w="9525">
            <a:noFill/>
            <a:miter lim="800000"/>
            <a:headEnd/>
            <a:tailEnd/>
          </a:ln>
        </p:spPr>
      </p:pic>
      <p:sp>
        <p:nvSpPr>
          <p:cNvPr id="27" name="Rectangle 6"/>
          <p:cNvSpPr>
            <a:spLocks noGrp="1" noChangeArrowheads="1"/>
          </p:cNvSpPr>
          <p:nvPr>
            <p:ph type="title"/>
          </p:nvPr>
        </p:nvSpPr>
        <p:spPr>
          <a:xfrm>
            <a:off x="4926767" y="2152441"/>
            <a:ext cx="3058389" cy="261610"/>
          </a:xfrm>
          <a:ln>
            <a:solidFill>
              <a:srgbClr val="0070C0"/>
            </a:solidFill>
          </a:ln>
        </p:spPr>
        <p:txBody>
          <a:bodyPr wrap="square" lIns="91440" tIns="45720" rIns="91440" bIns="45720">
            <a:spAutoFit/>
          </a:bodyPr>
          <a:lstStyle/>
          <a:p>
            <a:pPr eaLnBrk="1" latinLnBrk="1" hangingPunct="1"/>
            <a:r>
              <a:rPr kumimoji="1" lang="en-US" altLang="ko-KR" sz="1100" dirty="0" smtClean="0">
                <a:ea typeface="맑은 고딕" pitchFamily="50" charset="-127"/>
              </a:rPr>
              <a:t> World No.1 Enterprise Software Company</a:t>
            </a:r>
            <a:endParaRPr kumimoji="1" lang="ko-KR" altLang="en-US" sz="1100" b="0" dirty="0" smtClean="0">
              <a:ea typeface="맑은 고딕" pitchFamily="50" charset="-127"/>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바닥글 개체 틀 3"/>
          <p:cNvSpPr>
            <a:spLocks noGrp="1"/>
          </p:cNvSpPr>
          <p:nvPr>
            <p:ph type="ftr" sz="quarter" idx="10"/>
          </p:nvPr>
        </p:nvSpPr>
        <p:spPr>
          <a:xfrm>
            <a:off x="115888" y="6553200"/>
            <a:ext cx="8839200" cy="152400"/>
          </a:xfrm>
          <a:noFill/>
        </p:spPr>
        <p:txBody>
          <a:bodyPr/>
          <a:lstStyle/>
          <a:p>
            <a:fld id="{8F6819AB-C5B3-438A-A634-DCFC88F70F65}" type="slidenum">
              <a:rPr lang="ko-KR" altLang="en-US" smtClean="0"/>
              <a:pPr/>
              <a:t>6</a:t>
            </a:fld>
            <a:endParaRPr lang="en-US" altLang="ko-KR" smtClean="0"/>
          </a:p>
        </p:txBody>
      </p:sp>
      <p:sp>
        <p:nvSpPr>
          <p:cNvPr id="21509"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1. </a:t>
            </a:r>
            <a:r>
              <a:rPr lang="ko-KR" altLang="en-US" sz="3200" dirty="0" smtClean="0"/>
              <a:t>회사소개</a:t>
            </a:r>
            <a:endParaRPr lang="en-US" altLang="ko-KR" sz="3200" dirty="0"/>
          </a:p>
        </p:txBody>
      </p:sp>
      <p:sp>
        <p:nvSpPr>
          <p:cNvPr id="15" name="Rectangle 4"/>
          <p:cNvSpPr>
            <a:spLocks noChangeArrowheads="1"/>
          </p:cNvSpPr>
          <p:nvPr/>
        </p:nvSpPr>
        <p:spPr bwMode="auto">
          <a:xfrm>
            <a:off x="905347" y="1727427"/>
            <a:ext cx="7414788" cy="309958"/>
          </a:xfrm>
          <a:prstGeom prst="rect">
            <a:avLst/>
          </a:prstGeom>
          <a:solidFill>
            <a:srgbClr val="CCECFF"/>
          </a:solidFill>
          <a:ln w="9525">
            <a:noFill/>
            <a:round/>
            <a:headEnd/>
            <a:tailEnd/>
          </a:ln>
        </p:spPr>
        <p:txBody>
          <a:bodyPr wrap="square" lIns="90000" tIns="46800" rIns="90000" bIns="46800">
            <a:spAutoFit/>
          </a:bodyPr>
          <a:lstStyle/>
          <a:p>
            <a:pPr algn="ctr" defTabSz="449263">
              <a:spcBef>
                <a:spcPts val="5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b="1" i="0" dirty="0">
                <a:solidFill>
                  <a:srgbClr val="000000"/>
                </a:solidFill>
                <a:ea typeface="맑은 고딕" pitchFamily="50" charset="-127"/>
              </a:rPr>
              <a:t>유일한</a:t>
            </a:r>
            <a:r>
              <a:rPr lang="ko-KR" altLang="en-US" b="1" i="0" dirty="0">
                <a:solidFill>
                  <a:srgbClr val="BFBFBF"/>
                </a:solidFill>
                <a:ea typeface="맑은 고딕" pitchFamily="50" charset="-127"/>
              </a:rPr>
              <a:t> </a:t>
            </a:r>
            <a:r>
              <a:rPr lang="en-US" altLang="ko-KR" b="1" i="0" dirty="0">
                <a:solidFill>
                  <a:srgbClr val="FF0000"/>
                </a:solidFill>
                <a:ea typeface="맑은 고딕" pitchFamily="50" charset="-127"/>
              </a:rPr>
              <a:t>End-To-End Total Service</a:t>
            </a:r>
            <a:r>
              <a:rPr lang="en-US" altLang="ko-KR" b="1" i="0" dirty="0">
                <a:solidFill>
                  <a:srgbClr val="BFBFBF"/>
                </a:solidFill>
                <a:ea typeface="맑은 고딕" pitchFamily="50" charset="-127"/>
              </a:rPr>
              <a:t> </a:t>
            </a:r>
            <a:r>
              <a:rPr lang="ko-KR" altLang="en-US" b="1" i="0" dirty="0">
                <a:solidFill>
                  <a:srgbClr val="000000"/>
                </a:solidFill>
                <a:ea typeface="맑은 고딕" pitchFamily="50" charset="-127"/>
              </a:rPr>
              <a:t>제공</a:t>
            </a:r>
          </a:p>
        </p:txBody>
      </p:sp>
      <p:sp>
        <p:nvSpPr>
          <p:cNvPr id="25" name="Oval 5"/>
          <p:cNvSpPr>
            <a:spLocks noChangeArrowheads="1"/>
          </p:cNvSpPr>
          <p:nvPr/>
        </p:nvSpPr>
        <p:spPr bwMode="auto">
          <a:xfrm>
            <a:off x="2484095" y="2781818"/>
            <a:ext cx="4149725" cy="2397125"/>
          </a:xfrm>
          <a:prstGeom prst="ellipse">
            <a:avLst/>
          </a:prstGeom>
          <a:solidFill>
            <a:srgbClr val="FFFFFF"/>
          </a:solidFill>
          <a:ln w="28440">
            <a:solidFill>
              <a:srgbClr val="292929"/>
            </a:solidFill>
            <a:prstDash val="sysDot"/>
            <a:miter lim="800000"/>
            <a:headEnd/>
            <a:tailEnd/>
          </a:ln>
        </p:spPr>
        <p:txBody>
          <a:bodyPr wrap="none" anchor="ctr"/>
          <a:lstStyle/>
          <a:p>
            <a:endParaRPr lang="ko-KR" altLang="en-US" sz="1800" b="1" i="0">
              <a:ea typeface="맑은 고딕" pitchFamily="50" charset="-127"/>
            </a:endParaRPr>
          </a:p>
        </p:txBody>
      </p:sp>
      <p:sp>
        <p:nvSpPr>
          <p:cNvPr id="26" name="Oval 6"/>
          <p:cNvSpPr>
            <a:spLocks noChangeArrowheads="1"/>
          </p:cNvSpPr>
          <p:nvPr/>
        </p:nvSpPr>
        <p:spPr bwMode="auto">
          <a:xfrm>
            <a:off x="3179420" y="3045343"/>
            <a:ext cx="2757487" cy="1873250"/>
          </a:xfrm>
          <a:prstGeom prst="ellipse">
            <a:avLst/>
          </a:prstGeom>
          <a:solidFill>
            <a:srgbClr val="FFCC66"/>
          </a:solidFill>
          <a:ln w="9360">
            <a:solidFill>
              <a:srgbClr val="FFFFFF"/>
            </a:solidFill>
            <a:miter lim="800000"/>
            <a:headEnd/>
            <a:tailEnd/>
          </a:ln>
          <a:scene3d>
            <a:camera prst="orthographicFront"/>
            <a:lightRig rig="threePt" dir="t"/>
          </a:scene3d>
          <a:sp3d>
            <a:bevelT w="114300" prst="artDeco"/>
          </a:sp3d>
        </p:spPr>
        <p:txBody>
          <a:bodyPr wrap="none" lIns="90000" tIns="46800" rIns="90000" bIns="46800" anchor="ctr"/>
          <a:lstStyle/>
          <a:p>
            <a:pPr defTabSz="449263">
              <a:spcBef>
                <a:spcPts val="4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800" dirty="0" smtClean="0">
                <a:solidFill>
                  <a:srgbClr val="000000"/>
                </a:solidFill>
                <a:ea typeface="맑은 고딕" pitchFamily="50" charset="-127"/>
              </a:rPr>
              <a:t>   </a:t>
            </a:r>
            <a:r>
              <a:rPr lang="ko-KR" altLang="en-US" sz="1400" b="1" i="0" dirty="0" smtClean="0">
                <a:solidFill>
                  <a:srgbClr val="000000"/>
                </a:solidFill>
                <a:ea typeface="맑은 고딕" pitchFamily="50" charset="-127"/>
              </a:rPr>
              <a:t>사업 </a:t>
            </a:r>
            <a:r>
              <a:rPr lang="ko-KR" altLang="en-US" sz="1400" b="1" i="0" dirty="0">
                <a:solidFill>
                  <a:srgbClr val="000000"/>
                </a:solidFill>
                <a:ea typeface="맑은 고딕" pitchFamily="50" charset="-127"/>
              </a:rPr>
              <a:t>영역 </a:t>
            </a:r>
            <a:r>
              <a:rPr lang="ko-KR" altLang="en-US" sz="1400" b="1" i="0" dirty="0" smtClean="0">
                <a:solidFill>
                  <a:srgbClr val="000000"/>
                </a:solidFill>
                <a:ea typeface="맑은 고딕" pitchFamily="50" charset="-127"/>
              </a:rPr>
              <a:t>및 제품</a:t>
            </a:r>
            <a:endParaRPr lang="ko-KR" altLang="en-US" sz="1400" b="1" i="0" dirty="0">
              <a:solidFill>
                <a:srgbClr val="000000"/>
              </a:solidFill>
              <a:ea typeface="맑은 고딕" pitchFamily="50" charset="-127"/>
            </a:endParaRPr>
          </a:p>
        </p:txBody>
      </p:sp>
      <p:sp>
        <p:nvSpPr>
          <p:cNvPr id="27" name="AutoShape 7"/>
          <p:cNvSpPr>
            <a:spLocks noChangeArrowheads="1"/>
          </p:cNvSpPr>
          <p:nvPr/>
        </p:nvSpPr>
        <p:spPr bwMode="auto">
          <a:xfrm rot="10800000">
            <a:off x="3111157" y="2265281"/>
            <a:ext cx="2895600" cy="1223962"/>
          </a:xfrm>
          <a:prstGeom prst="upArrow">
            <a:avLst>
              <a:gd name="adj1" fmla="val 65880"/>
              <a:gd name="adj2" fmla="val 69907"/>
            </a:avLst>
          </a:prstGeom>
          <a:gradFill rotWithShape="0">
            <a:gsLst>
              <a:gs pos="0">
                <a:srgbClr val="FFFFFF"/>
              </a:gs>
              <a:gs pos="100000">
                <a:srgbClr val="006699"/>
              </a:gs>
            </a:gsLst>
            <a:lin ang="5400000" scaled="1"/>
          </a:gradFill>
          <a:ln w="9525">
            <a:noFill/>
            <a:round/>
            <a:headEnd/>
            <a:tailEnd/>
          </a:ln>
          <a:effectLst>
            <a:outerShdw dist="50760" dir="5400000" algn="ctr" rotWithShape="0">
              <a:srgbClr val="FFFFFF"/>
            </a:outerShdw>
          </a:effectLst>
        </p:spPr>
        <p:txBody>
          <a:bodyPr wrap="none" anchor="ctr"/>
          <a:lstStyle/>
          <a:p>
            <a:pPr>
              <a:defRPr/>
            </a:pPr>
            <a:endParaRPr lang="ko-KR" altLang="en-US" sz="1800" b="1" i="0" dirty="0">
              <a:latin typeface="Arial" charset="0"/>
              <a:ea typeface="맑은 고딕" pitchFamily="50" charset="-127"/>
            </a:endParaRPr>
          </a:p>
        </p:txBody>
      </p:sp>
      <p:sp>
        <p:nvSpPr>
          <p:cNvPr id="28" name="AutoShape 8"/>
          <p:cNvSpPr>
            <a:spLocks noChangeArrowheads="1"/>
          </p:cNvSpPr>
          <p:nvPr/>
        </p:nvSpPr>
        <p:spPr bwMode="auto">
          <a:xfrm rot="5400000">
            <a:off x="1429245" y="3212739"/>
            <a:ext cx="2530475" cy="1490663"/>
          </a:xfrm>
          <a:prstGeom prst="upArrow">
            <a:avLst>
              <a:gd name="adj1" fmla="val 71778"/>
              <a:gd name="adj2" fmla="val 58403"/>
            </a:avLst>
          </a:prstGeom>
          <a:gradFill rotWithShape="0">
            <a:gsLst>
              <a:gs pos="0">
                <a:srgbClr val="006699"/>
              </a:gs>
              <a:gs pos="100000">
                <a:srgbClr val="FFFFFF"/>
              </a:gs>
            </a:gsLst>
            <a:lin ang="10800000" scaled="1"/>
          </a:gradFill>
          <a:ln w="9525">
            <a:noFill/>
            <a:round/>
            <a:headEnd/>
            <a:tailEnd/>
          </a:ln>
          <a:effectLst>
            <a:outerShdw dist="63360" algn="ctr" rotWithShape="0">
              <a:srgbClr val="FFFFFF"/>
            </a:outerShdw>
          </a:effectLst>
        </p:spPr>
        <p:txBody>
          <a:bodyPr wrap="none" anchor="ctr"/>
          <a:lstStyle/>
          <a:p>
            <a:pPr>
              <a:defRPr/>
            </a:pPr>
            <a:endParaRPr lang="ko-KR" altLang="en-US" sz="1800" b="1" i="0" dirty="0">
              <a:latin typeface="Arial" charset="0"/>
              <a:ea typeface="맑은 고딕" pitchFamily="50" charset="-127"/>
            </a:endParaRPr>
          </a:p>
        </p:txBody>
      </p:sp>
      <p:sp>
        <p:nvSpPr>
          <p:cNvPr id="29" name="AutoShape 9"/>
          <p:cNvSpPr>
            <a:spLocks noChangeArrowheads="1"/>
          </p:cNvSpPr>
          <p:nvPr/>
        </p:nvSpPr>
        <p:spPr bwMode="auto">
          <a:xfrm rot="16200000">
            <a:off x="5135798" y="3162239"/>
            <a:ext cx="2484438" cy="1514475"/>
          </a:xfrm>
          <a:prstGeom prst="upArrow">
            <a:avLst>
              <a:gd name="adj1" fmla="val 71120"/>
              <a:gd name="adj2" fmla="val 61856"/>
            </a:avLst>
          </a:prstGeom>
          <a:gradFill rotWithShape="0">
            <a:gsLst>
              <a:gs pos="0">
                <a:srgbClr val="FFFFFF"/>
              </a:gs>
              <a:gs pos="100000">
                <a:srgbClr val="006699"/>
              </a:gs>
            </a:gsLst>
            <a:lin ang="10800000" scaled="1"/>
          </a:gradFill>
          <a:ln w="9525">
            <a:noFill/>
            <a:round/>
            <a:headEnd/>
            <a:tailEnd/>
          </a:ln>
          <a:effectLst>
            <a:outerShdw dist="63360" dir="10800000" algn="ctr" rotWithShape="0">
              <a:srgbClr val="FFFFFF"/>
            </a:outerShdw>
          </a:effectLst>
        </p:spPr>
        <p:txBody>
          <a:bodyPr wrap="none" anchor="ctr"/>
          <a:lstStyle/>
          <a:p>
            <a:pPr>
              <a:defRPr/>
            </a:pPr>
            <a:endParaRPr lang="ko-KR" altLang="en-US" sz="1800" b="1" i="0" dirty="0">
              <a:latin typeface="Arial" charset="0"/>
              <a:ea typeface="맑은 고딕" pitchFamily="50" charset="-127"/>
            </a:endParaRPr>
          </a:p>
        </p:txBody>
      </p:sp>
      <p:sp>
        <p:nvSpPr>
          <p:cNvPr id="30" name="Text Box 10"/>
          <p:cNvSpPr txBox="1">
            <a:spLocks noChangeArrowheads="1"/>
          </p:cNvSpPr>
          <p:nvPr/>
        </p:nvSpPr>
        <p:spPr bwMode="auto">
          <a:xfrm>
            <a:off x="3587579" y="2509369"/>
            <a:ext cx="1031875" cy="482600"/>
          </a:xfrm>
          <a:prstGeom prst="rect">
            <a:avLst/>
          </a:prstGeom>
          <a:noFill/>
          <a:ln w="9525">
            <a:noFill/>
            <a:round/>
            <a:headEnd/>
            <a:tailEnd/>
          </a:ln>
        </p:spPr>
        <p:txBody>
          <a:bodyPr wrap="none" lIns="90000" tIns="46800" rIns="90000" bIns="46800" anchor="ctr">
            <a:spAutoFit/>
          </a:bodyPr>
          <a:lstStyle/>
          <a:p>
            <a:pPr defTabSz="449263">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dirty="0">
                <a:solidFill>
                  <a:srgbClr val="000000"/>
                </a:solidFill>
                <a:ea typeface="맑은 고딕" pitchFamily="50" charset="-127"/>
              </a:rPr>
              <a:t> </a:t>
            </a:r>
            <a:r>
              <a:rPr lang="en-US" altLang="ko-KR" sz="1100" b="1" i="0" dirty="0">
                <a:solidFill>
                  <a:srgbClr val="000000"/>
                </a:solidFill>
                <a:ea typeface="맑은 고딕" pitchFamily="50" charset="-127"/>
              </a:rPr>
              <a:t>ERP </a:t>
            </a:r>
            <a:r>
              <a:rPr lang="ko-KR" altLang="en-US" sz="1100" b="1" i="0" dirty="0">
                <a:solidFill>
                  <a:srgbClr val="000000"/>
                </a:solidFill>
                <a:ea typeface="맑은 고딕" pitchFamily="50" charset="-127"/>
              </a:rPr>
              <a:t>컨설팅</a:t>
            </a:r>
          </a:p>
          <a:p>
            <a:pPr defTabSz="449263">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dirty="0">
                <a:solidFill>
                  <a:srgbClr val="000000"/>
                </a:solidFill>
                <a:ea typeface="맑은 고딕" pitchFamily="50" charset="-127"/>
              </a:rPr>
              <a:t> </a:t>
            </a:r>
            <a:r>
              <a:rPr lang="en-US" altLang="ko-KR" sz="1100" b="1" i="0" dirty="0">
                <a:solidFill>
                  <a:srgbClr val="000000"/>
                </a:solidFill>
                <a:ea typeface="맑은 고딕" pitchFamily="50" charset="-127"/>
              </a:rPr>
              <a:t>BPR </a:t>
            </a:r>
            <a:r>
              <a:rPr lang="ko-KR" altLang="en-US" sz="1100" b="1" i="0" dirty="0">
                <a:solidFill>
                  <a:srgbClr val="000000"/>
                </a:solidFill>
                <a:ea typeface="맑은 고딕" pitchFamily="50" charset="-127"/>
              </a:rPr>
              <a:t>컨설팅</a:t>
            </a:r>
          </a:p>
        </p:txBody>
      </p:sp>
      <p:sp>
        <p:nvSpPr>
          <p:cNvPr id="31" name="Text Box 11"/>
          <p:cNvSpPr txBox="1">
            <a:spLocks noChangeArrowheads="1"/>
          </p:cNvSpPr>
          <p:nvPr/>
        </p:nvSpPr>
        <p:spPr bwMode="auto">
          <a:xfrm>
            <a:off x="4495629" y="2509369"/>
            <a:ext cx="968375" cy="482600"/>
          </a:xfrm>
          <a:prstGeom prst="rect">
            <a:avLst/>
          </a:prstGeom>
          <a:noFill/>
          <a:ln w="9525">
            <a:noFill/>
            <a:round/>
            <a:headEnd/>
            <a:tailEnd/>
          </a:ln>
        </p:spPr>
        <p:txBody>
          <a:bodyPr wrap="none" lIns="90000" tIns="46800" rIns="90000" bIns="46800" anchor="ctr">
            <a:spAutoFit/>
          </a:bodyPr>
          <a:lstStyle/>
          <a:p>
            <a:pPr defTabSz="449263">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dirty="0">
                <a:solidFill>
                  <a:srgbClr val="000000"/>
                </a:solidFill>
                <a:ea typeface="맑은 고딕" pitchFamily="50" charset="-127"/>
              </a:rPr>
              <a:t> </a:t>
            </a:r>
            <a:r>
              <a:rPr lang="en-US" altLang="ko-KR" sz="1100" b="1" i="0" dirty="0">
                <a:solidFill>
                  <a:srgbClr val="000000"/>
                </a:solidFill>
                <a:ea typeface="맑은 고딕" pitchFamily="50" charset="-127"/>
              </a:rPr>
              <a:t>DW </a:t>
            </a:r>
            <a:r>
              <a:rPr lang="ko-KR" altLang="en-US" sz="1100" b="1" i="0" dirty="0">
                <a:solidFill>
                  <a:srgbClr val="000000"/>
                </a:solidFill>
                <a:ea typeface="맑은 고딕" pitchFamily="50" charset="-127"/>
              </a:rPr>
              <a:t>컨설팅</a:t>
            </a:r>
          </a:p>
          <a:p>
            <a:pPr defTabSz="449263">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dirty="0">
                <a:solidFill>
                  <a:srgbClr val="000000"/>
                </a:solidFill>
                <a:ea typeface="맑은 고딕" pitchFamily="50" charset="-127"/>
              </a:rPr>
              <a:t> 교육 / 훈련</a:t>
            </a:r>
          </a:p>
        </p:txBody>
      </p:sp>
      <p:sp>
        <p:nvSpPr>
          <p:cNvPr id="32" name="Text Box 12"/>
          <p:cNvSpPr txBox="1">
            <a:spLocks noChangeArrowheads="1"/>
          </p:cNvSpPr>
          <p:nvPr/>
        </p:nvSpPr>
        <p:spPr bwMode="auto">
          <a:xfrm>
            <a:off x="1025226" y="3080183"/>
            <a:ext cx="1531938" cy="1544637"/>
          </a:xfrm>
          <a:prstGeom prst="rect">
            <a:avLst/>
          </a:prstGeom>
          <a:noFill/>
          <a:ln w="9525">
            <a:noFill/>
            <a:round/>
            <a:headEnd/>
            <a:tailEnd/>
          </a:ln>
        </p:spPr>
        <p:txBody>
          <a:bodyPr wrap="none" lIns="90000" tIns="46800" rIns="90000" bIns="46800" anchor="ctr">
            <a:spAutoFit/>
          </a:bodyPr>
          <a:lstStyle/>
          <a:p>
            <a:pPr algn="r"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a:solidFill>
                  <a:srgbClr val="000000"/>
                </a:solidFill>
                <a:ea typeface="맑은 고딕" pitchFamily="50" charset="-127"/>
              </a:rPr>
              <a:t> </a:t>
            </a:r>
            <a:r>
              <a:rPr lang="en-US" altLang="ko-KR" sz="1100" b="1" i="0">
                <a:solidFill>
                  <a:srgbClr val="000000"/>
                </a:solidFill>
                <a:ea typeface="맑은 고딕" pitchFamily="50" charset="-127"/>
              </a:rPr>
              <a:t>E-Business Suites</a:t>
            </a:r>
          </a:p>
          <a:p>
            <a:pPr algn="r"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ERP </a:t>
            </a:r>
            <a:r>
              <a:rPr lang="ko-KR" altLang="en-US" sz="1100" b="1" i="0">
                <a:solidFill>
                  <a:srgbClr val="000000"/>
                </a:solidFill>
                <a:ea typeface="맑은 고딕" pitchFamily="50" charset="-127"/>
              </a:rPr>
              <a:t>솔루션</a:t>
            </a:r>
          </a:p>
          <a:p>
            <a:pPr algn="r"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a:solidFill>
                  <a:srgbClr val="000000"/>
                </a:solidFill>
                <a:ea typeface="맑은 고딕" pitchFamily="50" charset="-127"/>
              </a:rPr>
              <a:t> </a:t>
            </a:r>
            <a:r>
              <a:rPr lang="en-US" altLang="ko-KR" sz="1100" b="1" i="0">
                <a:solidFill>
                  <a:srgbClr val="000000"/>
                </a:solidFill>
                <a:ea typeface="맑은 고딕" pitchFamily="50" charset="-127"/>
              </a:rPr>
              <a:t>SCM </a:t>
            </a:r>
            <a:r>
              <a:rPr lang="ko-KR" altLang="en-US" sz="1100" b="1" i="0">
                <a:solidFill>
                  <a:srgbClr val="000000"/>
                </a:solidFill>
                <a:ea typeface="맑은 고딕" pitchFamily="50" charset="-127"/>
              </a:rPr>
              <a:t>솔루션</a:t>
            </a:r>
          </a:p>
          <a:p>
            <a:pPr algn="r"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a:solidFill>
                  <a:srgbClr val="000000"/>
                </a:solidFill>
                <a:ea typeface="맑은 고딕" pitchFamily="50" charset="-127"/>
              </a:rPr>
              <a:t> </a:t>
            </a:r>
            <a:r>
              <a:rPr lang="en-US" altLang="ko-KR" sz="1100" b="1" i="0">
                <a:solidFill>
                  <a:srgbClr val="000000"/>
                </a:solidFill>
                <a:ea typeface="맑은 고딕" pitchFamily="50" charset="-127"/>
              </a:rPr>
              <a:t>CRM </a:t>
            </a:r>
            <a:r>
              <a:rPr lang="ko-KR" altLang="en-US" sz="1100" b="1" i="0">
                <a:solidFill>
                  <a:srgbClr val="000000"/>
                </a:solidFill>
                <a:ea typeface="맑은 고딕" pitchFamily="50" charset="-127"/>
              </a:rPr>
              <a:t>솔루션</a:t>
            </a:r>
          </a:p>
          <a:p>
            <a:pPr algn="r"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a:solidFill>
                  <a:srgbClr val="000000"/>
                </a:solidFill>
                <a:ea typeface="맑은 고딕" pitchFamily="50" charset="-127"/>
              </a:rPr>
              <a:t> </a:t>
            </a:r>
            <a:r>
              <a:rPr lang="en-US" altLang="ko-KR" sz="1100" b="1" i="0">
                <a:solidFill>
                  <a:srgbClr val="000000"/>
                </a:solidFill>
                <a:ea typeface="맑은 고딕" pitchFamily="50" charset="-127"/>
              </a:rPr>
              <a:t>DW </a:t>
            </a:r>
            <a:r>
              <a:rPr lang="ko-KR" altLang="en-US" sz="1100" b="1" i="0">
                <a:solidFill>
                  <a:srgbClr val="000000"/>
                </a:solidFill>
                <a:ea typeface="맑은 고딕" pitchFamily="50" charset="-127"/>
              </a:rPr>
              <a:t>솔루션</a:t>
            </a:r>
          </a:p>
          <a:p>
            <a:pPr algn="r"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a:solidFill>
                  <a:srgbClr val="000000"/>
                </a:solidFill>
                <a:ea typeface="맑은 고딕" pitchFamily="50" charset="-127"/>
              </a:rPr>
              <a:t> </a:t>
            </a:r>
            <a:r>
              <a:rPr lang="en-US" altLang="ko-KR" sz="1100" b="1" i="0">
                <a:solidFill>
                  <a:srgbClr val="000000"/>
                </a:solidFill>
                <a:ea typeface="맑은 고딕" pitchFamily="50" charset="-127"/>
              </a:rPr>
              <a:t>Industry </a:t>
            </a:r>
            <a:r>
              <a:rPr lang="ko-KR" altLang="en-US" sz="1100" b="1" i="0">
                <a:solidFill>
                  <a:srgbClr val="000000"/>
                </a:solidFill>
                <a:ea typeface="맑은 고딕" pitchFamily="50" charset="-127"/>
              </a:rPr>
              <a:t>솔루션</a:t>
            </a:r>
          </a:p>
          <a:p>
            <a:pPr algn="r"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a:solidFill>
                  <a:srgbClr val="000000"/>
                </a:solidFill>
                <a:ea typeface="맑은 고딕" pitchFamily="50" charset="-127"/>
              </a:rPr>
              <a:t> </a:t>
            </a:r>
            <a:r>
              <a:rPr lang="en-US" altLang="ko-KR" sz="1100" b="1" i="0">
                <a:solidFill>
                  <a:srgbClr val="000000"/>
                </a:solidFill>
                <a:ea typeface="맑은 고딕" pitchFamily="50" charset="-127"/>
              </a:rPr>
              <a:t>On-Demand </a:t>
            </a:r>
            <a:r>
              <a:rPr lang="ko-KR" altLang="en-US" sz="1100" b="1" i="0">
                <a:solidFill>
                  <a:srgbClr val="000000"/>
                </a:solidFill>
                <a:ea typeface="맑은 고딕" pitchFamily="50" charset="-127"/>
              </a:rPr>
              <a:t>솔루션</a:t>
            </a:r>
          </a:p>
        </p:txBody>
      </p:sp>
      <p:sp>
        <p:nvSpPr>
          <p:cNvPr id="33" name="Text Box 13"/>
          <p:cNvSpPr txBox="1">
            <a:spLocks noChangeArrowheads="1"/>
          </p:cNvSpPr>
          <p:nvPr/>
        </p:nvSpPr>
        <p:spPr bwMode="auto">
          <a:xfrm>
            <a:off x="6666942" y="3094771"/>
            <a:ext cx="1992312" cy="1979612"/>
          </a:xfrm>
          <a:prstGeom prst="rect">
            <a:avLst/>
          </a:prstGeom>
          <a:noFill/>
          <a:ln w="9525">
            <a:noFill/>
            <a:round/>
            <a:headEnd/>
            <a:tailEnd/>
          </a:ln>
        </p:spPr>
        <p:txBody>
          <a:bodyPr wrap="none" lIns="90000" tIns="46800" rIns="90000" bIns="46800" anchor="ctr">
            <a:spAutoFit/>
          </a:bodyPr>
          <a:lstStyle/>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100" b="1" i="0">
                <a:solidFill>
                  <a:srgbClr val="000000"/>
                </a:solidFill>
                <a:ea typeface="맑은 고딕" pitchFamily="50" charset="-127"/>
              </a:rPr>
              <a:t> </a:t>
            </a:r>
            <a:r>
              <a:rPr lang="en-US" altLang="ko-KR" sz="1100" b="1" i="0">
                <a:solidFill>
                  <a:srgbClr val="000000"/>
                </a:solidFill>
                <a:ea typeface="맑은 고딕" pitchFamily="50" charset="-127"/>
              </a:rPr>
              <a:t>Oracle Linux/Solaris 11</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Oracle VM</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a:t>
            </a:r>
            <a:r>
              <a:rPr lang="en-US" altLang="ko-KR" sz="1100" b="1" i="0">
                <a:solidFill>
                  <a:srgbClr val="0000FF"/>
                </a:solidFill>
                <a:ea typeface="맑은 고딕" pitchFamily="50" charset="-127"/>
              </a:rPr>
              <a:t>Oracle Database</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Development Tools</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Mobile Computing</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Oracle Application Server</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System management</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a:t>
            </a:r>
            <a:r>
              <a:rPr lang="en-US" altLang="ko-KR" sz="1100" b="1" i="0">
                <a:solidFill>
                  <a:srgbClr val="0000FF"/>
                </a:solidFill>
                <a:ea typeface="맑은 고딕" pitchFamily="50" charset="-127"/>
              </a:rPr>
              <a:t>Integration Server</a:t>
            </a:r>
          </a:p>
          <a:p>
            <a:pPr algn="l" defTabSz="449263">
              <a:spcBef>
                <a:spcPts val="450"/>
              </a:spcBef>
              <a:buClr>
                <a:srgbClr val="000000"/>
              </a:buClr>
              <a:buSzPct val="100000"/>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100" b="1" i="0">
                <a:solidFill>
                  <a:srgbClr val="000000"/>
                </a:solidFill>
                <a:ea typeface="맑은 고딕" pitchFamily="50" charset="-127"/>
              </a:rPr>
              <a:t> N/W Services &amp; Security</a:t>
            </a:r>
          </a:p>
        </p:txBody>
      </p:sp>
      <p:sp>
        <p:nvSpPr>
          <p:cNvPr id="34" name="Rectangle 14"/>
          <p:cNvSpPr>
            <a:spLocks noChangeArrowheads="1"/>
          </p:cNvSpPr>
          <p:nvPr/>
        </p:nvSpPr>
        <p:spPr bwMode="auto">
          <a:xfrm>
            <a:off x="343073" y="2701414"/>
            <a:ext cx="2201863" cy="288925"/>
          </a:xfrm>
          <a:prstGeom prst="rect">
            <a:avLst/>
          </a:prstGeom>
          <a:noFill/>
          <a:ln w="9525">
            <a:noFill/>
            <a:round/>
            <a:headEnd/>
            <a:tailEnd/>
          </a:ln>
        </p:spPr>
        <p:txBody>
          <a:bodyPr lIns="90000" tIns="46800" rIns="90000" bIns="46800">
            <a:spAutoFit/>
          </a:bodyPr>
          <a:lstStyle/>
          <a:p>
            <a:pPr algn="r" defTabSz="449263">
              <a:spcBef>
                <a:spcPts val="1000"/>
              </a:spcBef>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ko-KR" sz="1400" b="1" i="0" dirty="0">
                <a:solidFill>
                  <a:srgbClr val="006699"/>
                </a:solidFill>
                <a:ea typeface="맑은 고딕" pitchFamily="50" charset="-127"/>
              </a:rPr>
              <a:t>E-Business </a:t>
            </a:r>
            <a:r>
              <a:rPr lang="ko-KR" altLang="en-US" sz="1400" b="1" i="0" dirty="0">
                <a:solidFill>
                  <a:srgbClr val="006699"/>
                </a:solidFill>
                <a:ea typeface="맑은 고딕" pitchFamily="50" charset="-127"/>
              </a:rPr>
              <a:t>솔루션</a:t>
            </a:r>
          </a:p>
        </p:txBody>
      </p:sp>
      <p:sp>
        <p:nvSpPr>
          <p:cNvPr id="35" name="Rectangle 15"/>
          <p:cNvSpPr>
            <a:spLocks noChangeArrowheads="1"/>
          </p:cNvSpPr>
          <p:nvPr/>
        </p:nvSpPr>
        <p:spPr bwMode="auto">
          <a:xfrm>
            <a:off x="6574867" y="2637571"/>
            <a:ext cx="1320800" cy="288925"/>
          </a:xfrm>
          <a:prstGeom prst="rect">
            <a:avLst/>
          </a:prstGeom>
          <a:noFill/>
          <a:ln w="9525">
            <a:noFill/>
            <a:round/>
            <a:headEnd/>
            <a:tailEnd/>
          </a:ln>
        </p:spPr>
        <p:txBody>
          <a:bodyPr wrap="none" lIns="90000" tIns="46800" rIns="90000" bIns="46800">
            <a:spAutoFit/>
          </a:body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400" b="1" i="0">
                <a:solidFill>
                  <a:srgbClr val="006699"/>
                </a:solidFill>
                <a:latin typeface="맑은 고딕" pitchFamily="50" charset="-127"/>
                <a:ea typeface="맑은 고딕" pitchFamily="50" charset="-127"/>
              </a:rPr>
              <a:t>인터넷 플랫폼</a:t>
            </a:r>
          </a:p>
        </p:txBody>
      </p:sp>
      <p:sp>
        <p:nvSpPr>
          <p:cNvPr id="37" name="Text Box 29"/>
          <p:cNvSpPr txBox="1">
            <a:spLocks noChangeArrowheads="1"/>
          </p:cNvSpPr>
          <p:nvPr/>
        </p:nvSpPr>
        <p:spPr bwMode="auto">
          <a:xfrm>
            <a:off x="501651" y="829528"/>
            <a:ext cx="81748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defTabSz="449263">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ko-KR" altLang="en-US" sz="1200" b="0" dirty="0" err="1" smtClean="0">
                <a:solidFill>
                  <a:srgbClr val="000000"/>
                </a:solidFill>
                <a:latin typeface="맑은 고딕" pitchFamily="50" charset="-127"/>
                <a:ea typeface="맑은 고딕" pitchFamily="50" charset="-127"/>
              </a:rPr>
              <a:t>오라클은</a:t>
            </a:r>
            <a:r>
              <a:rPr lang="ko-KR" altLang="en-US" sz="1200" b="0" dirty="0" smtClean="0">
                <a:solidFill>
                  <a:srgbClr val="000000"/>
                </a:solidFill>
                <a:latin typeface="맑은 고딕" pitchFamily="50" charset="-127"/>
                <a:ea typeface="맑은 고딕" pitchFamily="50" charset="-127"/>
              </a:rPr>
              <a:t> 고객의 다양한 요구를 충족시킬 수 있는 플랫폼인 운영체제</a:t>
            </a:r>
            <a:r>
              <a:rPr lang="en-US" altLang="ko-KR" sz="1200" b="0" dirty="0" smtClean="0">
                <a:solidFill>
                  <a:srgbClr val="000000"/>
                </a:solidFill>
                <a:latin typeface="맑은 고딕" pitchFamily="50" charset="-127"/>
                <a:ea typeface="맑은 고딕" pitchFamily="50" charset="-127"/>
              </a:rPr>
              <a:t>, </a:t>
            </a:r>
            <a:r>
              <a:rPr lang="ko-KR" altLang="en-US" sz="1200" b="0" dirty="0" smtClean="0">
                <a:solidFill>
                  <a:srgbClr val="000000"/>
                </a:solidFill>
                <a:latin typeface="맑은 고딕" pitchFamily="50" charset="-127"/>
                <a:ea typeface="맑은 고딕" pitchFamily="50" charset="-127"/>
              </a:rPr>
              <a:t>서버인 </a:t>
            </a:r>
            <a:r>
              <a:rPr lang="en-US" altLang="ko-KR" sz="1200" b="0" dirty="0" smtClean="0">
                <a:solidFill>
                  <a:srgbClr val="000000"/>
                </a:solidFill>
                <a:latin typeface="맑은 고딕" pitchFamily="50" charset="-127"/>
                <a:ea typeface="맑은 고딕" pitchFamily="50" charset="-127"/>
              </a:rPr>
              <a:t>Oracle DBMS, </a:t>
            </a:r>
            <a:r>
              <a:rPr lang="ko-KR" altLang="en-US" sz="1200" b="0" dirty="0" smtClean="0">
                <a:solidFill>
                  <a:srgbClr val="000000"/>
                </a:solidFill>
                <a:latin typeface="맑은 고딕" pitchFamily="50" charset="-127"/>
                <a:ea typeface="맑은 고딕" pitchFamily="50" charset="-127"/>
              </a:rPr>
              <a:t>비즈니스 솔루션 전사적 자원 관리(</a:t>
            </a:r>
            <a:r>
              <a:rPr lang="en-US" altLang="ko-KR" sz="1200" b="0" dirty="0" smtClean="0">
                <a:solidFill>
                  <a:srgbClr val="000000"/>
                </a:solidFill>
                <a:latin typeface="맑은 고딕" pitchFamily="50" charset="-127"/>
                <a:ea typeface="맑은 고딕" pitchFamily="50" charset="-127"/>
              </a:rPr>
              <a:t>ERP) </a:t>
            </a:r>
            <a:r>
              <a:rPr lang="ko-KR" altLang="en-US" sz="1200" b="0" dirty="0" smtClean="0">
                <a:solidFill>
                  <a:srgbClr val="000000"/>
                </a:solidFill>
                <a:latin typeface="맑은 고딕" pitchFamily="50" charset="-127"/>
                <a:ea typeface="맑은 고딕" pitchFamily="50" charset="-127"/>
              </a:rPr>
              <a:t>패키지</a:t>
            </a:r>
            <a:r>
              <a:rPr lang="en-US" altLang="ko-KR" sz="1200" b="0" dirty="0" smtClean="0">
                <a:solidFill>
                  <a:srgbClr val="000000"/>
                </a:solidFill>
                <a:latin typeface="맑은 고딕" pitchFamily="50" charset="-127"/>
                <a:ea typeface="맑은 고딕" pitchFamily="50" charset="-127"/>
              </a:rPr>
              <a:t>, </a:t>
            </a:r>
            <a:r>
              <a:rPr lang="ko-KR" altLang="en-US" sz="1200" b="0" dirty="0" smtClean="0">
                <a:solidFill>
                  <a:srgbClr val="000000"/>
                </a:solidFill>
                <a:latin typeface="맑은 고딕" pitchFamily="50" charset="-127"/>
                <a:ea typeface="맑은 고딕" pitchFamily="50" charset="-127"/>
              </a:rPr>
              <a:t>데이터 </a:t>
            </a:r>
            <a:r>
              <a:rPr lang="ko-KR" altLang="en-US" sz="1200" b="0" dirty="0" err="1" smtClean="0">
                <a:solidFill>
                  <a:srgbClr val="000000"/>
                </a:solidFill>
                <a:latin typeface="맑은 고딕" pitchFamily="50" charset="-127"/>
                <a:ea typeface="맑은 고딕" pitchFamily="50" charset="-127"/>
              </a:rPr>
              <a:t>웨어하우스</a:t>
            </a:r>
            <a:r>
              <a:rPr lang="ko-KR" altLang="en-US" sz="1200" b="0" dirty="0" smtClean="0">
                <a:solidFill>
                  <a:srgbClr val="000000"/>
                </a:solidFill>
                <a:latin typeface="맑은 고딕" pitchFamily="50" charset="-127"/>
                <a:ea typeface="맑은 고딕" pitchFamily="50" charset="-127"/>
              </a:rPr>
              <a:t> 솔루션</a:t>
            </a:r>
            <a:r>
              <a:rPr lang="en-US" altLang="ko-KR" sz="1200" b="0" dirty="0" smtClean="0">
                <a:solidFill>
                  <a:srgbClr val="000000"/>
                </a:solidFill>
                <a:latin typeface="맑은 고딕" pitchFamily="50" charset="-127"/>
                <a:ea typeface="맑은 고딕" pitchFamily="50" charset="-127"/>
              </a:rPr>
              <a:t>, </a:t>
            </a:r>
            <a:r>
              <a:rPr lang="ko-KR" altLang="en-US" sz="1200" b="0" dirty="0" smtClean="0">
                <a:solidFill>
                  <a:srgbClr val="000000"/>
                </a:solidFill>
                <a:latin typeface="맑은 고딕" pitchFamily="50" charset="-127"/>
                <a:ea typeface="맑은 고딕" pitchFamily="50" charset="-127"/>
              </a:rPr>
              <a:t>정보의 완벽한 보호를 위한 보안 제품, 어플리케이션 서버 등에 이르기까지 통합 솔루션을 제공합니다. </a:t>
            </a:r>
            <a:endParaRPr lang="ko-KR" altLang="en-US" sz="1200" b="0" dirty="0">
              <a:solidFill>
                <a:srgbClr val="000000"/>
              </a:solidFill>
              <a:latin typeface="맑은 고딕" pitchFamily="50" charset="-127"/>
              <a:ea typeface="맑은 고딕" pitchFamily="50" charset="-127"/>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바닥글 개체 틀 3"/>
          <p:cNvSpPr>
            <a:spLocks noGrp="1"/>
          </p:cNvSpPr>
          <p:nvPr>
            <p:ph type="ftr" sz="quarter" idx="10"/>
          </p:nvPr>
        </p:nvSpPr>
        <p:spPr/>
        <p:txBody>
          <a:bodyPr/>
          <a:lstStyle/>
          <a:p>
            <a:pPr>
              <a:defRPr/>
            </a:pPr>
            <a:fld id="{CF873AF5-0C26-4184-9F6A-8E355CA7224B}" type="slidenum">
              <a:rPr lang="ko-KR" altLang="en-US" smtClean="0"/>
              <a:pPr>
                <a:defRPr/>
              </a:pPr>
              <a:t>7</a:t>
            </a:fld>
            <a:endParaRPr lang="en-US" altLang="ko-KR"/>
          </a:p>
        </p:txBody>
      </p:sp>
      <p:sp>
        <p:nvSpPr>
          <p:cNvPr id="5"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2. </a:t>
            </a:r>
            <a:r>
              <a:rPr lang="ko-KR" altLang="en-US" sz="3200" dirty="0" err="1" smtClean="0"/>
              <a:t>오라클</a:t>
            </a:r>
            <a:r>
              <a:rPr lang="ko-KR" altLang="en-US" sz="3200" dirty="0" smtClean="0"/>
              <a:t> </a:t>
            </a:r>
            <a:r>
              <a:rPr lang="en-US" altLang="ko-KR" sz="3200" dirty="0" smtClean="0"/>
              <a:t>DB </a:t>
            </a:r>
            <a:r>
              <a:rPr lang="ko-KR" altLang="en-US" sz="3200" dirty="0" smtClean="0"/>
              <a:t>분포 현황 및 인력 수요</a:t>
            </a:r>
            <a:endParaRPr lang="en-US" altLang="ko-KR" sz="3200" dirty="0"/>
          </a:p>
        </p:txBody>
      </p:sp>
      <p:sp>
        <p:nvSpPr>
          <p:cNvPr id="6" name="Text Box 29"/>
          <p:cNvSpPr txBox="1">
            <a:spLocks noChangeArrowheads="1"/>
          </p:cNvSpPr>
          <p:nvPr/>
        </p:nvSpPr>
        <p:spPr bwMode="auto">
          <a:xfrm>
            <a:off x="501651" y="829528"/>
            <a:ext cx="8174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algn="just">
              <a:spcBef>
                <a:spcPct val="20000"/>
              </a:spcBef>
            </a:pPr>
            <a:r>
              <a:rPr lang="ko-KR" altLang="en-US" sz="1400" dirty="0" smtClean="0">
                <a:solidFill>
                  <a:schemeClr val="tx1"/>
                </a:solidFill>
                <a:ea typeface="맑은 고딕" pitchFamily="50" charset="-127"/>
              </a:rPr>
              <a:t>국내 산업의 많은 부분에서 </a:t>
            </a:r>
            <a:r>
              <a:rPr lang="ko-KR" altLang="en-US" sz="1400" dirty="0" err="1" smtClean="0">
                <a:solidFill>
                  <a:schemeClr val="tx1"/>
                </a:solidFill>
                <a:ea typeface="맑은 고딕" pitchFamily="50" charset="-127"/>
              </a:rPr>
              <a:t>오라클</a:t>
            </a:r>
            <a:r>
              <a:rPr lang="ko-KR" altLang="en-US" sz="1400" dirty="0" smtClean="0">
                <a:solidFill>
                  <a:schemeClr val="tx1"/>
                </a:solidFill>
                <a:ea typeface="맑은 고딕" pitchFamily="50" charset="-127"/>
              </a:rPr>
              <a:t> </a:t>
            </a:r>
            <a:r>
              <a:rPr lang="en-US" altLang="ko-KR" sz="1400" dirty="0" smtClean="0">
                <a:solidFill>
                  <a:schemeClr val="tx1"/>
                </a:solidFill>
                <a:ea typeface="맑은 고딕" pitchFamily="50" charset="-127"/>
              </a:rPr>
              <a:t>DB</a:t>
            </a:r>
            <a:r>
              <a:rPr lang="ko-KR" altLang="en-US" sz="1400" dirty="0" smtClean="0">
                <a:solidFill>
                  <a:schemeClr val="tx1"/>
                </a:solidFill>
                <a:ea typeface="맑은 고딕" pitchFamily="50" charset="-127"/>
              </a:rPr>
              <a:t>가 사용되고 있으며 이에 오라클 </a:t>
            </a:r>
            <a:r>
              <a:rPr lang="en-US" altLang="ko-KR" sz="1400" dirty="0" smtClean="0">
                <a:solidFill>
                  <a:schemeClr val="tx1"/>
                </a:solidFill>
                <a:ea typeface="맑은 고딕" pitchFamily="50" charset="-127"/>
              </a:rPr>
              <a:t>DB </a:t>
            </a:r>
            <a:r>
              <a:rPr lang="ko-KR" altLang="en-US" sz="1400" dirty="0" smtClean="0">
                <a:solidFill>
                  <a:schemeClr val="tx1"/>
                </a:solidFill>
                <a:ea typeface="맑은 고딕" pitchFamily="50" charset="-127"/>
              </a:rPr>
              <a:t>전문인력을 필요로 하고 있습니다</a:t>
            </a:r>
            <a:r>
              <a:rPr lang="en-US" altLang="ko-KR" sz="1400" dirty="0" smtClean="0">
                <a:solidFill>
                  <a:schemeClr val="tx1"/>
                </a:solidFill>
                <a:ea typeface="맑은 고딕" pitchFamily="50" charset="-127"/>
              </a:rPr>
              <a:t>.</a:t>
            </a:r>
            <a:endParaRPr lang="ko-KR" altLang="en-US" sz="1400" dirty="0" smtClean="0">
              <a:solidFill>
                <a:schemeClr val="tx1"/>
              </a:solidFill>
              <a:ea typeface="맑은 고딕" pitchFamily="50" charset="-127"/>
            </a:endParaRPr>
          </a:p>
        </p:txBody>
      </p:sp>
      <p:graphicFrame>
        <p:nvGraphicFramePr>
          <p:cNvPr id="7" name="Object 3"/>
          <p:cNvGraphicFramePr>
            <a:graphicFrameLocks/>
          </p:cNvGraphicFramePr>
          <p:nvPr/>
        </p:nvGraphicFramePr>
        <p:xfrm>
          <a:off x="-146922" y="1766200"/>
          <a:ext cx="4310730" cy="3924299"/>
        </p:xfrm>
        <a:graphic>
          <a:graphicData uri="http://schemas.openxmlformats.org/presentationml/2006/ole">
            <mc:AlternateContent xmlns:mc="http://schemas.openxmlformats.org/markup-compatibility/2006">
              <mc:Choice xmlns:v="urn:schemas-microsoft-com:vml" Requires="v">
                <p:oleObj spid="_x0000_s1034" name="차트" r:id="rId3" imgW="5429321" imgH="4333784" progId="">
                  <p:embed/>
                </p:oleObj>
              </mc:Choice>
              <mc:Fallback>
                <p:oleObj name="차트" r:id="rId3" imgW="5429321" imgH="4333784" progId="">
                  <p:embed/>
                  <p:pic>
                    <p:nvPicPr>
                      <p:cNvPr id="0" name="Pictur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922" y="1766200"/>
                        <a:ext cx="4310730" cy="3924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txBox="1">
            <a:spLocks noChangeArrowheads="1"/>
          </p:cNvSpPr>
          <p:nvPr/>
        </p:nvSpPr>
        <p:spPr bwMode="auto">
          <a:xfrm>
            <a:off x="508937" y="1875513"/>
            <a:ext cx="3099707" cy="395288"/>
          </a:xfrm>
          <a:prstGeom prst="rect">
            <a:avLst/>
          </a:prstGeom>
          <a:noFill/>
          <a:ln w="9525">
            <a:noFill/>
            <a:miter lim="800000"/>
            <a:headEnd/>
            <a:tailEnd/>
          </a:ln>
          <a:effectLst/>
        </p:spPr>
        <p:txBody>
          <a:bodyPr lIns="0" tIns="0" rIns="0" bIns="0"/>
          <a:lstStyle/>
          <a:p>
            <a:pPr>
              <a:buFontTx/>
              <a:buChar char="-"/>
              <a:defRPr/>
            </a:pPr>
            <a:r>
              <a:rPr lang="en-GB" altLang="ko-KR" b="1" i="0" kern="0" dirty="0">
                <a:latin typeface="Arial" charset="0"/>
                <a:ea typeface="맑은 고딕" pitchFamily="50" charset="-127"/>
              </a:rPr>
              <a:t> Oracle #1 RDBMS Vendor (Korea)</a:t>
            </a:r>
          </a:p>
          <a:p>
            <a:pPr>
              <a:defRPr/>
            </a:pPr>
            <a:endParaRPr lang="en-US" altLang="ko-KR" b="1" i="0" kern="0" dirty="0">
              <a:latin typeface="Arial" charset="0"/>
              <a:ea typeface="맑은 고딕" pitchFamily="50" charset="-127"/>
            </a:endParaRPr>
          </a:p>
          <a:p>
            <a:pPr>
              <a:defRPr/>
            </a:pPr>
            <a:endParaRPr lang="en-US" altLang="ko-KR" b="1" i="0" kern="0" dirty="0">
              <a:latin typeface="HY헤드라인M" pitchFamily="18" charset="-127"/>
              <a:ea typeface="HY헤드라인M" pitchFamily="18" charset="-127"/>
              <a:cs typeface="+mj-cs"/>
            </a:endParaRPr>
          </a:p>
        </p:txBody>
      </p:sp>
      <p:sp>
        <p:nvSpPr>
          <p:cNvPr id="9" name="모서리가 둥근 직사각형 8"/>
          <p:cNvSpPr/>
          <p:nvPr/>
        </p:nvSpPr>
        <p:spPr bwMode="auto">
          <a:xfrm>
            <a:off x="416387" y="1583871"/>
            <a:ext cx="5380264" cy="4016829"/>
          </a:xfrm>
          <a:prstGeom prst="roundRect">
            <a:avLst/>
          </a:prstGeom>
          <a:noFill/>
          <a:ln w="9525" cap="flat" cmpd="sng" algn="ctr">
            <a:noFill/>
            <a:prstDash val="solid"/>
            <a:round/>
            <a:headEnd type="none" w="med" len="med"/>
            <a:tailEnd type="none" w="med" len="med"/>
          </a:ln>
          <a:effectLst>
            <a:outerShdw dist="28398" dir="9206097" algn="ctr" rotWithShape="0">
              <a:srgbClr val="CCCCFF">
                <a:alpha val="50000"/>
              </a:srgbClr>
            </a:outerShdw>
          </a:effectLst>
        </p:spPr>
        <p:txBody>
          <a:bodyPr vert="horz" wrap="none" lIns="93600" tIns="46800" rIns="93600" bIns="46800"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ko-KR" altLang="en-US" sz="1400" b="1" i="0" u="none" strike="noStrike" cap="none" normalizeH="0" baseline="0" smtClean="0">
              <a:ln>
                <a:noFill/>
              </a:ln>
              <a:solidFill>
                <a:schemeClr val="tx1"/>
              </a:solidFill>
              <a:effectLst/>
              <a:latin typeface="Arial" pitchFamily="34" charset="0"/>
            </a:endParaRPr>
          </a:p>
        </p:txBody>
      </p:sp>
      <p:sp>
        <p:nvSpPr>
          <p:cNvPr id="10" name="모서리가 둥근 직사각형 9"/>
          <p:cNvSpPr/>
          <p:nvPr/>
        </p:nvSpPr>
        <p:spPr bwMode="auto">
          <a:xfrm>
            <a:off x="277594" y="1445078"/>
            <a:ext cx="4104000" cy="3960000"/>
          </a:xfrm>
          <a:prstGeom prst="roundRect">
            <a:avLst/>
          </a:prstGeom>
          <a:noFill/>
          <a:ln w="28575" cap="flat" cmpd="sng" algn="ctr">
            <a:solidFill>
              <a:srgbClr val="FFD685"/>
            </a:solidFill>
            <a:prstDash val="solid"/>
            <a:round/>
            <a:headEnd type="none" w="med" len="med"/>
            <a:tailEnd type="none" w="med" len="med"/>
          </a:ln>
          <a:effectLst>
            <a:outerShdw dist="28398" dir="9206097" algn="ctr" rotWithShape="0">
              <a:srgbClr val="CCCCFF">
                <a:alpha val="50000"/>
              </a:srgbClr>
            </a:outerShdw>
          </a:effectLst>
        </p:spPr>
        <p:txBody>
          <a:bodyPr vert="horz" wrap="square" lIns="93600" tIns="46800" rIns="93600" bIns="46800"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ko-KR" altLang="en-US" sz="1400" b="1" i="0" u="none" strike="noStrike" cap="none" normalizeH="0" baseline="0" smtClean="0">
              <a:ln>
                <a:noFill/>
              </a:ln>
              <a:solidFill>
                <a:schemeClr val="tx1"/>
              </a:solidFill>
              <a:effectLst/>
              <a:latin typeface="Arial" pitchFamily="34" charset="0"/>
            </a:endParaRPr>
          </a:p>
        </p:txBody>
      </p:sp>
      <p:sp>
        <p:nvSpPr>
          <p:cNvPr id="61" name="모서리가 둥근 직사각형 60"/>
          <p:cNvSpPr/>
          <p:nvPr/>
        </p:nvSpPr>
        <p:spPr bwMode="auto">
          <a:xfrm>
            <a:off x="4762424" y="1475018"/>
            <a:ext cx="4104000" cy="3960000"/>
          </a:xfrm>
          <a:prstGeom prst="roundRect">
            <a:avLst/>
          </a:prstGeom>
          <a:noFill/>
          <a:ln w="28575" cap="flat" cmpd="sng" algn="ctr">
            <a:solidFill>
              <a:srgbClr val="FFD685"/>
            </a:solidFill>
            <a:prstDash val="solid"/>
            <a:round/>
            <a:headEnd type="none" w="med" len="med"/>
            <a:tailEnd type="none" w="med" len="med"/>
          </a:ln>
          <a:effectLst>
            <a:outerShdw dist="28398" dir="9206097" algn="ctr" rotWithShape="0">
              <a:srgbClr val="CCCCFF">
                <a:alpha val="50000"/>
              </a:srgbClr>
            </a:outerShdw>
          </a:effectLst>
        </p:spPr>
        <p:txBody>
          <a:bodyPr vert="horz" wrap="square" lIns="93600" tIns="46800" rIns="93600" bIns="46800"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ko-KR" altLang="en-US" sz="1400" b="1" i="0" u="none" strike="noStrike" cap="none" normalizeH="0" baseline="0" smtClean="0">
              <a:ln>
                <a:noFill/>
              </a:ln>
              <a:solidFill>
                <a:schemeClr val="tx1"/>
              </a:solidFill>
              <a:effectLst/>
              <a:latin typeface="Arial" pitchFamily="34" charset="0"/>
            </a:endParaRPr>
          </a:p>
        </p:txBody>
      </p:sp>
      <p:sp>
        <p:nvSpPr>
          <p:cNvPr id="58" name="AutoShape 8"/>
          <p:cNvSpPr>
            <a:spLocks noChangeArrowheads="1"/>
          </p:cNvSpPr>
          <p:nvPr/>
        </p:nvSpPr>
        <p:spPr bwMode="auto">
          <a:xfrm rot="5400000">
            <a:off x="3078191" y="2716326"/>
            <a:ext cx="3526972" cy="1490663"/>
          </a:xfrm>
          <a:prstGeom prst="upArrow">
            <a:avLst>
              <a:gd name="adj1" fmla="val 71778"/>
              <a:gd name="adj2" fmla="val 58403"/>
            </a:avLst>
          </a:prstGeom>
          <a:solidFill>
            <a:srgbClr val="FFCC66">
              <a:alpha val="39000"/>
            </a:srgbClr>
          </a:solidFill>
          <a:ln w="9525">
            <a:noFill/>
            <a:round/>
            <a:headEnd/>
            <a:tailEnd/>
          </a:ln>
          <a:effectLst>
            <a:outerShdw dist="63360" algn="ctr" rotWithShape="0">
              <a:srgbClr val="FFFFFF"/>
            </a:outerShdw>
          </a:effectLst>
        </p:spPr>
        <p:txBody>
          <a:bodyPr wrap="none" anchor="ctr"/>
          <a:lstStyle/>
          <a:p>
            <a:pPr>
              <a:defRPr/>
            </a:pPr>
            <a:endParaRPr lang="ko-KR" altLang="en-US" sz="1800" b="1" i="0" dirty="0">
              <a:latin typeface="Arial" charset="0"/>
              <a:ea typeface="맑은 고딕" pitchFamily="50" charset="-127"/>
            </a:endParaRPr>
          </a:p>
        </p:txBody>
      </p:sp>
      <p:grpSp>
        <p:nvGrpSpPr>
          <p:cNvPr id="2" name="그룹 62"/>
          <p:cNvGrpSpPr/>
          <p:nvPr/>
        </p:nvGrpSpPr>
        <p:grpSpPr>
          <a:xfrm>
            <a:off x="4789352" y="1738994"/>
            <a:ext cx="3897457" cy="3510642"/>
            <a:chOff x="3923928" y="2864173"/>
            <a:chExt cx="4608885" cy="3301677"/>
          </a:xfrm>
        </p:grpSpPr>
        <p:pic>
          <p:nvPicPr>
            <p:cNvPr id="64" name="Picture 77"/>
            <p:cNvPicPr>
              <a:picLocks noChangeAspect="1" noChangeArrowheads="1"/>
            </p:cNvPicPr>
            <p:nvPr/>
          </p:nvPicPr>
          <p:blipFill>
            <a:blip r:embed="rId5" cstate="print"/>
            <a:srcRect/>
            <a:stretch>
              <a:fillRect/>
            </a:stretch>
          </p:blipFill>
          <p:spPr bwMode="auto">
            <a:xfrm>
              <a:off x="4716016" y="3387699"/>
              <a:ext cx="2592288" cy="2401420"/>
            </a:xfrm>
            <a:prstGeom prst="rect">
              <a:avLst/>
            </a:prstGeom>
            <a:noFill/>
            <a:ln w="9525">
              <a:noFill/>
              <a:miter lim="800000"/>
              <a:headEnd/>
              <a:tailEnd/>
            </a:ln>
          </p:spPr>
        </p:pic>
        <p:pic>
          <p:nvPicPr>
            <p:cNvPr id="65" name="Picture 37"/>
            <p:cNvPicPr>
              <a:picLocks noChangeAspect="1" noChangeArrowheads="1"/>
            </p:cNvPicPr>
            <p:nvPr/>
          </p:nvPicPr>
          <p:blipFill>
            <a:blip r:embed="rId6" cstate="print"/>
            <a:srcRect/>
            <a:stretch>
              <a:fillRect/>
            </a:stretch>
          </p:blipFill>
          <p:spPr bwMode="auto">
            <a:xfrm>
              <a:off x="3923928" y="4162611"/>
              <a:ext cx="822529" cy="180000"/>
            </a:xfrm>
            <a:prstGeom prst="rect">
              <a:avLst/>
            </a:prstGeom>
            <a:noFill/>
            <a:ln w="9525">
              <a:noFill/>
              <a:miter lim="800000"/>
              <a:headEnd/>
              <a:tailEnd/>
            </a:ln>
          </p:spPr>
        </p:pic>
        <p:pic>
          <p:nvPicPr>
            <p:cNvPr id="66" name="Picture 38"/>
            <p:cNvPicPr>
              <a:picLocks noChangeAspect="1" noChangeArrowheads="1"/>
            </p:cNvPicPr>
            <p:nvPr/>
          </p:nvPicPr>
          <p:blipFill>
            <a:blip r:embed="rId7" cstate="print"/>
            <a:srcRect/>
            <a:stretch>
              <a:fillRect/>
            </a:stretch>
          </p:blipFill>
          <p:spPr bwMode="auto">
            <a:xfrm>
              <a:off x="4043711" y="3951098"/>
              <a:ext cx="702746" cy="180000"/>
            </a:xfrm>
            <a:prstGeom prst="rect">
              <a:avLst/>
            </a:prstGeom>
            <a:noFill/>
            <a:ln w="9525">
              <a:noFill/>
              <a:miter lim="800000"/>
              <a:headEnd/>
              <a:tailEnd/>
            </a:ln>
          </p:spPr>
        </p:pic>
        <p:pic>
          <p:nvPicPr>
            <p:cNvPr id="67" name="Picture 39"/>
            <p:cNvPicPr>
              <a:picLocks noChangeAspect="1" noChangeArrowheads="1"/>
            </p:cNvPicPr>
            <p:nvPr/>
          </p:nvPicPr>
          <p:blipFill>
            <a:blip r:embed="rId8" cstate="print"/>
            <a:srcRect/>
            <a:stretch>
              <a:fillRect/>
            </a:stretch>
          </p:blipFill>
          <p:spPr bwMode="auto">
            <a:xfrm>
              <a:off x="4114698" y="4797151"/>
              <a:ext cx="631759" cy="180000"/>
            </a:xfrm>
            <a:prstGeom prst="rect">
              <a:avLst/>
            </a:prstGeom>
            <a:noFill/>
            <a:ln w="9525">
              <a:noFill/>
              <a:miter lim="800000"/>
              <a:headEnd/>
              <a:tailEnd/>
            </a:ln>
          </p:spPr>
        </p:pic>
        <p:pic>
          <p:nvPicPr>
            <p:cNvPr id="68" name="Picture 40"/>
            <p:cNvPicPr>
              <a:picLocks noChangeAspect="1" noChangeArrowheads="1"/>
            </p:cNvPicPr>
            <p:nvPr/>
          </p:nvPicPr>
          <p:blipFill>
            <a:blip r:embed="rId9" cstate="print"/>
            <a:srcRect/>
            <a:stretch>
              <a:fillRect/>
            </a:stretch>
          </p:blipFill>
          <p:spPr bwMode="auto">
            <a:xfrm>
              <a:off x="4254876" y="4374124"/>
              <a:ext cx="491581" cy="180000"/>
            </a:xfrm>
            <a:prstGeom prst="rect">
              <a:avLst/>
            </a:prstGeom>
            <a:noFill/>
            <a:ln w="9525">
              <a:noFill/>
              <a:miter lim="800000"/>
              <a:headEnd/>
              <a:tailEnd/>
            </a:ln>
          </p:spPr>
        </p:pic>
        <p:pic>
          <p:nvPicPr>
            <p:cNvPr id="69" name="Picture 79" descr="lotte_ci"/>
            <p:cNvPicPr>
              <a:picLocks noChangeAspect="1" noChangeArrowheads="1"/>
            </p:cNvPicPr>
            <p:nvPr/>
          </p:nvPicPr>
          <p:blipFill>
            <a:blip r:embed="rId10" cstate="print"/>
            <a:srcRect/>
            <a:stretch>
              <a:fillRect/>
            </a:stretch>
          </p:blipFill>
          <p:spPr bwMode="auto">
            <a:xfrm>
              <a:off x="4210832" y="4585637"/>
              <a:ext cx="535625" cy="180000"/>
            </a:xfrm>
            <a:prstGeom prst="rect">
              <a:avLst/>
            </a:prstGeom>
            <a:noFill/>
            <a:ln w="9525">
              <a:noFill/>
              <a:miter lim="800000"/>
              <a:headEnd/>
              <a:tailEnd/>
            </a:ln>
          </p:spPr>
        </p:pic>
        <p:pic>
          <p:nvPicPr>
            <p:cNvPr id="70" name="Picture 24"/>
            <p:cNvPicPr>
              <a:picLocks noChangeAspect="1" noChangeArrowheads="1"/>
            </p:cNvPicPr>
            <p:nvPr/>
          </p:nvPicPr>
          <p:blipFill>
            <a:blip r:embed="rId11" cstate="print"/>
            <a:srcRect/>
            <a:stretch>
              <a:fillRect/>
            </a:stretch>
          </p:blipFill>
          <p:spPr bwMode="auto">
            <a:xfrm>
              <a:off x="4524309" y="5229200"/>
              <a:ext cx="532143" cy="107421"/>
            </a:xfrm>
            <a:prstGeom prst="rect">
              <a:avLst/>
            </a:prstGeom>
            <a:noFill/>
            <a:ln w="9525">
              <a:noFill/>
              <a:miter lim="800000"/>
              <a:headEnd/>
              <a:tailEnd/>
            </a:ln>
          </p:spPr>
        </p:pic>
        <p:pic>
          <p:nvPicPr>
            <p:cNvPr id="71" name="Picture 25"/>
            <p:cNvPicPr>
              <a:picLocks noChangeAspect="1" noChangeArrowheads="1"/>
            </p:cNvPicPr>
            <p:nvPr/>
          </p:nvPicPr>
          <p:blipFill>
            <a:blip r:embed="rId12" cstate="print"/>
            <a:srcRect/>
            <a:stretch>
              <a:fillRect/>
            </a:stretch>
          </p:blipFill>
          <p:spPr bwMode="auto">
            <a:xfrm>
              <a:off x="3963546" y="5843845"/>
              <a:ext cx="599009" cy="127314"/>
            </a:xfrm>
            <a:prstGeom prst="rect">
              <a:avLst/>
            </a:prstGeom>
            <a:noFill/>
            <a:ln w="9525">
              <a:noFill/>
              <a:miter lim="800000"/>
              <a:headEnd/>
              <a:tailEnd/>
            </a:ln>
          </p:spPr>
        </p:pic>
        <p:pic>
          <p:nvPicPr>
            <p:cNvPr id="72" name="Picture 2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4574357" y="5815995"/>
              <a:ext cx="597616" cy="155164"/>
            </a:xfrm>
            <a:prstGeom prst="rect">
              <a:avLst/>
            </a:prstGeom>
            <a:noFill/>
            <a:ln w="9525">
              <a:noFill/>
              <a:miter lim="800000"/>
              <a:headEnd/>
              <a:tailEnd/>
            </a:ln>
          </p:spPr>
        </p:pic>
        <p:pic>
          <p:nvPicPr>
            <p:cNvPr id="73" name="Picture 29"/>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4785420" y="6010686"/>
              <a:ext cx="713239" cy="155164"/>
            </a:xfrm>
            <a:prstGeom prst="rect">
              <a:avLst/>
            </a:prstGeom>
            <a:noFill/>
            <a:ln w="9525">
              <a:noFill/>
              <a:miter lim="800000"/>
              <a:headEnd/>
              <a:tailEnd/>
            </a:ln>
          </p:spPr>
        </p:pic>
        <p:pic>
          <p:nvPicPr>
            <p:cNvPr id="74" name="Picture 33"/>
            <p:cNvPicPr>
              <a:picLocks noChangeAspect="1" noChangeArrowheads="1"/>
            </p:cNvPicPr>
            <p:nvPr/>
          </p:nvPicPr>
          <p:blipFill>
            <a:blip r:embed="rId15" cstate="print"/>
            <a:srcRect/>
            <a:stretch>
              <a:fillRect/>
            </a:stretch>
          </p:blipFill>
          <p:spPr bwMode="auto">
            <a:xfrm>
              <a:off x="5210627" y="5846829"/>
              <a:ext cx="657517" cy="93496"/>
            </a:xfrm>
            <a:prstGeom prst="rect">
              <a:avLst/>
            </a:prstGeom>
            <a:noFill/>
            <a:ln w="9525">
              <a:noFill/>
              <a:miter lim="800000"/>
              <a:headEnd/>
              <a:tailEnd/>
            </a:ln>
          </p:spPr>
        </p:pic>
        <p:pic>
          <p:nvPicPr>
            <p:cNvPr id="75" name="Picture 34"/>
            <p:cNvPicPr>
              <a:picLocks noChangeAspect="1" noChangeArrowheads="1"/>
            </p:cNvPicPr>
            <p:nvPr/>
          </p:nvPicPr>
          <p:blipFill>
            <a:blip r:embed="rId16" cstate="print"/>
            <a:srcRect/>
            <a:stretch>
              <a:fillRect/>
            </a:stretch>
          </p:blipFill>
          <p:spPr bwMode="auto">
            <a:xfrm>
              <a:off x="4358333" y="5376147"/>
              <a:ext cx="654731" cy="92502"/>
            </a:xfrm>
            <a:prstGeom prst="rect">
              <a:avLst/>
            </a:prstGeom>
            <a:noFill/>
            <a:ln w="9525">
              <a:noFill/>
              <a:miter lim="800000"/>
              <a:headEnd/>
              <a:tailEnd/>
            </a:ln>
          </p:spPr>
        </p:pic>
        <p:pic>
          <p:nvPicPr>
            <p:cNvPr id="76" name="Picture 35"/>
            <p:cNvPicPr>
              <a:picLocks noChangeAspect="1" noChangeArrowheads="1"/>
            </p:cNvPicPr>
            <p:nvPr/>
          </p:nvPicPr>
          <p:blipFill>
            <a:blip r:embed="rId17" cstate="print"/>
            <a:srcRect/>
            <a:stretch>
              <a:fillRect/>
            </a:stretch>
          </p:blipFill>
          <p:spPr bwMode="auto">
            <a:xfrm>
              <a:off x="4430341" y="5508175"/>
              <a:ext cx="456918" cy="115379"/>
            </a:xfrm>
            <a:prstGeom prst="rect">
              <a:avLst/>
            </a:prstGeom>
            <a:noFill/>
            <a:ln w="9525">
              <a:noFill/>
              <a:miter lim="800000"/>
              <a:headEnd/>
              <a:tailEnd/>
            </a:ln>
          </p:spPr>
        </p:pic>
        <p:pic>
          <p:nvPicPr>
            <p:cNvPr id="77" name="Picture 36"/>
            <p:cNvPicPr>
              <a:picLocks noChangeAspect="1" noChangeArrowheads="1"/>
            </p:cNvPicPr>
            <p:nvPr/>
          </p:nvPicPr>
          <p:blipFill>
            <a:blip r:embed="rId18" cstate="print"/>
            <a:srcRect/>
            <a:stretch>
              <a:fillRect/>
            </a:stretch>
          </p:blipFill>
          <p:spPr bwMode="auto">
            <a:xfrm>
              <a:off x="4430341" y="5663080"/>
              <a:ext cx="488958" cy="113389"/>
            </a:xfrm>
            <a:prstGeom prst="rect">
              <a:avLst/>
            </a:prstGeom>
            <a:noFill/>
            <a:ln w="9525">
              <a:noFill/>
              <a:miter lim="800000"/>
              <a:headEnd/>
              <a:tailEnd/>
            </a:ln>
          </p:spPr>
        </p:pic>
        <p:pic>
          <p:nvPicPr>
            <p:cNvPr id="78" name="Picture 75" descr="logo"/>
            <p:cNvPicPr>
              <a:picLocks noChangeAspect="1" noChangeArrowheads="1"/>
            </p:cNvPicPr>
            <p:nvPr/>
          </p:nvPicPr>
          <p:blipFill>
            <a:blip r:embed="rId19" cstate="print"/>
            <a:srcRect/>
            <a:stretch>
              <a:fillRect/>
            </a:stretch>
          </p:blipFill>
          <p:spPr bwMode="auto">
            <a:xfrm>
              <a:off x="4151709" y="5979852"/>
              <a:ext cx="626870" cy="185998"/>
            </a:xfrm>
            <a:prstGeom prst="rect">
              <a:avLst/>
            </a:prstGeom>
            <a:noFill/>
            <a:ln w="9525">
              <a:noFill/>
              <a:miter lim="800000"/>
              <a:headEnd/>
              <a:tailEnd/>
            </a:ln>
          </p:spPr>
        </p:pic>
        <p:pic>
          <p:nvPicPr>
            <p:cNvPr id="79" name="Picture 19" descr="행정안전부"/>
            <p:cNvPicPr>
              <a:picLocks noChangeAspect="1" noChangeArrowheads="1"/>
            </p:cNvPicPr>
            <p:nvPr/>
          </p:nvPicPr>
          <p:blipFill>
            <a:blip r:embed="rId20" cstate="print"/>
            <a:srcRect/>
            <a:stretch>
              <a:fillRect/>
            </a:stretch>
          </p:blipFill>
          <p:spPr bwMode="auto">
            <a:xfrm>
              <a:off x="4951000" y="2864173"/>
              <a:ext cx="594554" cy="180000"/>
            </a:xfrm>
            <a:prstGeom prst="rect">
              <a:avLst/>
            </a:prstGeom>
            <a:noFill/>
            <a:ln w="9525">
              <a:noFill/>
              <a:miter lim="800000"/>
              <a:headEnd/>
              <a:tailEnd/>
            </a:ln>
          </p:spPr>
        </p:pic>
        <p:pic>
          <p:nvPicPr>
            <p:cNvPr id="80" name="Picture 48"/>
            <p:cNvPicPr>
              <a:picLocks noChangeAspect="1" noChangeArrowheads="1"/>
            </p:cNvPicPr>
            <p:nvPr/>
          </p:nvPicPr>
          <p:blipFill>
            <a:blip r:embed="rId21" cstate="print"/>
            <a:srcRect/>
            <a:stretch>
              <a:fillRect/>
            </a:stretch>
          </p:blipFill>
          <p:spPr bwMode="auto">
            <a:xfrm>
              <a:off x="5238594" y="3104984"/>
              <a:ext cx="668086" cy="180000"/>
            </a:xfrm>
            <a:prstGeom prst="rect">
              <a:avLst/>
            </a:prstGeom>
            <a:noFill/>
            <a:ln w="9525" algn="ctr">
              <a:noFill/>
              <a:miter lim="800000"/>
              <a:headEnd/>
              <a:tailEnd/>
            </a:ln>
          </p:spPr>
        </p:pic>
        <p:pic>
          <p:nvPicPr>
            <p:cNvPr id="81" name="Picture 21" descr="지식경제부"/>
            <p:cNvPicPr>
              <a:picLocks noChangeAspect="1" noChangeArrowheads="1"/>
            </p:cNvPicPr>
            <p:nvPr/>
          </p:nvPicPr>
          <p:blipFill>
            <a:blip r:embed="rId22" cstate="print"/>
            <a:srcRect/>
            <a:stretch>
              <a:fillRect/>
            </a:stretch>
          </p:blipFill>
          <p:spPr bwMode="auto">
            <a:xfrm>
              <a:off x="4623475" y="3104984"/>
              <a:ext cx="561478" cy="180000"/>
            </a:xfrm>
            <a:prstGeom prst="rect">
              <a:avLst/>
            </a:prstGeom>
            <a:noFill/>
            <a:ln w="9525">
              <a:noFill/>
              <a:miter lim="800000"/>
              <a:headEnd/>
              <a:tailEnd/>
            </a:ln>
          </p:spPr>
        </p:pic>
        <p:pic>
          <p:nvPicPr>
            <p:cNvPr id="82" name="Picture 23" descr="yangju_02"/>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4205793" y="3322638"/>
              <a:ext cx="628033" cy="180000"/>
            </a:xfrm>
            <a:prstGeom prst="rect">
              <a:avLst/>
            </a:prstGeom>
            <a:noFill/>
            <a:ln w="9525">
              <a:noFill/>
              <a:miter lim="800000"/>
              <a:headEnd/>
              <a:tailEnd/>
            </a:ln>
          </p:spPr>
        </p:pic>
        <p:pic>
          <p:nvPicPr>
            <p:cNvPr id="83" name="Picture 76"/>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4829520" y="3322638"/>
              <a:ext cx="534568" cy="180000"/>
            </a:xfrm>
            <a:prstGeom prst="rect">
              <a:avLst/>
            </a:prstGeom>
            <a:noFill/>
            <a:ln w="9525">
              <a:noFill/>
              <a:miter lim="800000"/>
              <a:headEnd/>
              <a:tailEnd/>
            </a:ln>
          </p:spPr>
        </p:pic>
        <p:pic>
          <p:nvPicPr>
            <p:cNvPr id="84" name="Picture 79" descr="logo"/>
            <p:cNvPicPr>
              <a:picLocks noChangeAspect="1" noChangeArrowheads="1"/>
            </p:cNvPicPr>
            <p:nvPr/>
          </p:nvPicPr>
          <p:blipFill>
            <a:blip r:embed="rId25" cstate="print"/>
            <a:srcRect/>
            <a:stretch>
              <a:fillRect/>
            </a:stretch>
          </p:blipFill>
          <p:spPr bwMode="auto">
            <a:xfrm>
              <a:off x="3923928" y="3104984"/>
              <a:ext cx="645906" cy="180000"/>
            </a:xfrm>
            <a:prstGeom prst="rect">
              <a:avLst/>
            </a:prstGeom>
            <a:noFill/>
            <a:ln w="9525">
              <a:noFill/>
              <a:miter lim="800000"/>
              <a:headEnd/>
              <a:tailEnd/>
            </a:ln>
          </p:spPr>
        </p:pic>
        <p:pic>
          <p:nvPicPr>
            <p:cNvPr id="85" name="Picture 31"/>
            <p:cNvPicPr>
              <a:picLocks noChangeAspect="1" noChangeArrowheads="1"/>
            </p:cNvPicPr>
            <p:nvPr/>
          </p:nvPicPr>
          <p:blipFill>
            <a:blip r:embed="rId26" cstate="print"/>
            <a:srcRect/>
            <a:stretch>
              <a:fillRect/>
            </a:stretch>
          </p:blipFill>
          <p:spPr bwMode="auto">
            <a:xfrm>
              <a:off x="5960321" y="3104984"/>
              <a:ext cx="712076" cy="180000"/>
            </a:xfrm>
            <a:prstGeom prst="rect">
              <a:avLst/>
            </a:prstGeom>
            <a:noFill/>
            <a:ln w="9525">
              <a:noFill/>
              <a:miter lim="800000"/>
              <a:headEnd/>
              <a:tailEnd/>
            </a:ln>
          </p:spPr>
        </p:pic>
        <p:pic>
          <p:nvPicPr>
            <p:cNvPr id="86" name="Picture 68"/>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7238680" y="3322638"/>
              <a:ext cx="891451" cy="180000"/>
            </a:xfrm>
            <a:prstGeom prst="rect">
              <a:avLst/>
            </a:prstGeom>
            <a:noFill/>
            <a:ln w="9525">
              <a:noFill/>
              <a:miter lim="800000"/>
              <a:headEnd/>
              <a:tailEnd/>
            </a:ln>
          </p:spPr>
        </p:pic>
        <p:pic>
          <p:nvPicPr>
            <p:cNvPr id="87" name="Picture 69"/>
            <p:cNvPicPr>
              <a:picLocks noChangeAspect="1" noChangeArrowheads="1"/>
            </p:cNvPicPr>
            <p:nvPr/>
          </p:nvPicPr>
          <p:blipFill>
            <a:blip r:embed="rId28" cstate="print"/>
            <a:srcRect/>
            <a:stretch>
              <a:fillRect/>
            </a:stretch>
          </p:blipFill>
          <p:spPr bwMode="auto">
            <a:xfrm>
              <a:off x="5558347" y="2864173"/>
              <a:ext cx="756425" cy="180000"/>
            </a:xfrm>
            <a:prstGeom prst="rect">
              <a:avLst/>
            </a:prstGeom>
            <a:noFill/>
            <a:ln w="9525">
              <a:noFill/>
              <a:miter lim="800000"/>
              <a:headEnd/>
              <a:tailEnd/>
            </a:ln>
          </p:spPr>
        </p:pic>
        <p:pic>
          <p:nvPicPr>
            <p:cNvPr id="88" name="Picture 70"/>
            <p:cNvPicPr>
              <a:picLocks noChangeAspect="1" noChangeArrowheads="1"/>
            </p:cNvPicPr>
            <p:nvPr/>
          </p:nvPicPr>
          <p:blipFill>
            <a:blip r:embed="rId29" cstate="print"/>
            <a:srcRect/>
            <a:stretch>
              <a:fillRect/>
            </a:stretch>
          </p:blipFill>
          <p:spPr bwMode="auto">
            <a:xfrm>
              <a:off x="7596336" y="3104984"/>
              <a:ext cx="512584" cy="180000"/>
            </a:xfrm>
            <a:prstGeom prst="rect">
              <a:avLst/>
            </a:prstGeom>
            <a:noFill/>
            <a:ln w="9525">
              <a:noFill/>
              <a:miter lim="800000"/>
              <a:headEnd/>
              <a:tailEnd/>
            </a:ln>
          </p:spPr>
        </p:pic>
        <p:pic>
          <p:nvPicPr>
            <p:cNvPr id="89" name="Picture 73"/>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6516216" y="3322638"/>
              <a:ext cx="656535" cy="180000"/>
            </a:xfrm>
            <a:prstGeom prst="rect">
              <a:avLst/>
            </a:prstGeom>
            <a:noFill/>
            <a:ln w="9525">
              <a:noFill/>
              <a:miter lim="800000"/>
              <a:headEnd/>
              <a:tailEnd/>
            </a:ln>
          </p:spPr>
        </p:pic>
        <p:pic>
          <p:nvPicPr>
            <p:cNvPr id="90" name="Picture 74"/>
            <p:cNvPicPr>
              <a:picLocks noChangeAspect="1" noChangeArrowheads="1"/>
            </p:cNvPicPr>
            <p:nvPr/>
          </p:nvPicPr>
          <p:blipFill>
            <a:blip r:embed="rId31" cstate="print"/>
            <a:srcRect/>
            <a:stretch>
              <a:fillRect/>
            </a:stretch>
          </p:blipFill>
          <p:spPr bwMode="auto">
            <a:xfrm>
              <a:off x="6327565" y="2864173"/>
              <a:ext cx="1138860" cy="180000"/>
            </a:xfrm>
            <a:prstGeom prst="rect">
              <a:avLst/>
            </a:prstGeom>
            <a:noFill/>
            <a:ln w="9525">
              <a:noFill/>
              <a:miter lim="800000"/>
              <a:headEnd/>
              <a:tailEnd/>
            </a:ln>
          </p:spPr>
        </p:pic>
        <p:pic>
          <p:nvPicPr>
            <p:cNvPr id="91" name="Picture 75"/>
            <p:cNvPicPr>
              <a:picLocks noChangeAspect="1" noChangeArrowheads="1"/>
            </p:cNvPicPr>
            <p:nvPr/>
          </p:nvPicPr>
          <p:blipFill>
            <a:blip r:embed="rId32" cstate="print"/>
            <a:srcRect/>
            <a:stretch>
              <a:fillRect/>
            </a:stretch>
          </p:blipFill>
          <p:spPr bwMode="auto">
            <a:xfrm>
              <a:off x="7479220" y="2864173"/>
              <a:ext cx="900155" cy="180000"/>
            </a:xfrm>
            <a:prstGeom prst="rect">
              <a:avLst/>
            </a:prstGeom>
            <a:noFill/>
            <a:ln w="9525">
              <a:noFill/>
              <a:miter lim="800000"/>
              <a:headEnd/>
              <a:tailEnd/>
            </a:ln>
          </p:spPr>
        </p:pic>
        <p:pic>
          <p:nvPicPr>
            <p:cNvPr id="92" name="Picture 81" descr="logo"/>
            <p:cNvPicPr>
              <a:picLocks noChangeAspect="1" noChangeArrowheads="1"/>
            </p:cNvPicPr>
            <p:nvPr/>
          </p:nvPicPr>
          <p:blipFill>
            <a:blip r:embed="rId33" cstate="print"/>
            <a:srcRect/>
            <a:stretch>
              <a:fillRect/>
            </a:stretch>
          </p:blipFill>
          <p:spPr bwMode="auto">
            <a:xfrm>
              <a:off x="6726038" y="3104984"/>
              <a:ext cx="816656" cy="180000"/>
            </a:xfrm>
            <a:prstGeom prst="rect">
              <a:avLst/>
            </a:prstGeom>
            <a:noFill/>
            <a:ln w="9525">
              <a:noFill/>
              <a:miter lim="800000"/>
              <a:headEnd/>
              <a:tailEnd/>
            </a:ln>
          </p:spPr>
        </p:pic>
        <p:pic>
          <p:nvPicPr>
            <p:cNvPr id="93" name="Picture 45"/>
            <p:cNvPicPr>
              <a:picLocks noChangeAspect="1" noChangeArrowheads="1"/>
            </p:cNvPicPr>
            <p:nvPr/>
          </p:nvPicPr>
          <p:blipFill>
            <a:blip r:embed="rId34" cstate="print"/>
            <a:srcRect/>
            <a:stretch>
              <a:fillRect/>
            </a:stretch>
          </p:blipFill>
          <p:spPr bwMode="auto">
            <a:xfrm>
              <a:off x="7274396" y="4374124"/>
              <a:ext cx="1173107" cy="180000"/>
            </a:xfrm>
            <a:prstGeom prst="rect">
              <a:avLst/>
            </a:prstGeom>
            <a:noFill/>
            <a:ln w="9525">
              <a:noFill/>
              <a:miter lim="800000"/>
              <a:headEnd/>
              <a:tailEnd/>
            </a:ln>
          </p:spPr>
        </p:pic>
        <p:pic>
          <p:nvPicPr>
            <p:cNvPr id="94" name="Picture 46"/>
            <p:cNvPicPr>
              <a:picLocks noChangeAspect="1" noChangeArrowheads="1"/>
            </p:cNvPicPr>
            <p:nvPr/>
          </p:nvPicPr>
          <p:blipFill>
            <a:blip r:embed="rId35" cstate="print"/>
            <a:srcRect/>
            <a:stretch>
              <a:fillRect/>
            </a:stretch>
          </p:blipFill>
          <p:spPr bwMode="auto">
            <a:xfrm>
              <a:off x="7274396" y="3951098"/>
              <a:ext cx="793090" cy="180000"/>
            </a:xfrm>
            <a:prstGeom prst="rect">
              <a:avLst/>
            </a:prstGeom>
            <a:noFill/>
            <a:ln w="9525">
              <a:noFill/>
              <a:miter lim="800000"/>
              <a:headEnd/>
              <a:tailEnd/>
            </a:ln>
          </p:spPr>
        </p:pic>
        <p:pic>
          <p:nvPicPr>
            <p:cNvPr id="95" name="Picture 47"/>
            <p:cNvPicPr>
              <a:picLocks noChangeAspect="1" noChangeArrowheads="1"/>
            </p:cNvPicPr>
            <p:nvPr/>
          </p:nvPicPr>
          <p:blipFill>
            <a:blip r:embed="rId36" cstate="print"/>
            <a:srcRect/>
            <a:stretch>
              <a:fillRect/>
            </a:stretch>
          </p:blipFill>
          <p:spPr bwMode="auto">
            <a:xfrm>
              <a:off x="7274396" y="4162611"/>
              <a:ext cx="630156" cy="180000"/>
            </a:xfrm>
            <a:prstGeom prst="rect">
              <a:avLst/>
            </a:prstGeom>
            <a:noFill/>
            <a:ln w="9525">
              <a:noFill/>
              <a:miter lim="800000"/>
              <a:headEnd/>
              <a:tailEnd/>
            </a:ln>
          </p:spPr>
        </p:pic>
        <p:pic>
          <p:nvPicPr>
            <p:cNvPr id="96" name="Picture 49"/>
            <p:cNvPicPr>
              <a:picLocks noChangeAspect="1" noChangeArrowheads="1"/>
            </p:cNvPicPr>
            <p:nvPr/>
          </p:nvPicPr>
          <p:blipFill>
            <a:blip r:embed="rId37" cstate="print"/>
            <a:srcRect/>
            <a:stretch>
              <a:fillRect/>
            </a:stretch>
          </p:blipFill>
          <p:spPr bwMode="auto">
            <a:xfrm>
              <a:off x="7907538" y="4162611"/>
              <a:ext cx="605009" cy="180000"/>
            </a:xfrm>
            <a:prstGeom prst="rect">
              <a:avLst/>
            </a:prstGeom>
            <a:noFill/>
            <a:ln w="9525">
              <a:noFill/>
              <a:miter lim="800000"/>
              <a:headEnd/>
              <a:tailEnd/>
            </a:ln>
          </p:spPr>
        </p:pic>
        <p:pic>
          <p:nvPicPr>
            <p:cNvPr id="97" name="Picture 50"/>
            <p:cNvPicPr>
              <a:picLocks noChangeAspect="1" noChangeArrowheads="1"/>
            </p:cNvPicPr>
            <p:nvPr/>
          </p:nvPicPr>
          <p:blipFill>
            <a:blip r:embed="rId38" cstate="print"/>
            <a:srcRect/>
            <a:stretch>
              <a:fillRect/>
            </a:stretch>
          </p:blipFill>
          <p:spPr bwMode="auto">
            <a:xfrm>
              <a:off x="7274396" y="4797151"/>
              <a:ext cx="638416" cy="180000"/>
            </a:xfrm>
            <a:prstGeom prst="rect">
              <a:avLst/>
            </a:prstGeom>
            <a:noFill/>
            <a:ln w="9525">
              <a:noFill/>
              <a:miter lim="800000"/>
              <a:headEnd/>
              <a:tailEnd/>
            </a:ln>
          </p:spPr>
        </p:pic>
        <p:pic>
          <p:nvPicPr>
            <p:cNvPr id="98" name="Picture 51"/>
            <p:cNvPicPr>
              <a:picLocks noChangeAspect="1" noChangeArrowheads="1"/>
            </p:cNvPicPr>
            <p:nvPr/>
          </p:nvPicPr>
          <p:blipFill>
            <a:blip r:embed="rId39" cstate="print"/>
            <a:srcRect/>
            <a:stretch>
              <a:fillRect/>
            </a:stretch>
          </p:blipFill>
          <p:spPr bwMode="auto">
            <a:xfrm>
              <a:off x="7706444" y="4585637"/>
              <a:ext cx="419947" cy="180000"/>
            </a:xfrm>
            <a:prstGeom prst="rect">
              <a:avLst/>
            </a:prstGeom>
            <a:noFill/>
            <a:ln w="9525">
              <a:noFill/>
              <a:miter lim="800000"/>
              <a:headEnd/>
              <a:tailEnd/>
            </a:ln>
          </p:spPr>
        </p:pic>
        <p:pic>
          <p:nvPicPr>
            <p:cNvPr id="99" name="Picture 53"/>
            <p:cNvPicPr>
              <a:picLocks noChangeAspect="1" noChangeArrowheads="1"/>
            </p:cNvPicPr>
            <p:nvPr/>
          </p:nvPicPr>
          <p:blipFill>
            <a:blip r:embed="rId40" cstate="print"/>
            <a:srcRect/>
            <a:stretch>
              <a:fillRect/>
            </a:stretch>
          </p:blipFill>
          <p:spPr bwMode="auto">
            <a:xfrm>
              <a:off x="7274396" y="4585637"/>
              <a:ext cx="358684" cy="180000"/>
            </a:xfrm>
            <a:prstGeom prst="rect">
              <a:avLst/>
            </a:prstGeom>
            <a:noFill/>
            <a:ln w="9525">
              <a:noFill/>
              <a:miter lim="800000"/>
              <a:headEnd/>
              <a:tailEnd/>
            </a:ln>
          </p:spPr>
        </p:pic>
        <p:pic>
          <p:nvPicPr>
            <p:cNvPr id="100" name="Picture 73" descr="logo"/>
            <p:cNvPicPr>
              <a:picLocks noChangeAspect="1" noChangeArrowheads="1"/>
            </p:cNvPicPr>
            <p:nvPr/>
          </p:nvPicPr>
          <p:blipFill>
            <a:blip r:embed="rId41" cstate="print"/>
            <a:srcRect/>
            <a:stretch>
              <a:fillRect/>
            </a:stretch>
          </p:blipFill>
          <p:spPr bwMode="auto">
            <a:xfrm>
              <a:off x="7915498" y="4797151"/>
              <a:ext cx="611982" cy="180000"/>
            </a:xfrm>
            <a:prstGeom prst="rect">
              <a:avLst/>
            </a:prstGeom>
            <a:noFill/>
            <a:ln w="9525">
              <a:noFill/>
              <a:miter lim="800000"/>
              <a:headEnd/>
              <a:tailEnd/>
            </a:ln>
          </p:spPr>
        </p:pic>
        <p:pic>
          <p:nvPicPr>
            <p:cNvPr id="101" name="Picture 75" descr="logo"/>
            <p:cNvPicPr>
              <a:picLocks noChangeAspect="1" noChangeArrowheads="1"/>
            </p:cNvPicPr>
            <p:nvPr/>
          </p:nvPicPr>
          <p:blipFill>
            <a:blip r:embed="rId42" cstate="print"/>
            <a:srcRect/>
            <a:stretch>
              <a:fillRect/>
            </a:stretch>
          </p:blipFill>
          <p:spPr bwMode="auto">
            <a:xfrm>
              <a:off x="7274396" y="3755132"/>
              <a:ext cx="754415" cy="180000"/>
            </a:xfrm>
            <a:prstGeom prst="rect">
              <a:avLst/>
            </a:prstGeom>
            <a:noFill/>
            <a:ln w="9525">
              <a:noFill/>
              <a:miter lim="800000"/>
              <a:headEnd/>
              <a:tailEnd/>
            </a:ln>
          </p:spPr>
        </p:pic>
        <p:pic>
          <p:nvPicPr>
            <p:cNvPr id="102" name="Picture 59"/>
            <p:cNvPicPr>
              <a:picLocks noChangeAspect="1" noChangeArrowheads="1"/>
            </p:cNvPicPr>
            <p:nvPr/>
          </p:nvPicPr>
          <p:blipFill>
            <a:blip r:embed="rId43" cstate="print">
              <a:clrChange>
                <a:clrFrom>
                  <a:srgbClr val="FEFFFE"/>
                </a:clrFrom>
                <a:clrTo>
                  <a:srgbClr val="FEFFFE">
                    <a:alpha val="0"/>
                  </a:srgbClr>
                </a:clrTo>
              </a:clrChange>
            </a:blip>
            <a:srcRect/>
            <a:stretch>
              <a:fillRect/>
            </a:stretch>
          </p:blipFill>
          <p:spPr bwMode="auto">
            <a:xfrm>
              <a:off x="6516216" y="5985850"/>
              <a:ext cx="434860" cy="180000"/>
            </a:xfrm>
            <a:prstGeom prst="rect">
              <a:avLst/>
            </a:prstGeom>
            <a:noFill/>
            <a:ln w="9525">
              <a:noFill/>
              <a:miter lim="800000"/>
              <a:headEnd/>
              <a:tailEnd/>
            </a:ln>
          </p:spPr>
        </p:pic>
        <p:pic>
          <p:nvPicPr>
            <p:cNvPr id="103" name="Picture 63"/>
            <p:cNvPicPr>
              <a:picLocks noChangeAspect="1" noChangeArrowheads="1"/>
            </p:cNvPicPr>
            <p:nvPr/>
          </p:nvPicPr>
          <p:blipFill>
            <a:blip r:embed="rId44" cstate="print"/>
            <a:srcRect/>
            <a:stretch>
              <a:fillRect/>
            </a:stretch>
          </p:blipFill>
          <p:spPr bwMode="auto">
            <a:xfrm>
              <a:off x="7778452" y="5985850"/>
              <a:ext cx="747697" cy="180000"/>
            </a:xfrm>
            <a:prstGeom prst="rect">
              <a:avLst/>
            </a:prstGeom>
            <a:noFill/>
            <a:ln w="9525">
              <a:noFill/>
              <a:miter lim="800000"/>
              <a:headEnd/>
              <a:tailEnd/>
            </a:ln>
          </p:spPr>
        </p:pic>
        <p:pic>
          <p:nvPicPr>
            <p:cNvPr id="104" name="Picture 54"/>
            <p:cNvPicPr>
              <a:picLocks noChangeAspect="1" noChangeArrowheads="1"/>
            </p:cNvPicPr>
            <p:nvPr/>
          </p:nvPicPr>
          <p:blipFill>
            <a:blip r:embed="rId45" cstate="print"/>
            <a:srcRect/>
            <a:stretch>
              <a:fillRect/>
            </a:stretch>
          </p:blipFill>
          <p:spPr bwMode="auto">
            <a:xfrm>
              <a:off x="7164288" y="5517232"/>
              <a:ext cx="619591" cy="180000"/>
            </a:xfrm>
            <a:prstGeom prst="rect">
              <a:avLst/>
            </a:prstGeom>
            <a:noFill/>
            <a:ln w="9525">
              <a:noFill/>
              <a:miter lim="800000"/>
              <a:headEnd/>
              <a:tailEnd/>
            </a:ln>
          </p:spPr>
        </p:pic>
        <p:pic>
          <p:nvPicPr>
            <p:cNvPr id="105" name="Picture 57"/>
            <p:cNvPicPr>
              <a:picLocks noChangeAspect="1" noChangeArrowheads="1"/>
            </p:cNvPicPr>
            <p:nvPr/>
          </p:nvPicPr>
          <p:blipFill>
            <a:blip r:embed="rId46" cstate="print"/>
            <a:srcRect/>
            <a:stretch>
              <a:fillRect/>
            </a:stretch>
          </p:blipFill>
          <p:spPr bwMode="auto">
            <a:xfrm>
              <a:off x="7519164" y="5769280"/>
              <a:ext cx="653236" cy="180000"/>
            </a:xfrm>
            <a:prstGeom prst="rect">
              <a:avLst/>
            </a:prstGeom>
            <a:noFill/>
            <a:ln w="9525">
              <a:noFill/>
              <a:miter lim="800000"/>
              <a:headEnd/>
              <a:tailEnd/>
            </a:ln>
          </p:spPr>
        </p:pic>
        <p:pic>
          <p:nvPicPr>
            <p:cNvPr id="106" name="Picture 58"/>
            <p:cNvPicPr>
              <a:picLocks noChangeAspect="1" noChangeArrowheads="1"/>
            </p:cNvPicPr>
            <p:nvPr/>
          </p:nvPicPr>
          <p:blipFill>
            <a:blip r:embed="rId47" cstate="print">
              <a:clrChange>
                <a:clrFrom>
                  <a:srgbClr val="FFFFFF"/>
                </a:clrFrom>
                <a:clrTo>
                  <a:srgbClr val="FFFFFF">
                    <a:alpha val="0"/>
                  </a:srgbClr>
                </a:clrTo>
              </a:clrChange>
            </a:blip>
            <a:srcRect/>
            <a:stretch>
              <a:fillRect/>
            </a:stretch>
          </p:blipFill>
          <p:spPr bwMode="auto">
            <a:xfrm>
              <a:off x="6804249" y="5769280"/>
              <a:ext cx="687245" cy="180000"/>
            </a:xfrm>
            <a:prstGeom prst="rect">
              <a:avLst/>
            </a:prstGeom>
            <a:noFill/>
            <a:ln w="9525">
              <a:noFill/>
              <a:miter lim="800000"/>
              <a:headEnd/>
              <a:tailEnd/>
            </a:ln>
          </p:spPr>
        </p:pic>
        <p:pic>
          <p:nvPicPr>
            <p:cNvPr id="107" name="Picture 60"/>
            <p:cNvPicPr>
              <a:picLocks noChangeAspect="1" noChangeArrowheads="1"/>
            </p:cNvPicPr>
            <p:nvPr/>
          </p:nvPicPr>
          <p:blipFill>
            <a:blip r:embed="rId48" cstate="print"/>
            <a:srcRect/>
            <a:stretch>
              <a:fillRect/>
            </a:stretch>
          </p:blipFill>
          <p:spPr bwMode="auto">
            <a:xfrm>
              <a:off x="7849999" y="5517232"/>
              <a:ext cx="682814" cy="180000"/>
            </a:xfrm>
            <a:prstGeom prst="rect">
              <a:avLst/>
            </a:prstGeom>
            <a:noFill/>
            <a:ln w="9525">
              <a:noFill/>
              <a:miter lim="800000"/>
              <a:headEnd/>
              <a:tailEnd/>
            </a:ln>
          </p:spPr>
        </p:pic>
        <p:pic>
          <p:nvPicPr>
            <p:cNvPr id="108" name="Picture 61"/>
            <p:cNvPicPr>
              <a:picLocks noChangeAspect="1" noChangeArrowheads="1"/>
            </p:cNvPicPr>
            <p:nvPr/>
          </p:nvPicPr>
          <p:blipFill>
            <a:blip r:embed="rId49" cstate="print"/>
            <a:srcRect/>
            <a:stretch>
              <a:fillRect/>
            </a:stretch>
          </p:blipFill>
          <p:spPr bwMode="auto">
            <a:xfrm>
              <a:off x="6997911" y="5985850"/>
              <a:ext cx="733705" cy="180000"/>
            </a:xfrm>
            <a:prstGeom prst="rect">
              <a:avLst/>
            </a:prstGeom>
            <a:noFill/>
            <a:ln w="9525">
              <a:noFill/>
              <a:miter lim="800000"/>
              <a:headEnd/>
              <a:tailEnd/>
            </a:ln>
          </p:spPr>
        </p:pic>
        <p:pic>
          <p:nvPicPr>
            <p:cNvPr id="109" name="Picture 2"/>
            <p:cNvPicPr>
              <a:picLocks noChangeAspect="1" noChangeArrowheads="1"/>
            </p:cNvPicPr>
            <p:nvPr/>
          </p:nvPicPr>
          <p:blipFill>
            <a:blip r:embed="rId50" cstate="print">
              <a:clrChange>
                <a:clrFrom>
                  <a:srgbClr val="E6EBEF"/>
                </a:clrFrom>
                <a:clrTo>
                  <a:srgbClr val="E6EBEF">
                    <a:alpha val="0"/>
                  </a:srgbClr>
                </a:clrTo>
              </a:clrChange>
              <a:extLst>
                <a:ext uri="{28A0092B-C50C-407E-A947-70E740481C1C}">
                  <a14:useLocalDpi xmlns:a14="http://schemas.microsoft.com/office/drawing/2010/main" val="0"/>
                </a:ext>
              </a:extLst>
            </a:blip>
            <a:srcRect/>
            <a:stretch>
              <a:fillRect/>
            </a:stretch>
          </p:blipFill>
          <p:spPr bwMode="auto">
            <a:xfrm>
              <a:off x="4205793" y="2864173"/>
              <a:ext cx="732414"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바닥글 개체 틀 3"/>
          <p:cNvSpPr>
            <a:spLocks noGrp="1"/>
          </p:cNvSpPr>
          <p:nvPr>
            <p:ph type="ftr" sz="quarter" idx="10"/>
          </p:nvPr>
        </p:nvSpPr>
        <p:spPr>
          <a:xfrm>
            <a:off x="115888" y="6553200"/>
            <a:ext cx="8839200" cy="152400"/>
          </a:xfrm>
          <a:noFill/>
        </p:spPr>
        <p:txBody>
          <a:bodyPr/>
          <a:lstStyle/>
          <a:p>
            <a:fld id="{8F6819AB-C5B3-438A-A634-DCFC88F70F65}" type="slidenum">
              <a:rPr lang="ko-KR" altLang="en-US" smtClean="0"/>
              <a:pPr/>
              <a:t>8</a:t>
            </a:fld>
            <a:endParaRPr lang="en-US" altLang="ko-KR" smtClean="0"/>
          </a:p>
        </p:txBody>
      </p:sp>
      <p:sp>
        <p:nvSpPr>
          <p:cNvPr id="21509"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3. </a:t>
            </a:r>
            <a:r>
              <a:rPr lang="ko-KR" altLang="en-US" sz="3200" dirty="0" smtClean="0"/>
              <a:t>과정소개</a:t>
            </a:r>
            <a:endParaRPr lang="en-US" altLang="ko-KR" sz="3200" dirty="0"/>
          </a:p>
        </p:txBody>
      </p:sp>
      <p:sp>
        <p:nvSpPr>
          <p:cNvPr id="22" name="AutoShape 6"/>
          <p:cNvSpPr>
            <a:spLocks noChangeArrowheads="1"/>
          </p:cNvSpPr>
          <p:nvPr/>
        </p:nvSpPr>
        <p:spPr bwMode="auto">
          <a:xfrm>
            <a:off x="465178" y="782293"/>
            <a:ext cx="377825" cy="360000"/>
          </a:xfrm>
          <a:prstGeom prst="homePlate">
            <a:avLst>
              <a:gd name="adj" fmla="val 21486"/>
            </a:avLst>
          </a:prstGeom>
          <a:solidFill>
            <a:srgbClr val="CADCEE"/>
          </a:solidFill>
          <a:ln w="9525">
            <a:noFill/>
            <a:miter lim="800000"/>
            <a:headEnd/>
            <a:tailEnd/>
          </a:ln>
          <a:effectLst/>
        </p:spPr>
        <p:txBody>
          <a:bodyPr wrap="none" lIns="0" rIns="0" anchor="ctr"/>
          <a:lstStyle/>
          <a:p>
            <a:pPr algn="ctr">
              <a:defRPr/>
            </a:pPr>
            <a:endParaRPr lang="ko-KR" altLang="ko-KR" sz="1600" dirty="0">
              <a:solidFill>
                <a:schemeClr val="tx1"/>
              </a:solidFill>
              <a:latin typeface="HY헤드라인M" pitchFamily="18" charset="-127"/>
              <a:ea typeface="HY헤드라인M" pitchFamily="18" charset="-127"/>
            </a:endParaRPr>
          </a:p>
        </p:txBody>
      </p:sp>
      <p:sp>
        <p:nvSpPr>
          <p:cNvPr id="23" name="Rectangle 9"/>
          <p:cNvSpPr>
            <a:spLocks noChangeArrowheads="1"/>
          </p:cNvSpPr>
          <p:nvPr/>
        </p:nvSpPr>
        <p:spPr bwMode="auto">
          <a:xfrm>
            <a:off x="1010621" y="782294"/>
            <a:ext cx="7380000" cy="360000"/>
          </a:xfrm>
          <a:prstGeom prst="rect">
            <a:avLst/>
          </a:prstGeom>
          <a:gradFill rotWithShape="1">
            <a:gsLst>
              <a:gs pos="0">
                <a:srgbClr val="ABD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nchor="ctr"/>
          <a:lstStyle/>
          <a:p>
            <a:r>
              <a:rPr lang="ko-KR" altLang="en-US" sz="1600" dirty="0" smtClean="0">
                <a:latin typeface="맑은 고딕" pitchFamily="50" charset="-127"/>
                <a:ea typeface="맑은 고딕" pitchFamily="50" charset="-127"/>
              </a:rPr>
              <a:t>기업요구 기반 과정 설계</a:t>
            </a:r>
            <a:r>
              <a:rPr lang="en-US" altLang="ko-KR" sz="1600" dirty="0" smtClean="0">
                <a:latin typeface="맑은 고딕" pitchFamily="50" charset="-127"/>
                <a:ea typeface="맑은 고딕" pitchFamily="50" charset="-127"/>
              </a:rPr>
              <a:t>(IT </a:t>
            </a:r>
            <a:r>
              <a:rPr lang="ko-KR" altLang="en-US" sz="1600" dirty="0" smtClean="0">
                <a:latin typeface="맑은 고딕" pitchFamily="50" charset="-127"/>
                <a:ea typeface="맑은 고딕" pitchFamily="50" charset="-127"/>
              </a:rPr>
              <a:t>분야 신입사원 교육 과정</a:t>
            </a:r>
            <a:r>
              <a:rPr lang="en-US" altLang="ko-KR" sz="1600" dirty="0" smtClean="0">
                <a:latin typeface="맑은 고딕" pitchFamily="50" charset="-127"/>
                <a:ea typeface="맑은 고딕" pitchFamily="50" charset="-127"/>
              </a:rPr>
              <a:t>)</a:t>
            </a:r>
            <a:endParaRPr lang="en-US" altLang="ko-KR" sz="1600" dirty="0">
              <a:solidFill>
                <a:schemeClr val="bg1"/>
              </a:solidFill>
              <a:latin typeface="맑은 고딕" pitchFamily="50" charset="-127"/>
              <a:ea typeface="맑은 고딕" pitchFamily="50" charset="-127"/>
            </a:endParaRPr>
          </a:p>
        </p:txBody>
      </p:sp>
      <p:sp>
        <p:nvSpPr>
          <p:cNvPr id="58" name="모서리가 둥근 직사각형 57"/>
          <p:cNvSpPr/>
          <p:nvPr/>
        </p:nvSpPr>
        <p:spPr bwMode="auto">
          <a:xfrm>
            <a:off x="416387" y="1829535"/>
            <a:ext cx="5380264" cy="4016829"/>
          </a:xfrm>
          <a:prstGeom prst="roundRect">
            <a:avLst/>
          </a:prstGeom>
          <a:noFill/>
          <a:ln w="9525" cap="flat" cmpd="sng" algn="ctr">
            <a:noFill/>
            <a:prstDash val="solid"/>
            <a:round/>
            <a:headEnd type="none" w="med" len="med"/>
            <a:tailEnd type="none" w="med" len="med"/>
          </a:ln>
          <a:effectLst>
            <a:outerShdw dist="28398" dir="9206097" algn="ctr" rotWithShape="0">
              <a:srgbClr val="CCCCFF">
                <a:alpha val="50000"/>
              </a:srgbClr>
            </a:outerShdw>
          </a:effectLst>
        </p:spPr>
        <p:txBody>
          <a:bodyPr vert="horz" wrap="none" lIns="93600" tIns="46800" rIns="93600" bIns="46800"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ko-KR" altLang="en-US" sz="1400" b="1" i="0" u="none" strike="noStrike" cap="none" normalizeH="0" baseline="0" smtClean="0">
              <a:ln>
                <a:noFill/>
              </a:ln>
              <a:solidFill>
                <a:schemeClr val="tx1"/>
              </a:solidFill>
              <a:effectLst/>
              <a:latin typeface="Arial" pitchFamily="34" charset="0"/>
            </a:endParaRPr>
          </a:p>
        </p:txBody>
      </p:sp>
      <p:pic>
        <p:nvPicPr>
          <p:cNvPr id="59" name="Picture 79" descr="lotte_ci"/>
          <p:cNvPicPr>
            <a:picLocks noChangeAspect="1" noChangeArrowheads="1"/>
          </p:cNvPicPr>
          <p:nvPr/>
        </p:nvPicPr>
        <p:blipFill>
          <a:blip r:embed="rId2" cstate="print"/>
          <a:srcRect/>
          <a:stretch>
            <a:fillRect/>
          </a:stretch>
        </p:blipFill>
        <p:spPr bwMode="auto">
          <a:xfrm>
            <a:off x="377923" y="1939873"/>
            <a:ext cx="1176431" cy="497100"/>
          </a:xfrm>
          <a:prstGeom prst="rect">
            <a:avLst/>
          </a:prstGeom>
          <a:noFill/>
          <a:ln w="9525">
            <a:noFill/>
            <a:miter lim="800000"/>
            <a:headEnd/>
            <a:tailEnd/>
          </a:ln>
        </p:spPr>
      </p:pic>
      <p:pic>
        <p:nvPicPr>
          <p:cNvPr id="60" name="Picture 24"/>
          <p:cNvPicPr>
            <a:picLocks noChangeAspect="1" noChangeArrowheads="1"/>
          </p:cNvPicPr>
          <p:nvPr/>
        </p:nvPicPr>
        <p:blipFill>
          <a:blip r:embed="rId3" cstate="print"/>
          <a:srcRect/>
          <a:stretch>
            <a:fillRect/>
          </a:stretch>
        </p:blipFill>
        <p:spPr bwMode="auto">
          <a:xfrm>
            <a:off x="402057" y="2624605"/>
            <a:ext cx="1168782" cy="296662"/>
          </a:xfrm>
          <a:prstGeom prst="rect">
            <a:avLst/>
          </a:prstGeom>
          <a:noFill/>
          <a:ln w="9525">
            <a:noFill/>
            <a:miter lim="800000"/>
            <a:headEnd/>
            <a:tailEnd/>
          </a:ln>
        </p:spPr>
      </p:pic>
      <p:pic>
        <p:nvPicPr>
          <p:cNvPr id="61" name="Picture 25"/>
          <p:cNvPicPr>
            <a:picLocks noChangeAspect="1" noChangeArrowheads="1"/>
          </p:cNvPicPr>
          <p:nvPr/>
        </p:nvPicPr>
        <p:blipFill>
          <a:blip r:embed="rId4" cstate="print"/>
          <a:srcRect/>
          <a:stretch>
            <a:fillRect/>
          </a:stretch>
        </p:blipFill>
        <p:spPr bwMode="auto">
          <a:xfrm>
            <a:off x="342502" y="3135183"/>
            <a:ext cx="1315646" cy="351600"/>
          </a:xfrm>
          <a:prstGeom prst="rect">
            <a:avLst/>
          </a:prstGeom>
          <a:noFill/>
          <a:ln w="9525">
            <a:noFill/>
            <a:miter lim="800000"/>
            <a:headEnd/>
            <a:tailEnd/>
          </a:ln>
        </p:spPr>
      </p:pic>
      <p:pic>
        <p:nvPicPr>
          <p:cNvPr id="62" name="Picture 2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029631" y="1791327"/>
            <a:ext cx="1566536" cy="428511"/>
          </a:xfrm>
          <a:prstGeom prst="rect">
            <a:avLst/>
          </a:prstGeom>
          <a:noFill/>
          <a:ln w="9525">
            <a:noFill/>
            <a:miter lim="800000"/>
            <a:headEnd/>
            <a:tailEnd/>
          </a:ln>
        </p:spPr>
      </p:pic>
      <p:pic>
        <p:nvPicPr>
          <p:cNvPr id="63" name="Picture 35"/>
          <p:cNvPicPr>
            <a:picLocks noChangeAspect="1" noChangeArrowheads="1"/>
          </p:cNvPicPr>
          <p:nvPr/>
        </p:nvPicPr>
        <p:blipFill>
          <a:blip r:embed="rId6" cstate="print"/>
          <a:srcRect/>
          <a:stretch>
            <a:fillRect/>
          </a:stretch>
        </p:blipFill>
        <p:spPr bwMode="auto">
          <a:xfrm>
            <a:off x="2089229" y="2375939"/>
            <a:ext cx="1431888" cy="454635"/>
          </a:xfrm>
          <a:prstGeom prst="rect">
            <a:avLst/>
          </a:prstGeom>
          <a:noFill/>
          <a:ln w="9525">
            <a:noFill/>
            <a:miter lim="800000"/>
            <a:headEnd/>
            <a:tailEnd/>
          </a:ln>
        </p:spPr>
      </p:pic>
      <p:pic>
        <p:nvPicPr>
          <p:cNvPr id="64" name="Picture 45"/>
          <p:cNvPicPr>
            <a:picLocks noChangeAspect="1" noChangeArrowheads="1"/>
          </p:cNvPicPr>
          <p:nvPr/>
        </p:nvPicPr>
        <p:blipFill>
          <a:blip r:embed="rId7" cstate="print"/>
          <a:srcRect/>
          <a:stretch>
            <a:fillRect/>
          </a:stretch>
        </p:blipFill>
        <p:spPr bwMode="auto">
          <a:xfrm>
            <a:off x="278729" y="4198868"/>
            <a:ext cx="2409875" cy="497100"/>
          </a:xfrm>
          <a:prstGeom prst="rect">
            <a:avLst/>
          </a:prstGeom>
          <a:noFill/>
          <a:ln w="9525">
            <a:noFill/>
            <a:miter lim="800000"/>
            <a:headEnd/>
            <a:tailEnd/>
          </a:ln>
        </p:spPr>
      </p:pic>
      <p:pic>
        <p:nvPicPr>
          <p:cNvPr id="65" name="Picture 46"/>
          <p:cNvPicPr>
            <a:picLocks noChangeAspect="1" noChangeArrowheads="1"/>
          </p:cNvPicPr>
          <p:nvPr/>
        </p:nvPicPr>
        <p:blipFill>
          <a:blip r:embed="rId8" cstate="print"/>
          <a:srcRect/>
          <a:stretch>
            <a:fillRect/>
          </a:stretch>
        </p:blipFill>
        <p:spPr bwMode="auto">
          <a:xfrm>
            <a:off x="2047624" y="3544351"/>
            <a:ext cx="1741920" cy="497100"/>
          </a:xfrm>
          <a:prstGeom prst="rect">
            <a:avLst/>
          </a:prstGeom>
          <a:noFill/>
          <a:ln w="9525">
            <a:noFill/>
            <a:miter lim="800000"/>
            <a:headEnd/>
            <a:tailEnd/>
          </a:ln>
        </p:spPr>
      </p:pic>
      <p:pic>
        <p:nvPicPr>
          <p:cNvPr id="66" name="Picture 53"/>
          <p:cNvPicPr>
            <a:picLocks noChangeAspect="1" noChangeArrowheads="1"/>
          </p:cNvPicPr>
          <p:nvPr/>
        </p:nvPicPr>
        <p:blipFill>
          <a:blip r:embed="rId9" cstate="print"/>
          <a:srcRect/>
          <a:stretch>
            <a:fillRect/>
          </a:stretch>
        </p:blipFill>
        <p:spPr bwMode="auto">
          <a:xfrm>
            <a:off x="355213" y="4833199"/>
            <a:ext cx="1200627" cy="497100"/>
          </a:xfrm>
          <a:prstGeom prst="rect">
            <a:avLst/>
          </a:prstGeom>
          <a:noFill/>
          <a:ln w="9525">
            <a:noFill/>
            <a:miter lim="800000"/>
            <a:headEnd/>
            <a:tailEnd/>
          </a:ln>
        </p:spPr>
      </p:pic>
      <p:pic>
        <p:nvPicPr>
          <p:cNvPr id="67" name="Picture 75" descr="logo"/>
          <p:cNvPicPr>
            <a:picLocks noChangeAspect="1" noChangeArrowheads="1"/>
          </p:cNvPicPr>
          <p:nvPr/>
        </p:nvPicPr>
        <p:blipFill>
          <a:blip r:embed="rId10" cstate="print"/>
          <a:srcRect/>
          <a:stretch>
            <a:fillRect/>
          </a:stretch>
        </p:blipFill>
        <p:spPr bwMode="auto">
          <a:xfrm>
            <a:off x="284714" y="3540698"/>
            <a:ext cx="1656974" cy="497100"/>
          </a:xfrm>
          <a:prstGeom prst="rect">
            <a:avLst/>
          </a:prstGeom>
          <a:noFill/>
          <a:ln w="9525">
            <a:noFill/>
            <a:miter lim="800000"/>
            <a:headEnd/>
            <a:tailEnd/>
          </a:ln>
        </p:spPr>
      </p:pic>
      <p:pic>
        <p:nvPicPr>
          <p:cNvPr id="68" name="Picture 59"/>
          <p:cNvPicPr>
            <a:picLocks noChangeAspect="1" noChangeArrowheads="1"/>
          </p:cNvPicPr>
          <p:nvPr/>
        </p:nvPicPr>
        <p:blipFill>
          <a:blip r:embed="rId11" cstate="print">
            <a:clrChange>
              <a:clrFrom>
                <a:srgbClr val="FEFFFE"/>
              </a:clrFrom>
              <a:clrTo>
                <a:srgbClr val="FEFFFE">
                  <a:alpha val="0"/>
                </a:srgbClr>
              </a:clrTo>
            </a:clrChange>
          </a:blip>
          <a:srcRect/>
          <a:stretch>
            <a:fillRect/>
          </a:stretch>
        </p:blipFill>
        <p:spPr bwMode="auto">
          <a:xfrm>
            <a:off x="2067770" y="2937387"/>
            <a:ext cx="1316869" cy="497100"/>
          </a:xfrm>
          <a:prstGeom prst="rect">
            <a:avLst/>
          </a:prstGeom>
          <a:noFill/>
          <a:ln w="9525">
            <a:noFill/>
            <a:miter lim="800000"/>
            <a:headEnd/>
            <a:tailEnd/>
          </a:ln>
        </p:spPr>
      </p:pic>
      <p:sp>
        <p:nvSpPr>
          <p:cNvPr id="69" name="모서리가 둥근 직사각형 68"/>
          <p:cNvSpPr/>
          <p:nvPr/>
        </p:nvSpPr>
        <p:spPr bwMode="auto">
          <a:xfrm>
            <a:off x="168412" y="1636151"/>
            <a:ext cx="3672000" cy="3960000"/>
          </a:xfrm>
          <a:prstGeom prst="roundRect">
            <a:avLst/>
          </a:prstGeom>
          <a:noFill/>
          <a:ln w="28575" cap="flat" cmpd="sng" algn="ctr">
            <a:solidFill>
              <a:srgbClr val="FFD685"/>
            </a:solidFill>
            <a:prstDash val="solid"/>
            <a:round/>
            <a:headEnd type="none" w="med" len="med"/>
            <a:tailEnd type="none" w="med" len="med"/>
          </a:ln>
          <a:effectLst>
            <a:outerShdw dist="28398" dir="9206097" algn="ctr" rotWithShape="0">
              <a:srgbClr val="CCCCFF">
                <a:alpha val="50000"/>
              </a:srgbClr>
            </a:outerShdw>
          </a:effectLst>
        </p:spPr>
        <p:txBody>
          <a:bodyPr vert="horz" wrap="square" lIns="93600" tIns="46800" rIns="93600" bIns="46800"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ko-KR" altLang="en-US" sz="1400" b="1" i="0" u="none" strike="noStrike" cap="none" normalizeH="0" baseline="0" smtClean="0">
              <a:ln>
                <a:noFill/>
              </a:ln>
              <a:solidFill>
                <a:schemeClr val="tx1"/>
              </a:solidFill>
              <a:effectLst/>
              <a:latin typeface="Arial" pitchFamily="34" charset="0"/>
            </a:endParaRPr>
          </a:p>
        </p:txBody>
      </p:sp>
      <p:graphicFrame>
        <p:nvGraphicFramePr>
          <p:cNvPr id="70" name="표 69"/>
          <p:cNvGraphicFramePr>
            <a:graphicFrameLocks noGrp="1"/>
          </p:cNvGraphicFramePr>
          <p:nvPr/>
        </p:nvGraphicFramePr>
        <p:xfrm>
          <a:off x="4089779" y="1681824"/>
          <a:ext cx="4849505" cy="2180493"/>
        </p:xfrm>
        <a:graphic>
          <a:graphicData uri="http://schemas.openxmlformats.org/drawingml/2006/table">
            <a:tbl>
              <a:tblPr/>
              <a:tblGrid>
                <a:gridCol w="497700">
                  <a:extLst>
                    <a:ext uri="{9D8B030D-6E8A-4147-A177-3AD203B41FA5}">
                      <a16:colId xmlns:a16="http://schemas.microsoft.com/office/drawing/2014/main" val="20000"/>
                    </a:ext>
                  </a:extLst>
                </a:gridCol>
                <a:gridCol w="509989">
                  <a:extLst>
                    <a:ext uri="{9D8B030D-6E8A-4147-A177-3AD203B41FA5}">
                      <a16:colId xmlns:a16="http://schemas.microsoft.com/office/drawing/2014/main" val="20001"/>
                    </a:ext>
                  </a:extLst>
                </a:gridCol>
                <a:gridCol w="528423">
                  <a:extLst>
                    <a:ext uri="{9D8B030D-6E8A-4147-A177-3AD203B41FA5}">
                      <a16:colId xmlns:a16="http://schemas.microsoft.com/office/drawing/2014/main" val="20002"/>
                    </a:ext>
                  </a:extLst>
                </a:gridCol>
                <a:gridCol w="589867">
                  <a:extLst>
                    <a:ext uri="{9D8B030D-6E8A-4147-A177-3AD203B41FA5}">
                      <a16:colId xmlns:a16="http://schemas.microsoft.com/office/drawing/2014/main" val="20003"/>
                    </a:ext>
                  </a:extLst>
                </a:gridCol>
                <a:gridCol w="589867">
                  <a:extLst>
                    <a:ext uri="{9D8B030D-6E8A-4147-A177-3AD203B41FA5}">
                      <a16:colId xmlns:a16="http://schemas.microsoft.com/office/drawing/2014/main" val="20004"/>
                    </a:ext>
                  </a:extLst>
                </a:gridCol>
                <a:gridCol w="529959">
                  <a:extLst>
                    <a:ext uri="{9D8B030D-6E8A-4147-A177-3AD203B41FA5}">
                      <a16:colId xmlns:a16="http://schemas.microsoft.com/office/drawing/2014/main" val="20005"/>
                    </a:ext>
                  </a:extLst>
                </a:gridCol>
                <a:gridCol w="540711">
                  <a:extLst>
                    <a:ext uri="{9D8B030D-6E8A-4147-A177-3AD203B41FA5}">
                      <a16:colId xmlns:a16="http://schemas.microsoft.com/office/drawing/2014/main" val="20006"/>
                    </a:ext>
                  </a:extLst>
                </a:gridCol>
                <a:gridCol w="540711">
                  <a:extLst>
                    <a:ext uri="{9D8B030D-6E8A-4147-A177-3AD203B41FA5}">
                      <a16:colId xmlns:a16="http://schemas.microsoft.com/office/drawing/2014/main" val="20007"/>
                    </a:ext>
                  </a:extLst>
                </a:gridCol>
                <a:gridCol w="522278">
                  <a:extLst>
                    <a:ext uri="{9D8B030D-6E8A-4147-A177-3AD203B41FA5}">
                      <a16:colId xmlns:a16="http://schemas.microsoft.com/office/drawing/2014/main" val="20008"/>
                    </a:ext>
                  </a:extLst>
                </a:gridCol>
              </a:tblGrid>
              <a:tr h="154164">
                <a:tc rowSpan="2">
                  <a:txBody>
                    <a:bodyPr/>
                    <a:lstStyle/>
                    <a:p>
                      <a:pPr algn="ctr" fontAlgn="ctr"/>
                      <a:r>
                        <a:rPr lang="ko-KR" altLang="en-US" sz="700" b="0" i="0" u="none" strike="noStrike">
                          <a:latin typeface="맑은 고딕"/>
                        </a:rPr>
                        <a:t>    시간</a:t>
                      </a:r>
                      <a:br>
                        <a:rPr lang="ko-KR" altLang="en-US" sz="700" b="0" i="0" u="none" strike="noStrike">
                          <a:latin typeface="맑은 고딕"/>
                        </a:rPr>
                      </a:br>
                      <a:r>
                        <a:rPr lang="ko-KR" altLang="en-US" sz="700" b="0" i="0" u="none" strike="noStrike">
                          <a:latin typeface="맑은 고딕"/>
                        </a:rPr>
                        <a:t/>
                      </a:r>
                      <a:br>
                        <a:rPr lang="ko-KR" altLang="en-US" sz="700" b="0" i="0" u="none" strike="noStrike">
                          <a:latin typeface="맑은 고딕"/>
                        </a:rPr>
                      </a:br>
                      <a:r>
                        <a:rPr lang="ko-KR" altLang="en-US" sz="700" b="0" i="0" u="none" strike="noStrike">
                          <a:latin typeface="맑은 고딕"/>
                        </a:rPr>
                        <a:t>일자</a:t>
                      </a:r>
                    </a:p>
                  </a:txBody>
                  <a:tcPr marL="6263" marR="6263" marT="626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tcPr>
                </a:tc>
                <a:tc>
                  <a:txBody>
                    <a:bodyPr/>
                    <a:lstStyle/>
                    <a:p>
                      <a:pPr algn="ctr" fontAlgn="ctr"/>
                      <a:r>
                        <a:rPr lang="en-US" altLang="ko-KR" sz="700" b="1" i="0" u="none" strike="noStrike">
                          <a:latin typeface="맑은 고딕"/>
                        </a:rPr>
                        <a:t>1</a:t>
                      </a:r>
                      <a:r>
                        <a:rPr lang="ko-KR" altLang="en-US" sz="700" b="1" i="0" u="none" strike="noStrike">
                          <a:latin typeface="맑은 고딕"/>
                        </a:rPr>
                        <a:t>교시</a:t>
                      </a:r>
                    </a:p>
                  </a:txBody>
                  <a:tcPr marL="6263" marR="6263" marT="6263"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1" i="0" u="none" strike="noStrike">
                          <a:latin typeface="맑은 고딕"/>
                        </a:rPr>
                        <a:t>2</a:t>
                      </a:r>
                      <a:r>
                        <a:rPr lang="ko-KR" altLang="en-US" sz="700" b="1" i="0" u="none" strike="noStrike">
                          <a:latin typeface="맑은 고딕"/>
                        </a:rPr>
                        <a:t>교시</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1" i="0" u="none" strike="noStrike">
                          <a:latin typeface="맑은 고딕"/>
                        </a:rPr>
                        <a:t>3</a:t>
                      </a:r>
                      <a:r>
                        <a:rPr lang="ko-KR" altLang="en-US" sz="700" b="1" i="0" u="none" strike="noStrike">
                          <a:latin typeface="맑은 고딕"/>
                        </a:rPr>
                        <a:t>교시</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1" i="0" u="none" strike="noStrike">
                          <a:latin typeface="맑은 고딕"/>
                        </a:rPr>
                        <a:t>4</a:t>
                      </a:r>
                      <a:r>
                        <a:rPr lang="ko-KR" altLang="en-US" sz="700" b="1" i="0" u="none" strike="noStrike">
                          <a:latin typeface="맑은 고딕"/>
                        </a:rPr>
                        <a:t>교시</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ko-KR" sz="700" b="1" i="0" u="none" strike="noStrike">
                          <a:latin typeface="맑은 고딕"/>
                        </a:rPr>
                        <a:t>5</a:t>
                      </a:r>
                      <a:r>
                        <a:rPr lang="ko-KR" altLang="en-US" sz="700" b="1" i="0" u="none" strike="noStrike">
                          <a:latin typeface="맑은 고딕"/>
                        </a:rPr>
                        <a:t>교시</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1" i="0" u="none" strike="noStrike">
                          <a:latin typeface="맑은 고딕"/>
                        </a:rPr>
                        <a:t>6</a:t>
                      </a:r>
                      <a:r>
                        <a:rPr lang="ko-KR" altLang="en-US" sz="700" b="1" i="0" u="none" strike="noStrike">
                          <a:latin typeface="맑은 고딕"/>
                        </a:rPr>
                        <a:t>교시</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1" i="0" u="none" strike="noStrike">
                          <a:latin typeface="맑은 고딕"/>
                        </a:rPr>
                        <a:t>7</a:t>
                      </a:r>
                      <a:r>
                        <a:rPr lang="ko-KR" altLang="en-US" sz="700" b="1" i="0" u="none" strike="noStrike">
                          <a:latin typeface="맑은 고딕"/>
                        </a:rPr>
                        <a:t>교시</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1" i="0" u="none" strike="noStrike">
                          <a:latin typeface="맑은 고딕"/>
                        </a:rPr>
                        <a:t>8</a:t>
                      </a:r>
                      <a:r>
                        <a:rPr lang="ko-KR" altLang="en-US" sz="700" b="1" i="0" u="none" strike="noStrike">
                          <a:latin typeface="맑은 고딕"/>
                        </a:rPr>
                        <a:t>교시</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5729">
                <a:tc vMerge="1">
                  <a:txBody>
                    <a:bodyPr/>
                    <a:lstStyle/>
                    <a:p>
                      <a:pPr latinLnBrk="1"/>
                      <a:endParaRPr lang="ko-KR" altLang="en-US"/>
                    </a:p>
                  </a:txBody>
                  <a:tcPr/>
                </a:tc>
                <a:tc>
                  <a:txBody>
                    <a:bodyPr/>
                    <a:lstStyle/>
                    <a:p>
                      <a:pPr algn="ctr" fontAlgn="ctr"/>
                      <a:r>
                        <a:rPr lang="en-US" altLang="ko-KR" sz="700" b="0" i="0" u="none" strike="noStrike">
                          <a:latin typeface="맑은 고딕"/>
                        </a:rPr>
                        <a:t>09:00 ∼ 10:00</a:t>
                      </a:r>
                    </a:p>
                  </a:txBody>
                  <a:tcPr marL="6263" marR="6263" marT="626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0" i="0" u="none" strike="noStrike">
                          <a:latin typeface="맑은 고딕"/>
                        </a:rPr>
                        <a:t>10:00  ∼ 11:00</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0" i="0" u="none" strike="noStrike">
                          <a:latin typeface="맑은 고딕"/>
                        </a:rPr>
                        <a:t>11:00 ∼ 12:00</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0" i="0" u="none" strike="noStrike">
                          <a:latin typeface="맑은 고딕"/>
                        </a:rPr>
                        <a:t>13:00 ∼ 14:00</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ko-KR" sz="700" b="0" i="0" u="none" strike="noStrike">
                          <a:latin typeface="맑은 고딕"/>
                        </a:rPr>
                        <a:t>14:00 ∼ 15:00</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ko-KR" sz="700" b="0" i="0" u="none" strike="noStrike">
                          <a:latin typeface="맑은 고딕"/>
                        </a:rPr>
                        <a:t>15:00 ∼ 16:00</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0" i="0" u="none" strike="noStrike">
                          <a:latin typeface="맑은 고딕"/>
                        </a:rPr>
                        <a:t>16:00 ∼ 17:00</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ko-KR" sz="700" b="0" i="0" u="none" strike="noStrike">
                          <a:latin typeface="맑은 고딕"/>
                        </a:rPr>
                        <a:t>17:00 ~ 18:00</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8329">
                <a:tc rowSpan="2">
                  <a:txBody>
                    <a:bodyPr/>
                    <a:lstStyle/>
                    <a:p>
                      <a:pPr algn="ctr" fontAlgn="ctr"/>
                      <a:r>
                        <a:rPr lang="ko-KR" altLang="en-US" sz="700" b="0" i="0" u="none" strike="noStrike">
                          <a:latin typeface="맑은 고딕"/>
                        </a:rPr>
                        <a:t>　</a:t>
                      </a:r>
                    </a:p>
                  </a:txBody>
                  <a:tcPr marL="6263" marR="6263" marT="6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맑은 고딕"/>
                        </a:rPr>
                        <a:t>Java Programming</a:t>
                      </a:r>
                    </a:p>
                  </a:txBody>
                  <a:tcPr marL="6263" marR="6263" marT="62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Programming</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Programming</a:t>
                      </a:r>
                    </a:p>
                  </a:txBody>
                  <a:tcPr marL="6263" marR="6263" marT="62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Programming</a:t>
                      </a:r>
                    </a:p>
                  </a:txBody>
                  <a:tcPr marL="6263" marR="6263" marT="626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Programming</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Programming</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Programming</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latin typeface="맑은 고딕"/>
                        </a:rPr>
                        <a:t>Java Programming</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5337">
                <a:tc vMerge="1">
                  <a:txBody>
                    <a:bodyPr/>
                    <a:lstStyle/>
                    <a:p>
                      <a:pPr latinLnBrk="1"/>
                      <a:endParaRPr lang="ko-KR" altLang="en-US"/>
                    </a:p>
                  </a:txBody>
                  <a:tcPr/>
                </a:tc>
                <a:tc>
                  <a:txBody>
                    <a:bodyPr/>
                    <a:lstStyle/>
                    <a:p>
                      <a:pPr algn="ctr" fontAlgn="ctr"/>
                      <a:r>
                        <a:rPr lang="en-US" sz="700" b="0" i="0" u="none" strike="noStrike">
                          <a:solidFill>
                            <a:srgbClr val="000000"/>
                          </a:solidFill>
                          <a:latin typeface="맑은 고딕"/>
                        </a:rPr>
                        <a:t>Java </a:t>
                      </a:r>
                      <a:r>
                        <a:rPr lang="ko-KR" altLang="en-US" sz="700" b="0" i="0" u="none" strike="noStrike">
                          <a:solidFill>
                            <a:srgbClr val="000000"/>
                          </a:solidFill>
                          <a:latin typeface="맑은 고딕"/>
                        </a:rPr>
                        <a:t>실행환경</a:t>
                      </a:r>
                    </a:p>
                  </a:txBody>
                  <a:tcPr marL="6263" marR="6263" marT="62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solidFill>
                            <a:srgbClr val="000000"/>
                          </a:solidFill>
                          <a:latin typeface="맑은 고딕"/>
                        </a:rPr>
                        <a:t>이클립스 개발환경</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a:t>
                      </a:r>
                      <a:r>
                        <a:rPr lang="ko-KR" altLang="en-US" sz="700" b="0" i="0" u="none" strike="noStrike">
                          <a:solidFill>
                            <a:srgbClr val="000000"/>
                          </a:solidFill>
                          <a:latin typeface="맑은 고딕"/>
                        </a:rPr>
                        <a:t>기초 문법</a:t>
                      </a:r>
                    </a:p>
                  </a:txBody>
                  <a:tcPr marL="6263" marR="6263" marT="62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a:t>
                      </a:r>
                      <a:r>
                        <a:rPr lang="ko-KR" altLang="en-US" sz="700" b="0" i="0" u="none" strike="noStrike">
                          <a:solidFill>
                            <a:srgbClr val="000000"/>
                          </a:solidFill>
                          <a:latin typeface="맑은 고딕"/>
                        </a:rPr>
                        <a:t>기초 문법</a:t>
                      </a:r>
                    </a:p>
                  </a:txBody>
                  <a:tcPr marL="6263" marR="6263" marT="626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a:t>
                      </a:r>
                      <a:r>
                        <a:rPr lang="ko-KR" altLang="en-US" sz="700" b="0" i="0" u="none" strike="noStrike">
                          <a:solidFill>
                            <a:srgbClr val="000000"/>
                          </a:solidFill>
                          <a:latin typeface="맑은 고딕"/>
                        </a:rPr>
                        <a:t>기초 문법</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a:t>
                      </a:r>
                      <a:r>
                        <a:rPr lang="ko-KR" altLang="en-US" sz="700" b="0" i="0" u="none" strike="noStrike">
                          <a:solidFill>
                            <a:srgbClr val="000000"/>
                          </a:solidFill>
                          <a:latin typeface="맑은 고딕"/>
                        </a:rPr>
                        <a:t>기초 문법</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a:t>
                      </a:r>
                      <a:r>
                        <a:rPr lang="ko-KR" altLang="en-US" sz="700" b="0" i="0" u="none" strike="noStrike">
                          <a:solidFill>
                            <a:srgbClr val="000000"/>
                          </a:solidFill>
                          <a:latin typeface="맑은 고딕"/>
                        </a:rPr>
                        <a:t>기초 문법</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solidFill>
                            <a:srgbClr val="000000"/>
                          </a:solidFill>
                          <a:latin typeface="맑은 고딕"/>
                        </a:rPr>
                        <a:t>Java </a:t>
                      </a:r>
                      <a:r>
                        <a:rPr lang="ko-KR" altLang="en-US" sz="700" b="0" i="0" u="none" strike="noStrike">
                          <a:solidFill>
                            <a:srgbClr val="000000"/>
                          </a:solidFill>
                          <a:latin typeface="맑은 고딕"/>
                        </a:rPr>
                        <a:t>기초 문법</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5337">
                <a:tc>
                  <a:txBody>
                    <a:bodyPr/>
                    <a:lstStyle/>
                    <a:p>
                      <a:pPr algn="l" fontAlgn="ctr"/>
                      <a:r>
                        <a:rPr lang="ko-KR" altLang="en-US" sz="700" b="0" i="0" u="none" strike="noStrike">
                          <a:latin typeface="돋움"/>
                        </a:rPr>
                        <a:t>　</a:t>
                      </a:r>
                    </a:p>
                  </a:txBody>
                  <a:tcPr marL="6263" marR="6263" marT="6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맑은 고딕"/>
                        </a:rPr>
                        <a:t>OOP </a:t>
                      </a:r>
                      <a:r>
                        <a:rPr lang="ko-KR" altLang="en-US" sz="700" b="0" i="0" u="none" strike="noStrike">
                          <a:latin typeface="맑은 고딕"/>
                        </a:rPr>
                        <a:t>개념</a:t>
                      </a:r>
                    </a:p>
                  </a:txBody>
                  <a:tcPr marL="6263" marR="6263" marT="62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클래스 작성법</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클래스 작성법</a:t>
                      </a:r>
                    </a:p>
                  </a:txBody>
                  <a:tcPr marL="6263" marR="6263" marT="62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메소드 오버로딩</a:t>
                      </a:r>
                    </a:p>
                  </a:txBody>
                  <a:tcPr marL="6263" marR="6263" marT="626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메소드 오버로딩</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생성자</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생성자 오버로딩</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latin typeface="맑은 고딕"/>
                        </a:rPr>
                        <a:t>static / final </a:t>
                      </a:r>
                      <a:r>
                        <a:rPr lang="ko-KR" altLang="en-US" sz="700" b="0" i="0" u="none" strike="noStrike">
                          <a:latin typeface="맑은 고딕"/>
                        </a:rPr>
                        <a:t>제한자</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1171">
                <a:tc>
                  <a:txBody>
                    <a:bodyPr/>
                    <a:lstStyle/>
                    <a:p>
                      <a:pPr algn="l" fontAlgn="ctr"/>
                      <a:r>
                        <a:rPr lang="ko-KR" altLang="en-US" sz="700" b="0" i="0" u="none" strike="noStrike">
                          <a:latin typeface="돋움"/>
                        </a:rPr>
                        <a:t>　</a:t>
                      </a:r>
                    </a:p>
                  </a:txBody>
                  <a:tcPr marL="6263" marR="6263" marT="6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ko-KR" altLang="en-US" sz="700" b="0" i="0" u="none" strike="noStrike">
                          <a:latin typeface="맑은 고딕"/>
                        </a:rPr>
                        <a:t>상속</a:t>
                      </a:r>
                    </a:p>
                  </a:txBody>
                  <a:tcPr marL="6263" marR="6263" marT="62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상속</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다형성</a:t>
                      </a:r>
                    </a:p>
                  </a:txBody>
                  <a:tcPr marL="6263" marR="6263" marT="62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다형성</a:t>
                      </a:r>
                    </a:p>
                  </a:txBody>
                  <a:tcPr marL="6263" marR="6263" marT="626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추상클래스</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추상클래스</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인터페이스</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인터페이스</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15337">
                <a:tc>
                  <a:txBody>
                    <a:bodyPr/>
                    <a:lstStyle/>
                    <a:p>
                      <a:pPr algn="l" fontAlgn="ctr"/>
                      <a:r>
                        <a:rPr lang="ko-KR" altLang="en-US" sz="700" b="0" i="0" u="none" strike="noStrike">
                          <a:latin typeface="돋움"/>
                        </a:rPr>
                        <a:t>　</a:t>
                      </a:r>
                    </a:p>
                  </a:txBody>
                  <a:tcPr marL="6263" marR="6263" marT="6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맑은 고딕"/>
                        </a:rPr>
                        <a:t>Object </a:t>
                      </a:r>
                      <a:r>
                        <a:rPr lang="ko-KR" altLang="en-US" sz="700" b="0" i="0" u="none" strike="noStrike">
                          <a:latin typeface="맑은 고딕"/>
                        </a:rPr>
                        <a:t>클래스</a:t>
                      </a:r>
                    </a:p>
                  </a:txBody>
                  <a:tcPr marL="6263" marR="6263" marT="62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latin typeface="맑은 고딕"/>
                        </a:rPr>
                        <a:t>String </a:t>
                      </a:r>
                      <a:r>
                        <a:rPr lang="ko-KR" altLang="en-US" sz="700" b="0" i="0" u="none" strike="noStrike">
                          <a:latin typeface="맑은 고딕"/>
                        </a:rPr>
                        <a:t>클래스</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예외처리</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예외처리</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유틸클래스 </a:t>
                      </a:r>
                      <a:r>
                        <a:rPr lang="en-US" altLang="ko-KR" sz="700" b="0" i="0" u="none" strike="noStrike">
                          <a:latin typeface="맑은 고딕"/>
                        </a:rPr>
                        <a:t>/API </a:t>
                      </a:r>
                      <a:r>
                        <a:rPr lang="ko-KR" altLang="en-US" sz="700" b="0" i="0" u="none" strike="noStrike">
                          <a:latin typeface="맑은 고딕"/>
                        </a:rPr>
                        <a:t>활용</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ko-KR" altLang="en-US" sz="700" b="0" i="0" u="none" strike="noStrike">
                          <a:latin typeface="맑은 고딕"/>
                        </a:rPr>
                        <a:t>유틸클래스 </a:t>
                      </a:r>
                      <a:r>
                        <a:rPr lang="en-US" altLang="ko-KR" sz="700" b="0" i="0" u="none" strike="noStrike">
                          <a:latin typeface="맑은 고딕"/>
                        </a:rPr>
                        <a:t>/API </a:t>
                      </a:r>
                      <a:r>
                        <a:rPr lang="ko-KR" altLang="en-US" sz="700" b="0" i="0" u="none" strike="noStrike">
                          <a:latin typeface="맑은 고딕"/>
                        </a:rPr>
                        <a:t>활용</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맑은 고딕"/>
                        </a:rPr>
                        <a:t>Collection</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latin typeface="맑은 고딕"/>
                        </a:rPr>
                        <a:t>Collection</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5089">
                <a:tc>
                  <a:txBody>
                    <a:bodyPr/>
                    <a:lstStyle/>
                    <a:p>
                      <a:pPr algn="l" fontAlgn="ctr"/>
                      <a:r>
                        <a:rPr lang="ko-KR" altLang="en-US" sz="700" b="0" i="0" u="none" strike="noStrike">
                          <a:latin typeface="돋움"/>
                        </a:rPr>
                        <a:t>　</a:t>
                      </a:r>
                    </a:p>
                  </a:txBody>
                  <a:tcPr marL="6263" marR="6263" marT="6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700" b="0" i="0" u="none" strike="noStrike">
                          <a:latin typeface="맑은 고딕"/>
                        </a:rPr>
                        <a:t>Java </a:t>
                      </a:r>
                      <a:r>
                        <a:rPr lang="ko-KR" altLang="en-US" sz="700" b="0" i="0" u="none" strike="noStrike">
                          <a:latin typeface="맑은 고딕"/>
                        </a:rPr>
                        <a:t>입</a:t>
                      </a:r>
                      <a:r>
                        <a:rPr lang="en-US" altLang="ko-KR" sz="700" b="0" i="0" u="none" strike="noStrike">
                          <a:latin typeface="맑은 고딕"/>
                        </a:rPr>
                        <a:t>.</a:t>
                      </a:r>
                      <a:r>
                        <a:rPr lang="ko-KR" altLang="en-US" sz="700" b="0" i="0" u="none" strike="noStrike">
                          <a:latin typeface="맑은 고딕"/>
                        </a:rPr>
                        <a:t>출력</a:t>
                      </a:r>
                    </a:p>
                  </a:txBody>
                  <a:tcPr marL="6263" marR="6263" marT="62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a:latin typeface="맑은 고딕"/>
                        </a:rPr>
                        <a:t>Java </a:t>
                      </a:r>
                      <a:r>
                        <a:rPr lang="ko-KR" altLang="en-US" sz="700" b="0" i="0" u="none" strike="noStrike">
                          <a:latin typeface="맑은 고딕"/>
                        </a:rPr>
                        <a:t>입</a:t>
                      </a:r>
                      <a:r>
                        <a:rPr lang="en-US" altLang="ko-KR" sz="700" b="0" i="0" u="none" strike="noStrike">
                          <a:latin typeface="맑은 고딕"/>
                        </a:rPr>
                        <a:t>.</a:t>
                      </a:r>
                      <a:r>
                        <a:rPr lang="ko-KR" altLang="en-US" sz="700" b="0" i="0" u="none" strike="noStrike">
                          <a:latin typeface="맑은 고딕"/>
                        </a:rPr>
                        <a:t>출력</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멀티스레드 개념</a:t>
                      </a:r>
                    </a:p>
                  </a:txBody>
                  <a:tcPr marL="6263" marR="6263" marT="626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멀티스레드 프로그래밍</a:t>
                      </a:r>
                    </a:p>
                  </a:txBody>
                  <a:tcPr marL="6263" marR="6263" marT="626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멀티스레드 프로그래밍</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스레드 동기화</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a:latin typeface="맑은 고딕"/>
                        </a:rPr>
                        <a:t>네트워크 개념</a:t>
                      </a:r>
                    </a:p>
                  </a:txBody>
                  <a:tcPr marL="6263" marR="6263" marT="62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ko-KR" altLang="en-US" sz="700" b="0" i="0" u="none" strike="noStrike" dirty="0">
                          <a:latin typeface="맑은 고딕"/>
                        </a:rPr>
                        <a:t>기본 네트워크 </a:t>
                      </a:r>
                      <a:br>
                        <a:rPr lang="ko-KR" altLang="en-US" sz="700" b="0" i="0" u="none" strike="noStrike" dirty="0">
                          <a:latin typeface="맑은 고딕"/>
                        </a:rPr>
                      </a:br>
                      <a:r>
                        <a:rPr lang="ko-KR" altLang="en-US" sz="700" b="0" i="0" u="none" strike="noStrike" dirty="0">
                          <a:latin typeface="맑은 고딕"/>
                        </a:rPr>
                        <a:t>프로그래밍</a:t>
                      </a:r>
                    </a:p>
                  </a:txBody>
                  <a:tcPr marL="6263" marR="6263" marT="626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graphicFrame>
        <p:nvGraphicFramePr>
          <p:cNvPr id="71" name="표 70"/>
          <p:cNvGraphicFramePr>
            <a:graphicFrameLocks noGrp="1"/>
          </p:cNvGraphicFramePr>
          <p:nvPr/>
        </p:nvGraphicFramePr>
        <p:xfrm>
          <a:off x="4103427" y="4010995"/>
          <a:ext cx="4822209" cy="1972686"/>
        </p:xfrm>
        <a:graphic>
          <a:graphicData uri="http://schemas.openxmlformats.org/drawingml/2006/table">
            <a:tbl>
              <a:tblPr/>
              <a:tblGrid>
                <a:gridCol w="959080">
                  <a:extLst>
                    <a:ext uri="{9D8B030D-6E8A-4147-A177-3AD203B41FA5}">
                      <a16:colId xmlns:a16="http://schemas.microsoft.com/office/drawing/2014/main" val="20000"/>
                    </a:ext>
                  </a:extLst>
                </a:gridCol>
                <a:gridCol w="871215">
                  <a:extLst>
                    <a:ext uri="{9D8B030D-6E8A-4147-A177-3AD203B41FA5}">
                      <a16:colId xmlns:a16="http://schemas.microsoft.com/office/drawing/2014/main" val="20001"/>
                    </a:ext>
                  </a:extLst>
                </a:gridCol>
                <a:gridCol w="1066307">
                  <a:extLst>
                    <a:ext uri="{9D8B030D-6E8A-4147-A177-3AD203B41FA5}">
                      <a16:colId xmlns:a16="http://schemas.microsoft.com/office/drawing/2014/main" val="20002"/>
                    </a:ext>
                  </a:extLst>
                </a:gridCol>
                <a:gridCol w="960570">
                  <a:extLst>
                    <a:ext uri="{9D8B030D-6E8A-4147-A177-3AD203B41FA5}">
                      <a16:colId xmlns:a16="http://schemas.microsoft.com/office/drawing/2014/main" val="20003"/>
                    </a:ext>
                  </a:extLst>
                </a:gridCol>
                <a:gridCol w="965037">
                  <a:extLst>
                    <a:ext uri="{9D8B030D-6E8A-4147-A177-3AD203B41FA5}">
                      <a16:colId xmlns:a16="http://schemas.microsoft.com/office/drawing/2014/main" val="20004"/>
                    </a:ext>
                  </a:extLst>
                </a:gridCol>
              </a:tblGrid>
              <a:tr h="101726">
                <a:tc>
                  <a:txBody>
                    <a:bodyPr/>
                    <a:lstStyle/>
                    <a:p>
                      <a:pPr algn="ctr" fontAlgn="ctr"/>
                      <a:r>
                        <a:rPr lang="en-US" altLang="ko-KR" sz="600" b="0" i="0" u="none" strike="noStrike">
                          <a:solidFill>
                            <a:srgbClr val="000000"/>
                          </a:solidFill>
                          <a:latin typeface="맑은 고딕"/>
                        </a:rPr>
                        <a:t>1</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2</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3</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4</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5</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0"/>
                  </a:ext>
                </a:extLst>
              </a:tr>
              <a:tr h="101726">
                <a:tc>
                  <a:txBody>
                    <a:bodyPr/>
                    <a:lstStyle/>
                    <a:p>
                      <a:pPr algn="ctr" fontAlgn="ctr"/>
                      <a:r>
                        <a:rPr lang="en-US" altLang="ko-KR" sz="600" b="0" i="0" u="none" strike="noStrike">
                          <a:solidFill>
                            <a:srgbClr val="000000"/>
                          </a:solidFill>
                          <a:latin typeface="맑은 고딕"/>
                        </a:rPr>
                        <a:t>01</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26</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01</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27</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01</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28</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01</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29</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01</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30</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1"/>
                  </a:ext>
                </a:extLst>
              </a:tr>
              <a:tr h="610353">
                <a:tc>
                  <a:txBody>
                    <a:bodyPr/>
                    <a:lstStyle/>
                    <a:p>
                      <a:pPr algn="l" fontAlgn="ctr"/>
                      <a:r>
                        <a:rPr lang="en-US" altLang="ko-KR" sz="600" b="0" i="0" u="none" strike="noStrike">
                          <a:solidFill>
                            <a:srgbClr val="000000"/>
                          </a:solidFill>
                          <a:latin typeface="맑은 고딕"/>
                        </a:rPr>
                        <a:t>DBMS </a:t>
                      </a:r>
                      <a:r>
                        <a:rPr lang="ko-KR" altLang="en-US" sz="600" b="0" i="0" u="none" strike="noStrike">
                          <a:solidFill>
                            <a:srgbClr val="000000"/>
                          </a:solidFill>
                          <a:latin typeface="맑은 고딕"/>
                        </a:rPr>
                        <a:t>개요</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SQL</a:t>
                      </a:r>
                      <a:r>
                        <a:rPr lang="ko-KR" altLang="en-US" sz="600" b="0" i="0" u="none" strike="noStrike">
                          <a:solidFill>
                            <a:srgbClr val="000000"/>
                          </a:solidFill>
                          <a:latin typeface="맑은 고딕"/>
                        </a:rPr>
                        <a:t>종류</a:t>
                      </a:r>
                      <a:r>
                        <a:rPr lang="en-US" altLang="ko-KR" sz="600" b="0" i="0" u="none" strike="noStrike">
                          <a:solidFill>
                            <a:srgbClr val="000000"/>
                          </a:solidFill>
                          <a:latin typeface="맑은 고딕"/>
                        </a:rPr>
                        <a:t>/</a:t>
                      </a:r>
                      <a:r>
                        <a:rPr lang="ko-KR" altLang="en-US" sz="600" b="0" i="0" u="none" strike="noStrike">
                          <a:solidFill>
                            <a:srgbClr val="000000"/>
                          </a:solidFill>
                          <a:latin typeface="맑은 고딕"/>
                        </a:rPr>
                        <a:t>실습 환경 설정</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데이터베이스 구조확인</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기본 </a:t>
                      </a:r>
                      <a:r>
                        <a:rPr lang="en-US" altLang="ko-KR" sz="600" b="0" i="0" u="none" strike="noStrike">
                          <a:solidFill>
                            <a:srgbClr val="000000"/>
                          </a:solidFill>
                          <a:latin typeface="맑은 고딕"/>
                        </a:rPr>
                        <a:t>SELECT</a:t>
                      </a:r>
                      <a:r>
                        <a:rPr lang="ko-KR" altLang="en-US" sz="600" b="0" i="0" u="none" strike="noStrike">
                          <a:solidFill>
                            <a:srgbClr val="000000"/>
                          </a:solidFill>
                          <a:latin typeface="맑은 고딕"/>
                        </a:rPr>
                        <a:t>문 동작</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다양한 조건에 맞는 </a:t>
                      </a:r>
                      <a:r>
                        <a:rPr lang="en-US" altLang="ko-KR" sz="600" b="0" i="0" u="none" strike="noStrike">
                          <a:solidFill>
                            <a:srgbClr val="000000"/>
                          </a:solidFill>
                          <a:latin typeface="맑은 고딕"/>
                        </a:rPr>
                        <a:t>data </a:t>
                      </a:r>
                      <a:r>
                        <a:rPr lang="ko-KR" altLang="en-US" sz="600" b="0" i="0" u="none" strike="noStrike">
                          <a:solidFill>
                            <a:srgbClr val="000000"/>
                          </a:solidFill>
                          <a:latin typeface="맑은 고딕"/>
                        </a:rPr>
                        <a:t>조회하기</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산술식의 </a:t>
                      </a:r>
                      <a:r>
                        <a:rPr lang="en-US" altLang="ko-KR" sz="600" b="0" i="0" u="none" strike="noStrike">
                          <a:solidFill>
                            <a:srgbClr val="000000"/>
                          </a:solidFill>
                          <a:latin typeface="맑은 고딕"/>
                        </a:rPr>
                        <a:t>NULL</a:t>
                      </a:r>
                      <a:r>
                        <a:rPr lang="ko-KR" altLang="en-US" sz="600" b="0" i="0" u="none" strike="noStrike">
                          <a:solidFill>
                            <a:srgbClr val="000000"/>
                          </a:solidFill>
                          <a:latin typeface="맑은 고딕"/>
                        </a:rPr>
                        <a:t>값 처리</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600" b="0" i="0" u="none" strike="noStrike">
                          <a:solidFill>
                            <a:srgbClr val="000000"/>
                          </a:solidFill>
                          <a:latin typeface="맑은 고딕"/>
                        </a:rPr>
                        <a:t>데이터 정렬 </a:t>
                      </a:r>
                      <a:r>
                        <a:rPr lang="en-US" altLang="ko-KR" sz="600" b="0" i="0" u="none" strike="noStrike">
                          <a:solidFill>
                            <a:srgbClr val="000000"/>
                          </a:solidFill>
                          <a:latin typeface="맑은 고딕"/>
                        </a:rPr>
                        <a:t>(ORDER BY</a:t>
                      </a:r>
                      <a:r>
                        <a:rPr lang="ko-KR" altLang="en-US" sz="600" b="0" i="0" u="none" strike="noStrike">
                          <a:solidFill>
                            <a:srgbClr val="000000"/>
                          </a:solidFill>
                          <a:latin typeface="맑은 고딕"/>
                        </a:rPr>
                        <a:t>절</a:t>
                      </a:r>
                      <a:r>
                        <a:rPr lang="en-US" altLang="ko-KR" sz="600" b="0" i="0" u="none" strike="noStrike">
                          <a:solidFill>
                            <a:srgbClr val="000000"/>
                          </a:solidFill>
                          <a:latin typeface="맑은 고딕"/>
                        </a:rPr>
                        <a:t>)</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논리연산자를 이용한 조건 연결</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문자함수</a:t>
                      </a:r>
                      <a:r>
                        <a:rPr lang="en-US" altLang="ko-KR" sz="600" b="0" i="0" u="none" strike="noStrike">
                          <a:solidFill>
                            <a:srgbClr val="000000"/>
                          </a:solidFill>
                          <a:latin typeface="맑은 고딕"/>
                        </a:rPr>
                        <a:t>, </a:t>
                      </a:r>
                      <a:r>
                        <a:rPr lang="ko-KR" altLang="en-US" sz="600" b="0" i="0" u="none" strike="noStrike">
                          <a:solidFill>
                            <a:srgbClr val="000000"/>
                          </a:solidFill>
                          <a:latin typeface="맑은 고딕"/>
                        </a:rPr>
                        <a:t>숫자함수사용</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날짜함수를 이용</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변환형 함수</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DECODE, CASE</a:t>
                      </a:r>
                      <a:r>
                        <a:rPr lang="ko-KR" altLang="en-US" sz="600" b="0" i="0" u="none" strike="noStrike">
                          <a:solidFill>
                            <a:srgbClr val="000000"/>
                          </a:solidFill>
                          <a:latin typeface="맑은 고딕"/>
                        </a:rPr>
                        <a:t>활용 방법</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600" b="0" i="0" u="none" strike="noStrike">
                          <a:solidFill>
                            <a:srgbClr val="000000"/>
                          </a:solidFill>
                          <a:latin typeface="맑은 고딕"/>
                        </a:rPr>
                        <a:t>그룹함수란</a:t>
                      </a:r>
                      <a:r>
                        <a:rPr lang="en-US" altLang="ko-KR" sz="600" b="0" i="0" u="none" strike="noStrike">
                          <a:solidFill>
                            <a:srgbClr val="000000"/>
                          </a:solidFill>
                          <a:latin typeface="맑은 고딕"/>
                        </a:rPr>
                        <a:t>?</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다중행 함수의 동작원리</a:t>
                      </a:r>
                      <a:br>
                        <a:rPr lang="ko-KR" altLang="en-US" sz="600" b="0" i="0" u="none" strike="noStrike">
                          <a:solidFill>
                            <a:srgbClr val="000000"/>
                          </a:solidFill>
                          <a:latin typeface="맑은 고딕"/>
                        </a:rPr>
                      </a:br>
                      <a:r>
                        <a:rPr lang="en-US" sz="600" b="0" i="0" u="none" strike="noStrike">
                          <a:solidFill>
                            <a:srgbClr val="000000"/>
                          </a:solidFill>
                          <a:latin typeface="맑은 고딕"/>
                        </a:rPr>
                        <a:t>GROUP BY, HAVING</a:t>
                      </a:r>
                      <a:r>
                        <a:rPr lang="ko-KR" altLang="en-US" sz="600" b="0" i="0" u="none" strike="noStrike">
                          <a:solidFill>
                            <a:srgbClr val="000000"/>
                          </a:solidFill>
                          <a:latin typeface="맑은 고딕"/>
                        </a:rPr>
                        <a:t>절 활용</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조인 방법 </a:t>
                      </a:r>
                      <a:r>
                        <a:rPr lang="en-US" altLang="ko-KR" sz="600" b="0" i="0" u="none" strike="noStrike">
                          <a:solidFill>
                            <a:srgbClr val="000000"/>
                          </a:solidFill>
                          <a:latin typeface="맑은 고딕"/>
                        </a:rPr>
                        <a:t>( </a:t>
                      </a:r>
                      <a:r>
                        <a:rPr lang="en-US" sz="600" b="0" i="0" u="none" strike="noStrike">
                          <a:solidFill>
                            <a:srgbClr val="000000"/>
                          </a:solidFill>
                          <a:latin typeface="맑은 고딕"/>
                        </a:rPr>
                        <a:t>equi </a:t>
                      </a:r>
                      <a:r>
                        <a:rPr lang="ko-KR" altLang="en-US" sz="600" b="0" i="0" u="none" strike="noStrike">
                          <a:solidFill>
                            <a:srgbClr val="000000"/>
                          </a:solidFill>
                          <a:latin typeface="맑은 고딕"/>
                        </a:rPr>
                        <a:t>조인</a:t>
                      </a:r>
                      <a:r>
                        <a:rPr lang="en-US" altLang="ko-KR" sz="600" b="0" i="0" u="none" strike="noStrike">
                          <a:solidFill>
                            <a:srgbClr val="000000"/>
                          </a:solidFill>
                          <a:latin typeface="맑은 고딕"/>
                        </a:rPr>
                        <a:t>, </a:t>
                      </a:r>
                      <a:r>
                        <a:rPr lang="en-US" sz="600" b="0" i="0" u="none" strike="noStrike">
                          <a:solidFill>
                            <a:srgbClr val="000000"/>
                          </a:solidFill>
                          <a:latin typeface="맑은 고딕"/>
                        </a:rPr>
                        <a:t>non-equi </a:t>
                      </a:r>
                      <a:r>
                        <a:rPr lang="ko-KR" altLang="en-US" sz="600" b="0" i="0" u="none" strike="noStrike">
                          <a:solidFill>
                            <a:srgbClr val="000000"/>
                          </a:solidFill>
                          <a:latin typeface="맑은 고딕"/>
                        </a:rPr>
                        <a:t>조인</a:t>
                      </a:r>
                      <a:r>
                        <a:rPr lang="en-US" altLang="ko-KR" sz="600" b="0" i="0" u="none" strike="noStrike">
                          <a:solidFill>
                            <a:srgbClr val="000000"/>
                          </a:solidFill>
                          <a:latin typeface="맑은 고딕"/>
                        </a:rPr>
                        <a:t>)</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조인 방법 </a:t>
                      </a:r>
                      <a:r>
                        <a:rPr lang="en-US" altLang="ko-KR" sz="600" b="0" i="0" u="none" strike="noStrike">
                          <a:solidFill>
                            <a:srgbClr val="000000"/>
                          </a:solidFill>
                          <a:latin typeface="맑은 고딕"/>
                        </a:rPr>
                        <a:t>( </a:t>
                      </a:r>
                      <a:r>
                        <a:rPr lang="en-US" sz="600" b="0" i="0" u="none" strike="noStrike">
                          <a:solidFill>
                            <a:srgbClr val="000000"/>
                          </a:solidFill>
                          <a:latin typeface="맑은 고딕"/>
                        </a:rPr>
                        <a:t>self </a:t>
                      </a:r>
                      <a:r>
                        <a:rPr lang="ko-KR" altLang="en-US" sz="600" b="0" i="0" u="none" strike="noStrike">
                          <a:solidFill>
                            <a:srgbClr val="000000"/>
                          </a:solidFill>
                          <a:latin typeface="맑은 고딕"/>
                        </a:rPr>
                        <a:t>조인</a:t>
                      </a:r>
                      <a:r>
                        <a:rPr lang="en-US" altLang="ko-KR" sz="600" b="0" i="0" u="none" strike="noStrike">
                          <a:solidFill>
                            <a:srgbClr val="000000"/>
                          </a:solidFill>
                          <a:latin typeface="맑은 고딕"/>
                        </a:rPr>
                        <a:t>, </a:t>
                      </a:r>
                      <a:r>
                        <a:rPr lang="en-US" sz="600" b="0" i="0" u="none" strike="noStrike">
                          <a:solidFill>
                            <a:srgbClr val="000000"/>
                          </a:solidFill>
                          <a:latin typeface="맑은 고딕"/>
                        </a:rPr>
                        <a:t>outer </a:t>
                      </a:r>
                      <a:r>
                        <a:rPr lang="ko-KR" altLang="en-US" sz="600" b="0" i="0" u="none" strike="noStrike">
                          <a:solidFill>
                            <a:srgbClr val="000000"/>
                          </a:solidFill>
                          <a:latin typeface="맑은 고딕"/>
                        </a:rPr>
                        <a:t>조인</a:t>
                      </a:r>
                      <a:r>
                        <a:rPr lang="en-US" altLang="ko-KR" sz="600" b="0" i="0" u="none" strike="noStrike">
                          <a:solidFill>
                            <a:srgbClr val="000000"/>
                          </a:solidFill>
                          <a:latin typeface="맑은 고딕"/>
                        </a:rPr>
                        <a:t>)</a:t>
                      </a:r>
                      <a:br>
                        <a:rPr lang="en-US" altLang="ko-KR" sz="600" b="0" i="0" u="none" strike="noStrike">
                          <a:solidFill>
                            <a:srgbClr val="000000"/>
                          </a:solidFill>
                          <a:latin typeface="맑은 고딕"/>
                        </a:rPr>
                      </a:br>
                      <a:r>
                        <a:rPr lang="en-US" sz="600" b="0" i="0" u="none" strike="noStrike">
                          <a:solidFill>
                            <a:srgbClr val="000000"/>
                          </a:solidFill>
                          <a:latin typeface="맑은 고딕"/>
                        </a:rPr>
                        <a:t>Cartesian Product, Cross Join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600" b="0" i="0" u="none" strike="noStrike">
                          <a:solidFill>
                            <a:srgbClr val="000000"/>
                          </a:solidFill>
                          <a:latin typeface="맑은 고딕"/>
                        </a:rPr>
                        <a:t>단일행</a:t>
                      </a:r>
                      <a:r>
                        <a:rPr lang="en-US" altLang="ko-KR" sz="600" b="0" i="0" u="none" strike="noStrike">
                          <a:solidFill>
                            <a:srgbClr val="000000"/>
                          </a:solidFill>
                          <a:latin typeface="맑은 고딕"/>
                        </a:rPr>
                        <a:t>/</a:t>
                      </a:r>
                      <a:r>
                        <a:rPr lang="ko-KR" altLang="en-US" sz="600" b="0" i="0" u="none" strike="noStrike">
                          <a:solidFill>
                            <a:srgbClr val="000000"/>
                          </a:solidFill>
                          <a:latin typeface="맑은 고딕"/>
                        </a:rPr>
                        <a:t>다중행 서브쿼리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비상관</a:t>
                      </a:r>
                      <a:r>
                        <a:rPr lang="en-US" altLang="ko-KR" sz="600" b="0" i="0" u="none" strike="noStrike">
                          <a:solidFill>
                            <a:srgbClr val="000000"/>
                          </a:solidFill>
                          <a:latin typeface="맑은 고딕"/>
                        </a:rPr>
                        <a:t>/</a:t>
                      </a:r>
                      <a:r>
                        <a:rPr lang="ko-KR" altLang="en-US" sz="600" b="0" i="0" u="none" strike="noStrike">
                          <a:solidFill>
                            <a:srgbClr val="000000"/>
                          </a:solidFill>
                          <a:latin typeface="맑은 고딕"/>
                        </a:rPr>
                        <a:t>상관 서브쿼리</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EXISTS </a:t>
                      </a:r>
                      <a:r>
                        <a:rPr lang="ko-KR" altLang="en-US" sz="600" b="0" i="0" u="none" strike="noStrike">
                          <a:solidFill>
                            <a:srgbClr val="000000"/>
                          </a:solidFill>
                          <a:latin typeface="맑은 고딕"/>
                        </a:rPr>
                        <a:t>서브쿼리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집합연산자를 활용한 </a:t>
                      </a:r>
                      <a:r>
                        <a:rPr lang="en-US" altLang="ko-KR" sz="600" b="0" i="0" u="none" strike="noStrike">
                          <a:solidFill>
                            <a:srgbClr val="000000"/>
                          </a:solidFill>
                          <a:latin typeface="맑은 고딕"/>
                        </a:rPr>
                        <a:t>SQL</a:t>
                      </a:r>
                      <a:r>
                        <a:rPr lang="ko-KR" altLang="en-US" sz="600" b="0" i="0" u="none" strike="noStrike">
                          <a:solidFill>
                            <a:srgbClr val="000000"/>
                          </a:solidFill>
                          <a:latin typeface="맑은 고딕"/>
                        </a:rPr>
                        <a:t>작성</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DML</a:t>
                      </a:r>
                      <a:r>
                        <a:rPr lang="ko-KR" altLang="en-US" sz="600" b="0" i="0" u="none" strike="noStrike">
                          <a:solidFill>
                            <a:srgbClr val="000000"/>
                          </a:solidFill>
                          <a:latin typeface="맑은 고딕"/>
                        </a:rPr>
                        <a:t>을 활용한 데이터생성 및 변경</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DDL</a:t>
                      </a:r>
                      <a:r>
                        <a:rPr lang="ko-KR" altLang="en-US" sz="600" b="0" i="0" u="none" strike="noStrike">
                          <a:solidFill>
                            <a:srgbClr val="000000"/>
                          </a:solidFill>
                          <a:latin typeface="맑은 고딕"/>
                        </a:rPr>
                        <a:t>을 활용한 </a:t>
                      </a:r>
                      <a:r>
                        <a:rPr lang="en-US" altLang="ko-KR" sz="600" b="0" i="0" u="none" strike="noStrike">
                          <a:solidFill>
                            <a:srgbClr val="000000"/>
                          </a:solidFill>
                          <a:latin typeface="맑은 고딕"/>
                        </a:rPr>
                        <a:t>Object </a:t>
                      </a:r>
                      <a:r>
                        <a:rPr lang="ko-KR" altLang="en-US" sz="600" b="0" i="0" u="none" strike="noStrike">
                          <a:solidFill>
                            <a:srgbClr val="000000"/>
                          </a:solidFill>
                          <a:latin typeface="맑은 고딕"/>
                        </a:rPr>
                        <a:t>생성</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600" b="0" i="0" u="none" strike="noStrike">
                          <a:solidFill>
                            <a:srgbClr val="000000"/>
                          </a:solidFill>
                          <a:latin typeface="맑은 고딕"/>
                        </a:rPr>
                        <a:t>다중 테이블 </a:t>
                      </a:r>
                      <a:r>
                        <a:rPr lang="en-US" altLang="ko-KR" sz="600" b="0" i="0" u="none" strike="noStrike">
                          <a:solidFill>
                            <a:srgbClr val="000000"/>
                          </a:solidFill>
                          <a:latin typeface="맑은 고딕"/>
                        </a:rPr>
                        <a:t>Insert</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대량 데이터 관리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데이터 딕셔너리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다른 시간대에 대한 데이터 관리</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Subquery</a:t>
                      </a:r>
                      <a:r>
                        <a:rPr lang="ko-KR" altLang="en-US" sz="600" b="0" i="0" u="none" strike="noStrike">
                          <a:solidFill>
                            <a:srgbClr val="000000"/>
                          </a:solidFill>
                          <a:latin typeface="맑은 고딕"/>
                        </a:rPr>
                        <a:t>를 활용하여 데이터 검색</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정규식 표현</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1726">
                <a:tc>
                  <a:txBody>
                    <a:bodyPr/>
                    <a:lstStyle/>
                    <a:p>
                      <a:pPr algn="ctr" fontAlgn="ctr"/>
                      <a:r>
                        <a:rPr lang="en-US" altLang="ko-KR" sz="600" b="0" i="0" u="none" strike="noStrike">
                          <a:solidFill>
                            <a:srgbClr val="000000"/>
                          </a:solidFill>
                          <a:latin typeface="맑은 고딕"/>
                        </a:rPr>
                        <a:t>6</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7</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8</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9</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10</a:t>
                      </a:r>
                      <a:r>
                        <a:rPr lang="ko-KR" altLang="en-US" sz="600" b="0" i="0" u="none" strike="noStrike">
                          <a:solidFill>
                            <a:srgbClr val="000000"/>
                          </a:solidFill>
                          <a:latin typeface="맑은 고딕"/>
                        </a:rPr>
                        <a:t>일차</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3"/>
                  </a:ext>
                </a:extLst>
              </a:tr>
              <a:tr h="101726">
                <a:tc>
                  <a:txBody>
                    <a:bodyPr/>
                    <a:lstStyle/>
                    <a:p>
                      <a:pPr algn="ctr" fontAlgn="ctr"/>
                      <a:r>
                        <a:rPr lang="en-US" altLang="ko-KR" sz="600" b="0" i="0" u="none" strike="noStrike">
                          <a:solidFill>
                            <a:srgbClr val="000000"/>
                          </a:solidFill>
                          <a:latin typeface="맑은 고딕"/>
                        </a:rPr>
                        <a:t>02</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02</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02</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03</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02</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04</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02</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05</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en-US" altLang="ko-KR" sz="600" b="0" i="0" u="none" strike="noStrike">
                          <a:solidFill>
                            <a:srgbClr val="000000"/>
                          </a:solidFill>
                          <a:latin typeface="맑은 고딕"/>
                        </a:rPr>
                        <a:t>02</a:t>
                      </a:r>
                      <a:r>
                        <a:rPr lang="ko-KR" altLang="en-US" sz="600" b="0" i="0" u="none" strike="noStrike">
                          <a:solidFill>
                            <a:srgbClr val="000000"/>
                          </a:solidFill>
                          <a:latin typeface="맑은 고딕"/>
                        </a:rPr>
                        <a:t>월 </a:t>
                      </a:r>
                      <a:r>
                        <a:rPr lang="en-US" altLang="ko-KR" sz="600" b="0" i="0" u="none" strike="noStrike">
                          <a:solidFill>
                            <a:srgbClr val="000000"/>
                          </a:solidFill>
                          <a:latin typeface="맑은 고딕"/>
                        </a:rPr>
                        <a:t>06</a:t>
                      </a:r>
                      <a:r>
                        <a:rPr lang="ko-KR" altLang="en-US" sz="600" b="0" i="0" u="none" strike="noStrike">
                          <a:solidFill>
                            <a:srgbClr val="000000"/>
                          </a:solidFill>
                          <a:latin typeface="맑은 고딕"/>
                        </a:rPr>
                        <a:t>일</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712079">
                <a:tc>
                  <a:txBody>
                    <a:bodyPr/>
                    <a:lstStyle/>
                    <a:p>
                      <a:pPr algn="l" fontAlgn="ctr"/>
                      <a:r>
                        <a:rPr lang="ko-KR" altLang="en-US" sz="600" b="0" i="0" u="none" strike="noStrike">
                          <a:solidFill>
                            <a:srgbClr val="000000"/>
                          </a:solidFill>
                          <a:latin typeface="맑은 고딕"/>
                        </a:rPr>
                        <a:t>오라클 설치</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데이터베이스 생성</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오라클 메모리</a:t>
                      </a:r>
                      <a:r>
                        <a:rPr lang="en-US" altLang="ko-KR" sz="600" b="0" i="0" u="none" strike="noStrike">
                          <a:solidFill>
                            <a:srgbClr val="000000"/>
                          </a:solidFill>
                          <a:latin typeface="맑은 고딕"/>
                        </a:rPr>
                        <a:t>(SGA)</a:t>
                      </a:r>
                      <a:r>
                        <a:rPr lang="ko-KR" altLang="en-US" sz="600" b="0" i="0" u="none" strike="noStrike">
                          <a:solidFill>
                            <a:srgbClr val="000000"/>
                          </a:solidFill>
                          <a:latin typeface="맑은 고딕"/>
                        </a:rPr>
                        <a:t>구조</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오라클 프로세스 작동 원리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파라미터 파일</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오라클 데이터베이스 </a:t>
                      </a:r>
                      <a:r>
                        <a:rPr lang="en-US" altLang="ko-KR" sz="600" b="0" i="0" u="none" strike="noStrike">
                          <a:solidFill>
                            <a:srgbClr val="000000"/>
                          </a:solidFill>
                          <a:latin typeface="맑은 고딕"/>
                        </a:rPr>
                        <a:t>Startup/Shutdown</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ko-KR" sz="600" b="0" i="0" u="none" strike="noStrike">
                          <a:solidFill>
                            <a:srgbClr val="000000"/>
                          </a:solidFill>
                          <a:latin typeface="맑은 고딕"/>
                        </a:rPr>
                        <a:t>Alert log / Trace File</a:t>
                      </a:r>
                      <a:r>
                        <a:rPr lang="ko-KR" altLang="en-US" sz="600" b="0" i="0" u="none" strike="noStrike">
                          <a:solidFill>
                            <a:srgbClr val="000000"/>
                          </a:solidFill>
                          <a:latin typeface="맑은 고딕"/>
                        </a:rPr>
                        <a:t>관리</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Listener </a:t>
                      </a:r>
                      <a:r>
                        <a:rPr lang="ko-KR" altLang="en-US" sz="600" b="0" i="0" u="none" strike="noStrike">
                          <a:solidFill>
                            <a:srgbClr val="000000"/>
                          </a:solidFill>
                          <a:latin typeface="맑은 고딕"/>
                        </a:rPr>
                        <a:t>프로세스 생성</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네트워크 구성파일 생성</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테이블스페이스 관리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데이터베이스 유저 관리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권한 및 롤 관리</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ko-KR" altLang="en-US" sz="600" b="0" i="0" u="none" strike="noStrike">
                          <a:solidFill>
                            <a:srgbClr val="000000"/>
                          </a:solidFill>
                          <a:latin typeface="맑은 고딕"/>
                        </a:rPr>
                        <a:t>언두 테이터의 개념</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언두 테이블스페이스 관리</a:t>
                      </a:r>
                      <a:br>
                        <a:rPr lang="ko-KR" altLang="en-US" sz="600" b="0" i="0" u="none" strike="noStrike">
                          <a:solidFill>
                            <a:srgbClr val="000000"/>
                          </a:solidFill>
                          <a:latin typeface="맑은 고딕"/>
                        </a:rPr>
                      </a:br>
                      <a:r>
                        <a:rPr lang="ko-KR" altLang="en-US" sz="600" b="0" i="0" u="none" strike="noStrike">
                          <a:solidFill>
                            <a:srgbClr val="000000"/>
                          </a:solidFill>
                          <a:latin typeface="맑은 고딕"/>
                        </a:rPr>
                        <a:t>데이터베이스 </a:t>
                      </a:r>
                      <a:r>
                        <a:rPr lang="en-US" sz="600" b="0" i="0" u="none" strike="noStrike">
                          <a:solidFill>
                            <a:srgbClr val="000000"/>
                          </a:solidFill>
                          <a:latin typeface="맑은 고딕"/>
                        </a:rPr>
                        <a:t>Audit</a:t>
                      </a:r>
                      <a:br>
                        <a:rPr lang="en-US" sz="600" b="0" i="0" u="none" strike="noStrike">
                          <a:solidFill>
                            <a:srgbClr val="000000"/>
                          </a:solidFill>
                          <a:latin typeface="맑은 고딕"/>
                        </a:rPr>
                      </a:br>
                      <a:r>
                        <a:rPr lang="ko-KR" altLang="en-US" sz="600" b="0" i="0" u="none" strike="noStrike">
                          <a:solidFill>
                            <a:srgbClr val="000000"/>
                          </a:solidFill>
                          <a:latin typeface="맑은 고딕"/>
                        </a:rPr>
                        <a:t>데이터베이스 동시성</a:t>
                      </a:r>
                      <a:r>
                        <a:rPr lang="en-US" altLang="ko-KR" sz="600" b="0" i="0" u="none" strike="noStrike">
                          <a:solidFill>
                            <a:srgbClr val="000000"/>
                          </a:solidFill>
                          <a:latin typeface="맑은 고딕"/>
                        </a:rPr>
                        <a:t>(</a:t>
                      </a:r>
                      <a:r>
                        <a:rPr lang="en-US" sz="600" b="0" i="0" u="none" strike="noStrike">
                          <a:solidFill>
                            <a:srgbClr val="000000"/>
                          </a:solidFill>
                          <a:latin typeface="맑은 고딕"/>
                        </a:rPr>
                        <a:t>LOCK)</a:t>
                      </a:r>
                      <a:r>
                        <a:rPr lang="ko-KR" altLang="en-US" sz="600" b="0" i="0" u="none" strike="noStrike">
                          <a:solidFill>
                            <a:srgbClr val="000000"/>
                          </a:solidFill>
                          <a:latin typeface="맑은 고딕"/>
                        </a:rPr>
                        <a:t>관리</a:t>
                      </a:r>
                      <a:br>
                        <a:rPr lang="ko-KR" altLang="en-US" sz="600" b="0" i="0" u="none" strike="noStrike">
                          <a:solidFill>
                            <a:srgbClr val="000000"/>
                          </a:solidFill>
                          <a:latin typeface="맑은 고딕"/>
                        </a:rPr>
                      </a:br>
                      <a:r>
                        <a:rPr lang="en-US" sz="600" b="0" i="0" u="none" strike="noStrike">
                          <a:solidFill>
                            <a:srgbClr val="000000"/>
                          </a:solidFill>
                          <a:latin typeface="맑은 고딕"/>
                        </a:rPr>
                        <a:t>Automatic Workload Repository</a:t>
                      </a:r>
                      <a:br>
                        <a:rPr lang="en-US" sz="600" b="0" i="0" u="none" strike="noStrike">
                          <a:solidFill>
                            <a:srgbClr val="000000"/>
                          </a:solidFill>
                          <a:latin typeface="맑은 고딕"/>
                        </a:rPr>
                      </a:br>
                      <a:r>
                        <a:rPr lang="en-US" sz="600" b="0" i="0" u="none" strike="noStrike">
                          <a:solidFill>
                            <a:srgbClr val="000000"/>
                          </a:solidFill>
                          <a:latin typeface="맑은 고딕"/>
                        </a:rPr>
                        <a:t>Automatic Database Diagnostic Monitor</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ko-KR" sz="600" b="0" i="0" u="none" strike="noStrike">
                          <a:solidFill>
                            <a:srgbClr val="000000"/>
                          </a:solidFill>
                          <a:latin typeface="맑은 고딕"/>
                        </a:rPr>
                        <a:t>Advisory Framwork</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통계 관리</a:t>
                      </a:r>
                      <a:br>
                        <a:rPr lang="ko-KR" altLang="en-US" sz="600" b="0" i="0" u="none" strike="noStrike">
                          <a:solidFill>
                            <a:srgbClr val="000000"/>
                          </a:solidFill>
                          <a:latin typeface="맑은 고딕"/>
                        </a:rPr>
                      </a:br>
                      <a:r>
                        <a:rPr lang="en-US" altLang="ko-KR" sz="600" b="0" i="0" u="none" strike="noStrike">
                          <a:solidFill>
                            <a:srgbClr val="000000"/>
                          </a:solidFill>
                          <a:latin typeface="맑은 고딕"/>
                        </a:rPr>
                        <a:t>Metric / Server Alert</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자동 공유 메모리 관리</a:t>
                      </a:r>
                      <a:r>
                        <a:rPr lang="en-US" altLang="ko-KR" sz="600" b="0" i="0" u="none" strike="noStrike">
                          <a:solidFill>
                            <a:srgbClr val="000000"/>
                          </a:solidFill>
                          <a:latin typeface="맑은 고딕"/>
                        </a:rPr>
                        <a:t>(ASMM)</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자동 메모리 관리</a:t>
                      </a:r>
                      <a:r>
                        <a:rPr lang="en-US" altLang="ko-KR" sz="600" b="0" i="0" u="none" strike="noStrike">
                          <a:solidFill>
                            <a:srgbClr val="000000"/>
                          </a:solidFill>
                          <a:latin typeface="맑은 고딕"/>
                        </a:rPr>
                        <a:t>(AMM)</a:t>
                      </a:r>
                      <a:br>
                        <a:rPr lang="en-US" altLang="ko-KR" sz="600" b="0" i="0" u="none" strike="noStrike">
                          <a:solidFill>
                            <a:srgbClr val="000000"/>
                          </a:solidFill>
                          <a:latin typeface="맑은 고딕"/>
                        </a:rPr>
                      </a:br>
                      <a:r>
                        <a:rPr lang="ko-KR" altLang="en-US" sz="600" b="0" i="0" u="none" strike="noStrike">
                          <a:solidFill>
                            <a:srgbClr val="000000"/>
                          </a:solidFill>
                          <a:latin typeface="맑은 고딕"/>
                        </a:rPr>
                        <a:t>자동 유지 관리 </a:t>
                      </a:r>
                      <a:r>
                        <a:rPr lang="en-US" altLang="ko-KR" sz="600" b="0" i="0" u="none" strike="noStrike">
                          <a:solidFill>
                            <a:srgbClr val="000000"/>
                          </a:solidFill>
                          <a:latin typeface="맑은 고딕"/>
                        </a:rPr>
                        <a:t>Job</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dirty="0" err="1">
                          <a:solidFill>
                            <a:srgbClr val="000000"/>
                          </a:solidFill>
                          <a:latin typeface="맑은 고딕"/>
                        </a:rPr>
                        <a:t>Datapump</a:t>
                      </a:r>
                      <a:r>
                        <a:rPr lang="en-US" sz="600" b="0" i="0" u="none" strike="noStrike" dirty="0">
                          <a:solidFill>
                            <a:srgbClr val="000000"/>
                          </a:solidFill>
                          <a:latin typeface="맑은 고딕"/>
                        </a:rPr>
                        <a:t> </a:t>
                      </a:r>
                      <a:r>
                        <a:rPr lang="ko-KR" altLang="en-US" sz="600" b="0" i="0" u="none" strike="noStrike" dirty="0">
                          <a:solidFill>
                            <a:srgbClr val="000000"/>
                          </a:solidFill>
                          <a:latin typeface="맑은 고딕"/>
                        </a:rPr>
                        <a:t>작동 원리</a:t>
                      </a:r>
                      <a:br>
                        <a:rPr lang="ko-KR" altLang="en-US" sz="600" b="0" i="0" u="none" strike="noStrike" dirty="0">
                          <a:solidFill>
                            <a:srgbClr val="000000"/>
                          </a:solidFill>
                          <a:latin typeface="맑은 고딕"/>
                        </a:rPr>
                      </a:br>
                      <a:r>
                        <a:rPr lang="en-US" sz="600" b="0" i="0" u="none" strike="noStrike" dirty="0" err="1">
                          <a:solidFill>
                            <a:srgbClr val="000000"/>
                          </a:solidFill>
                          <a:latin typeface="맑은 고딕"/>
                        </a:rPr>
                        <a:t>Datapump</a:t>
                      </a:r>
                      <a:r>
                        <a:rPr lang="ko-KR" altLang="en-US" sz="600" b="0" i="0" u="none" strike="noStrike" dirty="0">
                          <a:solidFill>
                            <a:srgbClr val="000000"/>
                          </a:solidFill>
                          <a:latin typeface="맑은 고딕"/>
                        </a:rPr>
                        <a:t>를 활용한 데이터 이동</a:t>
                      </a:r>
                      <a:br>
                        <a:rPr lang="ko-KR" altLang="en-US" sz="600" b="0" i="0" u="none" strike="noStrike" dirty="0">
                          <a:solidFill>
                            <a:srgbClr val="000000"/>
                          </a:solidFill>
                          <a:latin typeface="맑은 고딕"/>
                        </a:rPr>
                      </a:br>
                      <a:r>
                        <a:rPr lang="en-US" sz="600" b="0" i="0" u="none" strike="noStrike" dirty="0">
                          <a:solidFill>
                            <a:srgbClr val="000000"/>
                          </a:solidFill>
                          <a:latin typeface="맑은 고딕"/>
                        </a:rPr>
                        <a:t>SQL*Loader</a:t>
                      </a:r>
                      <a:r>
                        <a:rPr lang="ko-KR" altLang="en-US" sz="600" b="0" i="0" u="none" strike="noStrike" dirty="0">
                          <a:solidFill>
                            <a:srgbClr val="000000"/>
                          </a:solidFill>
                          <a:latin typeface="맑은 고딕"/>
                        </a:rPr>
                        <a:t>를 이용하여 데이터 로딩</a:t>
                      </a:r>
                      <a:br>
                        <a:rPr lang="ko-KR" altLang="en-US" sz="600" b="0" i="0" u="none" strike="noStrike" dirty="0">
                          <a:solidFill>
                            <a:srgbClr val="000000"/>
                          </a:solidFill>
                          <a:latin typeface="맑은 고딕"/>
                        </a:rPr>
                      </a:br>
                      <a:r>
                        <a:rPr lang="en-US" sz="600" b="0" i="0" u="none" strike="noStrike" dirty="0">
                          <a:solidFill>
                            <a:srgbClr val="000000"/>
                          </a:solidFill>
                          <a:latin typeface="맑은 고딕"/>
                        </a:rPr>
                        <a:t>External Table</a:t>
                      </a:r>
                      <a:br>
                        <a:rPr lang="en-US" sz="600" b="0" i="0" u="none" strike="noStrike" dirty="0">
                          <a:solidFill>
                            <a:srgbClr val="000000"/>
                          </a:solidFill>
                          <a:latin typeface="맑은 고딕"/>
                        </a:rPr>
                      </a:br>
                      <a:r>
                        <a:rPr lang="en-US" sz="600" b="0" i="0" u="none" strike="noStrike" dirty="0">
                          <a:solidFill>
                            <a:srgbClr val="000000"/>
                          </a:solidFill>
                          <a:latin typeface="맑은 고딕"/>
                        </a:rPr>
                        <a:t>Directory Object</a:t>
                      </a:r>
                      <a:br>
                        <a:rPr lang="en-US" sz="600" b="0" i="0" u="none" strike="noStrike" dirty="0">
                          <a:solidFill>
                            <a:srgbClr val="000000"/>
                          </a:solidFill>
                          <a:latin typeface="맑은 고딕"/>
                        </a:rPr>
                      </a:br>
                      <a:r>
                        <a:rPr lang="en-US" sz="600" b="0" i="0" u="none" strike="noStrike" dirty="0">
                          <a:solidFill>
                            <a:srgbClr val="000000"/>
                          </a:solidFill>
                          <a:latin typeface="맑은 고딕"/>
                        </a:rPr>
                        <a:t>Support Workbench</a:t>
                      </a:r>
                    </a:p>
                  </a:txBody>
                  <a:tcPr marL="5651" marR="5651" marT="56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900" decel="100000" fill="hold"/>
                                        <p:tgtEl>
                                          <p:spTgt spid="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1000"/>
                                        <p:tgtEl>
                                          <p:spTgt spid="60"/>
                                        </p:tgtEl>
                                      </p:cBhvr>
                                    </p:animEffect>
                                    <p:anim calcmode="lin" valueType="num">
                                      <p:cBhvr>
                                        <p:cTn id="14" dur="1000" fill="hold"/>
                                        <p:tgtEl>
                                          <p:spTgt spid="60"/>
                                        </p:tgtEl>
                                        <p:attrNameLst>
                                          <p:attrName>ppt_x</p:attrName>
                                        </p:attrNameLst>
                                      </p:cBhvr>
                                      <p:tavLst>
                                        <p:tav tm="0">
                                          <p:val>
                                            <p:strVal val="#ppt_x"/>
                                          </p:val>
                                        </p:tav>
                                        <p:tav tm="100000">
                                          <p:val>
                                            <p:strVal val="#ppt_x"/>
                                          </p:val>
                                        </p:tav>
                                      </p:tavLst>
                                    </p:anim>
                                    <p:anim calcmode="lin" valueType="num">
                                      <p:cBhvr>
                                        <p:cTn id="15" dur="900" decel="100000" fill="hold"/>
                                        <p:tgtEl>
                                          <p:spTgt spid="6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anim calcmode="lin" valueType="num">
                                      <p:cBhvr>
                                        <p:cTn id="20" dur="1000" fill="hold"/>
                                        <p:tgtEl>
                                          <p:spTgt spid="61"/>
                                        </p:tgtEl>
                                        <p:attrNameLst>
                                          <p:attrName>ppt_x</p:attrName>
                                        </p:attrNameLst>
                                      </p:cBhvr>
                                      <p:tavLst>
                                        <p:tav tm="0">
                                          <p:val>
                                            <p:strVal val="#ppt_x"/>
                                          </p:val>
                                        </p:tav>
                                        <p:tav tm="100000">
                                          <p:val>
                                            <p:strVal val="#ppt_x"/>
                                          </p:val>
                                        </p:tav>
                                      </p:tavLst>
                                    </p:anim>
                                    <p:anim calcmode="lin" valueType="num">
                                      <p:cBhvr>
                                        <p:cTn id="21" dur="900" decel="100000" fill="hold"/>
                                        <p:tgtEl>
                                          <p:spTgt spid="6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0"/>
                                        <p:tgtEl>
                                          <p:spTgt spid="63"/>
                                        </p:tgtEl>
                                      </p:cBhvr>
                                    </p:animEffect>
                                    <p:anim calcmode="lin" valueType="num">
                                      <p:cBhvr>
                                        <p:cTn id="32" dur="1000" fill="hold"/>
                                        <p:tgtEl>
                                          <p:spTgt spid="63"/>
                                        </p:tgtEl>
                                        <p:attrNameLst>
                                          <p:attrName>ppt_x</p:attrName>
                                        </p:attrNameLst>
                                      </p:cBhvr>
                                      <p:tavLst>
                                        <p:tav tm="0">
                                          <p:val>
                                            <p:strVal val="#ppt_x"/>
                                          </p:val>
                                        </p:tav>
                                        <p:tav tm="100000">
                                          <p:val>
                                            <p:strVal val="#ppt_x"/>
                                          </p:val>
                                        </p:tav>
                                      </p:tavLst>
                                    </p:anim>
                                    <p:anim calcmode="lin" valueType="num">
                                      <p:cBhvr>
                                        <p:cTn id="33" dur="900" decel="100000" fill="hold"/>
                                        <p:tgtEl>
                                          <p:spTgt spid="6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1000"/>
                                        <p:tgtEl>
                                          <p:spTgt spid="64"/>
                                        </p:tgtEl>
                                      </p:cBhvr>
                                    </p:animEffect>
                                    <p:anim calcmode="lin" valueType="num">
                                      <p:cBhvr>
                                        <p:cTn id="38" dur="1000" fill="hold"/>
                                        <p:tgtEl>
                                          <p:spTgt spid="64"/>
                                        </p:tgtEl>
                                        <p:attrNameLst>
                                          <p:attrName>ppt_x</p:attrName>
                                        </p:attrNameLst>
                                      </p:cBhvr>
                                      <p:tavLst>
                                        <p:tav tm="0">
                                          <p:val>
                                            <p:strVal val="#ppt_x"/>
                                          </p:val>
                                        </p:tav>
                                        <p:tav tm="100000">
                                          <p:val>
                                            <p:strVal val="#ppt_x"/>
                                          </p:val>
                                        </p:tav>
                                      </p:tavLst>
                                    </p:anim>
                                    <p:anim calcmode="lin" valueType="num">
                                      <p:cBhvr>
                                        <p:cTn id="39" dur="900" decel="100000" fill="hold"/>
                                        <p:tgtEl>
                                          <p:spTgt spid="6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1000"/>
                                        <p:tgtEl>
                                          <p:spTgt spid="65"/>
                                        </p:tgtEl>
                                      </p:cBhvr>
                                    </p:animEffect>
                                    <p:anim calcmode="lin" valueType="num">
                                      <p:cBhvr>
                                        <p:cTn id="44" dur="1000" fill="hold"/>
                                        <p:tgtEl>
                                          <p:spTgt spid="65"/>
                                        </p:tgtEl>
                                        <p:attrNameLst>
                                          <p:attrName>ppt_x</p:attrName>
                                        </p:attrNameLst>
                                      </p:cBhvr>
                                      <p:tavLst>
                                        <p:tav tm="0">
                                          <p:val>
                                            <p:strVal val="#ppt_x"/>
                                          </p:val>
                                        </p:tav>
                                        <p:tav tm="100000">
                                          <p:val>
                                            <p:strVal val="#ppt_x"/>
                                          </p:val>
                                        </p:tav>
                                      </p:tavLst>
                                    </p:anim>
                                    <p:anim calcmode="lin" valueType="num">
                                      <p:cBhvr>
                                        <p:cTn id="45" dur="900" decel="100000" fill="hold"/>
                                        <p:tgtEl>
                                          <p:spTgt spid="6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fade">
                                      <p:cBhvr>
                                        <p:cTn id="49" dur="1000"/>
                                        <p:tgtEl>
                                          <p:spTgt spid="66"/>
                                        </p:tgtEl>
                                      </p:cBhvr>
                                    </p:animEffect>
                                    <p:anim calcmode="lin" valueType="num">
                                      <p:cBhvr>
                                        <p:cTn id="50" dur="1000" fill="hold"/>
                                        <p:tgtEl>
                                          <p:spTgt spid="66"/>
                                        </p:tgtEl>
                                        <p:attrNameLst>
                                          <p:attrName>ppt_x</p:attrName>
                                        </p:attrNameLst>
                                      </p:cBhvr>
                                      <p:tavLst>
                                        <p:tav tm="0">
                                          <p:val>
                                            <p:strVal val="#ppt_x"/>
                                          </p:val>
                                        </p:tav>
                                        <p:tav tm="100000">
                                          <p:val>
                                            <p:strVal val="#ppt_x"/>
                                          </p:val>
                                        </p:tav>
                                      </p:tavLst>
                                    </p:anim>
                                    <p:anim calcmode="lin" valueType="num">
                                      <p:cBhvr>
                                        <p:cTn id="51" dur="900" decel="100000" fill="hold"/>
                                        <p:tgtEl>
                                          <p:spTgt spid="6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900" decel="100000" fill="hold"/>
                                        <p:tgtEl>
                                          <p:spTgt spid="6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1000"/>
                                        <p:tgtEl>
                                          <p:spTgt spid="68"/>
                                        </p:tgtEl>
                                      </p:cBhvr>
                                    </p:animEffect>
                                    <p:anim calcmode="lin" valueType="num">
                                      <p:cBhvr>
                                        <p:cTn id="62" dur="1000" fill="hold"/>
                                        <p:tgtEl>
                                          <p:spTgt spid="68"/>
                                        </p:tgtEl>
                                        <p:attrNameLst>
                                          <p:attrName>ppt_x</p:attrName>
                                        </p:attrNameLst>
                                      </p:cBhvr>
                                      <p:tavLst>
                                        <p:tav tm="0">
                                          <p:val>
                                            <p:strVal val="#ppt_x"/>
                                          </p:val>
                                        </p:tav>
                                        <p:tav tm="100000">
                                          <p:val>
                                            <p:strVal val="#ppt_x"/>
                                          </p:val>
                                        </p:tav>
                                      </p:tavLst>
                                    </p:anim>
                                    <p:anim calcmode="lin" valueType="num">
                                      <p:cBhvr>
                                        <p:cTn id="63" dur="900" decel="100000" fill="hold"/>
                                        <p:tgtEl>
                                          <p:spTgt spid="6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900" decel="100000" fill="hold"/>
                                        <p:tgtEl>
                                          <p:spTgt spid="69"/>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900" decel="100000" fill="hold"/>
                                        <p:tgtEl>
                                          <p:spTgt spid="70"/>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79" presetID="37" presetClass="entr" presetSubtype="0" fill="hold" nodeType="with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900" decel="100000" fill="hold"/>
                                        <p:tgtEl>
                                          <p:spTgt spid="71"/>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29"/>
          <p:cNvSpPr txBox="1">
            <a:spLocks noChangeArrowheads="1"/>
          </p:cNvSpPr>
          <p:nvPr/>
        </p:nvSpPr>
        <p:spPr bwMode="auto">
          <a:xfrm>
            <a:off x="679484" y="1309361"/>
            <a:ext cx="81748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000">
                <a:solidFill>
                  <a:srgbClr val="000066"/>
                </a:solidFill>
                <a:latin typeface="돋움" pitchFamily="50" charset="-127"/>
                <a:ea typeface="돋움" pitchFamily="50" charset="-127"/>
              </a:defRPr>
            </a:lvl1pPr>
            <a:lvl2pPr marL="742950" indent="-285750" eaLnBrk="0" hangingPunct="0">
              <a:defRPr kumimoji="1" sz="1000">
                <a:solidFill>
                  <a:srgbClr val="000066"/>
                </a:solidFill>
                <a:latin typeface="돋움" pitchFamily="50" charset="-127"/>
                <a:ea typeface="돋움" pitchFamily="50" charset="-127"/>
              </a:defRPr>
            </a:lvl2pPr>
            <a:lvl3pPr marL="1143000" indent="-228600" eaLnBrk="0" hangingPunct="0">
              <a:defRPr kumimoji="1" sz="1000">
                <a:solidFill>
                  <a:srgbClr val="000066"/>
                </a:solidFill>
                <a:latin typeface="돋움" pitchFamily="50" charset="-127"/>
                <a:ea typeface="돋움" pitchFamily="50" charset="-127"/>
              </a:defRPr>
            </a:lvl3pPr>
            <a:lvl4pPr marL="1600200" indent="-228600" eaLnBrk="0" hangingPunct="0">
              <a:defRPr kumimoji="1" sz="1000">
                <a:solidFill>
                  <a:srgbClr val="000066"/>
                </a:solidFill>
                <a:latin typeface="돋움" pitchFamily="50" charset="-127"/>
                <a:ea typeface="돋움" pitchFamily="50" charset="-127"/>
              </a:defRPr>
            </a:lvl4pPr>
            <a:lvl5pPr marL="2057400" indent="-228600" eaLnBrk="0" hangingPunct="0">
              <a:defRPr kumimoji="1" sz="1000">
                <a:solidFill>
                  <a:srgbClr val="000066"/>
                </a:solidFill>
                <a:latin typeface="돋움" pitchFamily="50" charset="-127"/>
                <a:ea typeface="돋움" pitchFamily="50" charset="-127"/>
              </a:defRPr>
            </a:lvl5pPr>
            <a:lvl6pPr marL="25146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6pPr>
            <a:lvl7pPr marL="29718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7pPr>
            <a:lvl8pPr marL="34290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8pPr>
            <a:lvl9pPr marL="3886200" indent="-228600" algn="ctr" eaLnBrk="0" fontAlgn="base" hangingPunct="0">
              <a:spcBef>
                <a:spcPct val="0"/>
              </a:spcBef>
              <a:spcAft>
                <a:spcPct val="0"/>
              </a:spcAft>
              <a:defRPr kumimoji="1" sz="1000">
                <a:solidFill>
                  <a:srgbClr val="000066"/>
                </a:solidFill>
                <a:latin typeface="돋움" pitchFamily="50" charset="-127"/>
                <a:ea typeface="돋움" pitchFamily="50" charset="-127"/>
              </a:defRPr>
            </a:lvl9pPr>
          </a:lstStyle>
          <a:p>
            <a:pPr algn="just">
              <a:spcBef>
                <a:spcPct val="20000"/>
              </a:spcBef>
            </a:pPr>
            <a:r>
              <a:rPr lang="en-US" altLang="ko-KR" sz="1200" dirty="0" smtClean="0">
                <a:solidFill>
                  <a:schemeClr val="tx1"/>
                </a:solidFill>
                <a:ea typeface="맑은 고딕" pitchFamily="50" charset="-127"/>
              </a:rPr>
              <a:t>Oracle Database</a:t>
            </a:r>
            <a:r>
              <a:rPr lang="ko-KR" altLang="en-US" sz="1200" dirty="0" smtClean="0">
                <a:solidFill>
                  <a:schemeClr val="tx1"/>
                </a:solidFill>
                <a:ea typeface="맑은 고딕" pitchFamily="50" charset="-127"/>
              </a:rPr>
              <a:t>의</a:t>
            </a:r>
            <a:r>
              <a:rPr lang="en-US" altLang="ko-KR" sz="1200" dirty="0" smtClean="0">
                <a:solidFill>
                  <a:schemeClr val="tx1"/>
                </a:solidFill>
                <a:ea typeface="맑은 고딕" pitchFamily="50" charset="-127"/>
              </a:rPr>
              <a:t> </a:t>
            </a:r>
            <a:r>
              <a:rPr lang="ko-KR" altLang="en-US" sz="1200" b="0" dirty="0" smtClean="0">
                <a:solidFill>
                  <a:schemeClr val="tx1"/>
                </a:solidFill>
                <a:ea typeface="맑은 고딕" pitchFamily="50" charset="-127"/>
              </a:rPr>
              <a:t>대한민국 시장점유율이 </a:t>
            </a:r>
            <a:r>
              <a:rPr lang="en-US" altLang="ko-KR" sz="1200" b="0" dirty="0" smtClean="0">
                <a:solidFill>
                  <a:schemeClr val="tx1"/>
                </a:solidFill>
                <a:ea typeface="맑은 고딕" pitchFamily="50" charset="-127"/>
              </a:rPr>
              <a:t>50%</a:t>
            </a:r>
            <a:r>
              <a:rPr lang="ko-KR" altLang="en-US" sz="1200" b="0" dirty="0" smtClean="0">
                <a:solidFill>
                  <a:schemeClr val="tx1"/>
                </a:solidFill>
                <a:ea typeface="맑은 고딕" pitchFamily="50" charset="-127"/>
              </a:rPr>
              <a:t>가 넘습니다</a:t>
            </a:r>
            <a:r>
              <a:rPr lang="en-US" altLang="ko-KR" sz="1200" b="0" dirty="0" smtClean="0">
                <a:solidFill>
                  <a:schemeClr val="tx1"/>
                </a:solidFill>
                <a:ea typeface="맑은 고딕" pitchFamily="50" charset="-127"/>
              </a:rPr>
              <a:t>. </a:t>
            </a:r>
            <a:r>
              <a:rPr lang="ko-KR" altLang="en-US" sz="1200" b="0" dirty="0" smtClean="0">
                <a:solidFill>
                  <a:schemeClr val="tx1"/>
                </a:solidFill>
                <a:ea typeface="맑은 고딕" pitchFamily="50" charset="-127"/>
              </a:rPr>
              <a:t>산업에서는 이와 같이 </a:t>
            </a:r>
            <a:r>
              <a:rPr lang="en-US" altLang="ko-KR" sz="1200" b="0" dirty="0" smtClean="0">
                <a:solidFill>
                  <a:schemeClr val="tx1"/>
                </a:solidFill>
                <a:ea typeface="맑은 고딕" pitchFamily="50" charset="-127"/>
              </a:rPr>
              <a:t>Oracle DB</a:t>
            </a:r>
            <a:r>
              <a:rPr lang="ko-KR" altLang="en-US" sz="1200" b="0" dirty="0" smtClean="0">
                <a:solidFill>
                  <a:schemeClr val="tx1"/>
                </a:solidFill>
                <a:ea typeface="맑은 고딕" pitchFamily="50" charset="-127"/>
              </a:rPr>
              <a:t>능력을 함양한 인재를 필요로 하고 있습니다</a:t>
            </a:r>
            <a:r>
              <a:rPr lang="en-US" altLang="ko-KR" sz="1200" b="0" dirty="0" smtClean="0">
                <a:solidFill>
                  <a:schemeClr val="tx1"/>
                </a:solidFill>
                <a:ea typeface="맑은 고딕" pitchFamily="50" charset="-127"/>
              </a:rPr>
              <a:t>. </a:t>
            </a:r>
            <a:r>
              <a:rPr lang="ko-KR" altLang="en-US" sz="1200" b="0" dirty="0" smtClean="0">
                <a:solidFill>
                  <a:schemeClr val="tx1"/>
                </a:solidFill>
                <a:ea typeface="맑은 고딕" pitchFamily="50" charset="-127"/>
              </a:rPr>
              <a:t>이에 </a:t>
            </a:r>
            <a:r>
              <a:rPr lang="en-US" altLang="ko-KR" sz="1200" b="0" dirty="0" smtClean="0">
                <a:solidFill>
                  <a:schemeClr val="tx1"/>
                </a:solidFill>
                <a:ea typeface="맑은 고딕" pitchFamily="50" charset="-127"/>
              </a:rPr>
              <a:t>OCP</a:t>
            </a:r>
            <a:r>
              <a:rPr lang="ko-KR" altLang="en-US" sz="1200" b="0" dirty="0" smtClean="0">
                <a:solidFill>
                  <a:schemeClr val="tx1"/>
                </a:solidFill>
                <a:ea typeface="맑은 고딕" pitchFamily="50" charset="-127"/>
              </a:rPr>
              <a:t>자격증은 산업에서 필요로 한 자격증입니다</a:t>
            </a:r>
            <a:r>
              <a:rPr lang="en-US" altLang="ko-KR" sz="1200" b="0" dirty="0" smtClean="0">
                <a:solidFill>
                  <a:schemeClr val="tx1"/>
                </a:solidFill>
                <a:ea typeface="맑은 고딕" pitchFamily="50" charset="-127"/>
              </a:rPr>
              <a:t>.</a:t>
            </a:r>
            <a:r>
              <a:rPr lang="ko-KR" altLang="en-US" sz="1200" b="0" dirty="0" smtClean="0">
                <a:solidFill>
                  <a:schemeClr val="tx1"/>
                </a:solidFill>
                <a:ea typeface="맑은 고딕" pitchFamily="50" charset="-127"/>
              </a:rPr>
              <a:t> </a:t>
            </a:r>
          </a:p>
        </p:txBody>
      </p:sp>
      <p:sp>
        <p:nvSpPr>
          <p:cNvPr id="8" name="AutoShape 6"/>
          <p:cNvSpPr>
            <a:spLocks noChangeArrowheads="1"/>
          </p:cNvSpPr>
          <p:nvPr/>
        </p:nvSpPr>
        <p:spPr bwMode="auto">
          <a:xfrm>
            <a:off x="601663" y="795942"/>
            <a:ext cx="377825" cy="360000"/>
          </a:xfrm>
          <a:prstGeom prst="homePlate">
            <a:avLst>
              <a:gd name="adj" fmla="val 21486"/>
            </a:avLst>
          </a:prstGeom>
          <a:solidFill>
            <a:srgbClr val="CADCEE"/>
          </a:solidFill>
          <a:ln w="9525">
            <a:noFill/>
            <a:miter lim="800000"/>
            <a:headEnd/>
            <a:tailEnd/>
          </a:ln>
          <a:effectLst/>
        </p:spPr>
        <p:txBody>
          <a:bodyPr wrap="none" lIns="0" rIns="0" anchor="ctr"/>
          <a:lstStyle/>
          <a:p>
            <a:pPr algn="ctr">
              <a:defRPr/>
            </a:pPr>
            <a:endParaRPr lang="ko-KR" altLang="ko-KR" sz="1600" dirty="0">
              <a:solidFill>
                <a:schemeClr val="tx1"/>
              </a:solidFill>
              <a:latin typeface="HY헤드라인M" pitchFamily="18" charset="-127"/>
              <a:ea typeface="HY헤드라인M" pitchFamily="18" charset="-127"/>
            </a:endParaRPr>
          </a:p>
        </p:txBody>
      </p:sp>
      <p:sp>
        <p:nvSpPr>
          <p:cNvPr id="9" name="Rectangle 9"/>
          <p:cNvSpPr>
            <a:spLocks noChangeArrowheads="1"/>
          </p:cNvSpPr>
          <p:nvPr/>
        </p:nvSpPr>
        <p:spPr bwMode="auto">
          <a:xfrm>
            <a:off x="1065213" y="795942"/>
            <a:ext cx="7380000" cy="360000"/>
          </a:xfrm>
          <a:prstGeom prst="rect">
            <a:avLst/>
          </a:prstGeom>
          <a:gradFill rotWithShape="1">
            <a:gsLst>
              <a:gs pos="0">
                <a:srgbClr val="ABD3FF"/>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36000" bIns="36000" anchor="ctr"/>
          <a:lstStyle/>
          <a:p>
            <a:pPr indent="190500">
              <a:lnSpc>
                <a:spcPct val="120000"/>
              </a:lnSpc>
              <a:spcBef>
                <a:spcPct val="20000"/>
              </a:spcBef>
              <a:buClr>
                <a:schemeClr val="accent2"/>
              </a:buClr>
            </a:pPr>
            <a:r>
              <a:rPr lang="ko-KR" altLang="en-US" sz="1600" dirty="0" smtClean="0">
                <a:solidFill>
                  <a:srgbClr val="000000"/>
                </a:solidFill>
                <a:latin typeface="HY헤드라인M" pitchFamily="18" charset="-127"/>
                <a:ea typeface="HY헤드라인M" pitchFamily="18" charset="-127"/>
              </a:rPr>
              <a:t>교육과정 선정</a:t>
            </a:r>
            <a:r>
              <a:rPr lang="en-US" altLang="ko-KR" sz="1600" dirty="0" smtClean="0">
                <a:solidFill>
                  <a:srgbClr val="000000"/>
                </a:solidFill>
                <a:latin typeface="HY헤드라인M" pitchFamily="18" charset="-127"/>
                <a:ea typeface="HY헤드라인M" pitchFamily="18" charset="-127"/>
              </a:rPr>
              <a:t> – OCP Certification</a:t>
            </a:r>
            <a:endParaRPr lang="ko-KR" altLang="ko-KR" sz="1600" dirty="0">
              <a:solidFill>
                <a:srgbClr val="000000"/>
              </a:solidFill>
              <a:latin typeface="HY헤드라인M" pitchFamily="18" charset="-127"/>
              <a:ea typeface="HY헤드라인M" pitchFamily="18" charset="-127"/>
            </a:endParaRPr>
          </a:p>
        </p:txBody>
      </p:sp>
      <p:sp>
        <p:nvSpPr>
          <p:cNvPr id="15" name="Rectangle 34"/>
          <p:cNvSpPr>
            <a:spLocks noChangeArrowheads="1"/>
          </p:cNvSpPr>
          <p:nvPr/>
        </p:nvSpPr>
        <p:spPr bwMode="auto">
          <a:xfrm>
            <a:off x="2628900" y="2513568"/>
            <a:ext cx="6477000" cy="1143000"/>
          </a:xfrm>
          <a:prstGeom prst="rect">
            <a:avLst/>
          </a:prstGeom>
          <a:gradFill rotWithShape="1">
            <a:gsLst>
              <a:gs pos="0">
                <a:srgbClr val="FFD8B1"/>
              </a:gs>
              <a:gs pos="100000">
                <a:srgbClr val="FFFFFF">
                  <a:alpha val="0"/>
                </a:srgbClr>
              </a:gs>
            </a:gsLst>
            <a:lin ang="0" scaled="1"/>
          </a:gradFill>
          <a:ln w="9525">
            <a:noFill/>
            <a:miter lim="800000"/>
            <a:headEnd/>
            <a:tailEnd/>
          </a:ln>
        </p:spPr>
        <p:txBody>
          <a:bodyPr wrap="none" anchor="ctr"/>
          <a:lstStyle/>
          <a:p>
            <a:pPr algn="ctr" latinLnBrk="0">
              <a:lnSpc>
                <a:spcPct val="90000"/>
              </a:lnSpc>
              <a:spcBef>
                <a:spcPct val="50000"/>
              </a:spcBef>
              <a:buClr>
                <a:schemeClr val="accent1"/>
              </a:buClr>
            </a:pPr>
            <a:endParaRPr lang="ko-KR" altLang="en-US">
              <a:latin typeface="맑은 고딕" pitchFamily="50" charset="-127"/>
              <a:ea typeface="맑은 고딕" pitchFamily="50" charset="-127"/>
            </a:endParaRPr>
          </a:p>
        </p:txBody>
      </p:sp>
      <p:sp>
        <p:nvSpPr>
          <p:cNvPr id="16" name="Rectangle 35"/>
          <p:cNvSpPr>
            <a:spLocks noChangeArrowheads="1"/>
          </p:cNvSpPr>
          <p:nvPr/>
        </p:nvSpPr>
        <p:spPr bwMode="auto">
          <a:xfrm>
            <a:off x="3619500" y="3656568"/>
            <a:ext cx="5492750" cy="1219200"/>
          </a:xfrm>
          <a:prstGeom prst="rect">
            <a:avLst/>
          </a:prstGeom>
          <a:gradFill rotWithShape="1">
            <a:gsLst>
              <a:gs pos="0">
                <a:srgbClr val="E2E0A0"/>
              </a:gs>
              <a:gs pos="100000">
                <a:srgbClr val="FFFFFF">
                  <a:alpha val="0"/>
                </a:srgbClr>
              </a:gs>
            </a:gsLst>
            <a:lin ang="0" scaled="1"/>
          </a:gradFill>
          <a:ln w="9525">
            <a:noFill/>
            <a:miter lim="800000"/>
            <a:headEnd/>
            <a:tailEnd/>
          </a:ln>
        </p:spPr>
        <p:txBody>
          <a:bodyPr wrap="none" anchor="ctr"/>
          <a:lstStyle/>
          <a:p>
            <a:pPr algn="ctr" latinLnBrk="0">
              <a:lnSpc>
                <a:spcPct val="90000"/>
              </a:lnSpc>
              <a:spcBef>
                <a:spcPct val="50000"/>
              </a:spcBef>
              <a:buClr>
                <a:schemeClr val="accent1"/>
              </a:buClr>
            </a:pPr>
            <a:endParaRPr lang="ko-KR" altLang="en-US">
              <a:latin typeface="맑은 고딕" pitchFamily="50" charset="-127"/>
              <a:ea typeface="맑은 고딕" pitchFamily="50" charset="-127"/>
            </a:endParaRPr>
          </a:p>
        </p:txBody>
      </p:sp>
      <p:sp>
        <p:nvSpPr>
          <p:cNvPr id="20" name="Rectangle 36"/>
          <p:cNvSpPr>
            <a:spLocks noChangeArrowheads="1"/>
          </p:cNvSpPr>
          <p:nvPr/>
        </p:nvSpPr>
        <p:spPr bwMode="auto">
          <a:xfrm>
            <a:off x="4216400" y="4875768"/>
            <a:ext cx="4891088" cy="1282700"/>
          </a:xfrm>
          <a:prstGeom prst="rect">
            <a:avLst/>
          </a:prstGeom>
          <a:gradFill rotWithShape="1">
            <a:gsLst>
              <a:gs pos="0">
                <a:srgbClr val="BED25A"/>
              </a:gs>
              <a:gs pos="100000">
                <a:srgbClr val="FFFFFF">
                  <a:alpha val="0"/>
                </a:srgbClr>
              </a:gs>
            </a:gsLst>
            <a:lin ang="0" scaled="1"/>
          </a:gradFill>
          <a:ln w="9525">
            <a:noFill/>
            <a:miter lim="800000"/>
            <a:headEnd/>
            <a:tailEnd/>
          </a:ln>
        </p:spPr>
        <p:txBody>
          <a:bodyPr wrap="none" anchor="ctr"/>
          <a:lstStyle/>
          <a:p>
            <a:pPr algn="ctr" latinLnBrk="0">
              <a:lnSpc>
                <a:spcPct val="90000"/>
              </a:lnSpc>
              <a:spcBef>
                <a:spcPct val="50000"/>
              </a:spcBef>
              <a:buClr>
                <a:schemeClr val="accent1"/>
              </a:buClr>
            </a:pPr>
            <a:endParaRPr lang="ko-KR" altLang="en-US">
              <a:latin typeface="맑은 고딕" pitchFamily="50" charset="-127"/>
              <a:ea typeface="맑은 고딕" pitchFamily="50" charset="-127"/>
            </a:endParaRPr>
          </a:p>
        </p:txBody>
      </p:sp>
      <p:sp>
        <p:nvSpPr>
          <p:cNvPr id="21" name="Line 37"/>
          <p:cNvSpPr>
            <a:spLocks noChangeShapeType="1"/>
          </p:cNvSpPr>
          <p:nvPr/>
        </p:nvSpPr>
        <p:spPr bwMode="auto">
          <a:xfrm>
            <a:off x="3416300" y="3656568"/>
            <a:ext cx="5659438" cy="1588"/>
          </a:xfrm>
          <a:prstGeom prst="line">
            <a:avLst/>
          </a:prstGeom>
          <a:noFill/>
          <a:ln w="12700">
            <a:solidFill>
              <a:srgbClr val="000000">
                <a:alpha val="50195"/>
              </a:srgbClr>
            </a:solidFill>
            <a:prstDash val="sysDot"/>
            <a:round/>
            <a:headEnd/>
            <a:tailEnd/>
          </a:ln>
        </p:spPr>
        <p:txBody>
          <a:bodyPr wrap="none" anchor="ctr"/>
          <a:lstStyle/>
          <a:p>
            <a:endParaRPr lang="ko-KR" altLang="en-US"/>
          </a:p>
        </p:txBody>
      </p:sp>
      <p:sp>
        <p:nvSpPr>
          <p:cNvPr id="22" name="Line 38"/>
          <p:cNvSpPr>
            <a:spLocks noChangeShapeType="1"/>
          </p:cNvSpPr>
          <p:nvPr/>
        </p:nvSpPr>
        <p:spPr bwMode="auto">
          <a:xfrm>
            <a:off x="4191000" y="4875768"/>
            <a:ext cx="4891088" cy="0"/>
          </a:xfrm>
          <a:prstGeom prst="line">
            <a:avLst/>
          </a:prstGeom>
          <a:noFill/>
          <a:ln w="12700">
            <a:solidFill>
              <a:srgbClr val="000000">
                <a:alpha val="50195"/>
              </a:srgbClr>
            </a:solidFill>
            <a:prstDash val="sysDot"/>
            <a:round/>
            <a:headEnd/>
            <a:tailEnd/>
          </a:ln>
        </p:spPr>
        <p:txBody>
          <a:bodyPr wrap="none" anchor="ctr"/>
          <a:lstStyle/>
          <a:p>
            <a:endParaRPr lang="ko-KR" altLang="en-US"/>
          </a:p>
        </p:txBody>
      </p:sp>
      <p:sp>
        <p:nvSpPr>
          <p:cNvPr id="23" name="Text Box 39"/>
          <p:cNvSpPr txBox="1">
            <a:spLocks noChangeArrowheads="1"/>
          </p:cNvSpPr>
          <p:nvPr/>
        </p:nvSpPr>
        <p:spPr bwMode="auto">
          <a:xfrm>
            <a:off x="5372100" y="5028168"/>
            <a:ext cx="3335338" cy="738188"/>
          </a:xfrm>
          <a:prstGeom prst="rect">
            <a:avLst/>
          </a:prstGeom>
          <a:noFill/>
          <a:ln w="9525" algn="ctr">
            <a:noFill/>
            <a:miter lim="800000"/>
            <a:headEnd/>
            <a:tailEnd/>
          </a:ln>
        </p:spPr>
        <p:txBody>
          <a:bodyPr>
            <a:spAutoFit/>
          </a:bodyPr>
          <a:lstStyle/>
          <a:p>
            <a:pPr latinLnBrk="0">
              <a:spcBef>
                <a:spcPct val="50000"/>
              </a:spcBef>
            </a:pPr>
            <a:r>
              <a:rPr kumimoji="1" lang="ko-KR" altLang="en-US">
                <a:solidFill>
                  <a:srgbClr val="006600"/>
                </a:solidFill>
                <a:latin typeface="맑은 고딕" pitchFamily="50" charset="-127"/>
                <a:ea typeface="맑은 고딕" pitchFamily="50" charset="-127"/>
              </a:rPr>
              <a:t>기초 지식을 통해 </a:t>
            </a:r>
            <a:r>
              <a:rPr kumimoji="1" lang="en-US" altLang="ko-KR">
                <a:solidFill>
                  <a:srgbClr val="006600"/>
                </a:solidFill>
                <a:latin typeface="맑은 고딕" pitchFamily="50" charset="-127"/>
                <a:ea typeface="맑은 고딕" pitchFamily="50" charset="-127"/>
              </a:rPr>
              <a:t>IT</a:t>
            </a:r>
            <a:r>
              <a:rPr kumimoji="1" lang="ko-KR" altLang="en-US">
                <a:solidFill>
                  <a:srgbClr val="006600"/>
                </a:solidFill>
                <a:latin typeface="맑은 고딕" pitchFamily="50" charset="-127"/>
                <a:ea typeface="맑은 고딕" pitchFamily="50" charset="-127"/>
              </a:rPr>
              <a:t>분야에 처음 입문하며 관련실무 경험을 통해 중급 </a:t>
            </a:r>
            <a:r>
              <a:rPr kumimoji="1" lang="en-US" altLang="ko-KR">
                <a:solidFill>
                  <a:srgbClr val="006600"/>
                </a:solidFill>
                <a:latin typeface="맑은 고딕" pitchFamily="50" charset="-127"/>
                <a:ea typeface="맑은 고딕" pitchFamily="50" charset="-127"/>
              </a:rPr>
              <a:t>Engineer</a:t>
            </a:r>
            <a:r>
              <a:rPr kumimoji="1" lang="ko-KR" altLang="en-US">
                <a:solidFill>
                  <a:srgbClr val="006600"/>
                </a:solidFill>
                <a:latin typeface="맑은 고딕" pitchFamily="50" charset="-127"/>
                <a:ea typeface="맑은 고딕" pitchFamily="50" charset="-127"/>
              </a:rPr>
              <a:t>로 발전해 나갈 수 있습니다.</a:t>
            </a:r>
          </a:p>
        </p:txBody>
      </p:sp>
      <p:sp>
        <p:nvSpPr>
          <p:cNvPr id="24" name="Text Box 40"/>
          <p:cNvSpPr txBox="1">
            <a:spLocks noChangeArrowheads="1"/>
          </p:cNvSpPr>
          <p:nvPr/>
        </p:nvSpPr>
        <p:spPr bwMode="auto">
          <a:xfrm>
            <a:off x="4686300" y="3766106"/>
            <a:ext cx="4038600" cy="738187"/>
          </a:xfrm>
          <a:prstGeom prst="rect">
            <a:avLst/>
          </a:prstGeom>
          <a:noFill/>
          <a:ln w="9525" algn="ctr">
            <a:noFill/>
            <a:miter lim="800000"/>
            <a:headEnd/>
            <a:tailEnd/>
          </a:ln>
        </p:spPr>
        <p:txBody>
          <a:bodyPr>
            <a:spAutoFit/>
          </a:bodyPr>
          <a:lstStyle/>
          <a:p>
            <a:pPr latinLnBrk="0">
              <a:spcBef>
                <a:spcPct val="50000"/>
              </a:spcBef>
            </a:pPr>
            <a:r>
              <a:rPr kumimoji="1" lang="ko-KR" altLang="en-US">
                <a:solidFill>
                  <a:srgbClr val="666633"/>
                </a:solidFill>
                <a:latin typeface="맑은 고딕" pitchFamily="50" charset="-127"/>
                <a:ea typeface="맑은 고딕" pitchFamily="50" charset="-127"/>
              </a:rPr>
              <a:t>고급기술의 습득을 통해 실무에서 가장 활발히 활동하는 중급 이상의 </a:t>
            </a:r>
            <a:r>
              <a:rPr kumimoji="1" lang="en-US" altLang="ko-KR">
                <a:solidFill>
                  <a:srgbClr val="666633"/>
                </a:solidFill>
                <a:latin typeface="맑은 고딕" pitchFamily="50" charset="-127"/>
                <a:ea typeface="맑은 고딕" pitchFamily="50" charset="-127"/>
              </a:rPr>
              <a:t>Engineer</a:t>
            </a:r>
            <a:r>
              <a:rPr kumimoji="1" lang="ko-KR" altLang="en-US">
                <a:solidFill>
                  <a:srgbClr val="666633"/>
                </a:solidFill>
                <a:latin typeface="맑은 고딕" pitchFamily="50" charset="-127"/>
                <a:ea typeface="맑은 고딕" pitchFamily="50" charset="-127"/>
              </a:rPr>
              <a:t>로 발전해 나갈 수 있습니다.</a:t>
            </a:r>
          </a:p>
        </p:txBody>
      </p:sp>
      <p:sp>
        <p:nvSpPr>
          <p:cNvPr id="26" name="Text Box 41"/>
          <p:cNvSpPr txBox="1">
            <a:spLocks noChangeArrowheads="1"/>
          </p:cNvSpPr>
          <p:nvPr/>
        </p:nvSpPr>
        <p:spPr bwMode="auto">
          <a:xfrm>
            <a:off x="3783013" y="2459593"/>
            <a:ext cx="5135562" cy="1276350"/>
          </a:xfrm>
          <a:prstGeom prst="rect">
            <a:avLst/>
          </a:prstGeom>
          <a:noFill/>
          <a:ln w="9525" algn="ctr">
            <a:noFill/>
            <a:miter lim="800000"/>
            <a:headEnd/>
            <a:tailEnd/>
          </a:ln>
        </p:spPr>
        <p:txBody>
          <a:bodyPr>
            <a:spAutoFit/>
          </a:bodyPr>
          <a:lstStyle/>
          <a:p>
            <a:pPr eaLnBrk="0" latinLnBrk="0" hangingPunct="0"/>
            <a:r>
              <a:rPr lang="en-US" altLang="ko-KR">
                <a:solidFill>
                  <a:srgbClr val="FF3300"/>
                </a:solidFill>
                <a:latin typeface="맑은 고딕" pitchFamily="50" charset="-127"/>
                <a:ea typeface="맑은 고딕" pitchFamily="50" charset="-127"/>
              </a:rPr>
              <a:t>OCM </a:t>
            </a:r>
            <a:r>
              <a:rPr lang="ko-KR" altLang="en-US">
                <a:solidFill>
                  <a:srgbClr val="FF3300"/>
                </a:solidFill>
                <a:latin typeface="맑은 고딕" pitchFamily="50" charset="-127"/>
                <a:ea typeface="맑은 고딕" pitchFamily="50" charset="-127"/>
              </a:rPr>
              <a:t>취득자는 </a:t>
            </a:r>
            <a:r>
              <a:rPr lang="en-US" altLang="ko-KR">
                <a:solidFill>
                  <a:srgbClr val="FF3300"/>
                </a:solidFill>
                <a:latin typeface="맑은 고딕" pitchFamily="50" charset="-127"/>
                <a:ea typeface="맑은 고딕" pitchFamily="50" charset="-127"/>
              </a:rPr>
              <a:t>IT Market </a:t>
            </a:r>
            <a:r>
              <a:rPr lang="ko-KR" altLang="en-US">
                <a:solidFill>
                  <a:srgbClr val="FF3300"/>
                </a:solidFill>
                <a:latin typeface="맑은 고딕" pitchFamily="50" charset="-127"/>
                <a:ea typeface="맑은 고딕" pitchFamily="50" charset="-127"/>
              </a:rPr>
              <a:t>에서 최상위 수준의 전문가가 될 것이며, 소속사 기술력의 상징입니다.  </a:t>
            </a:r>
          </a:p>
          <a:p>
            <a:pPr latinLnBrk="0">
              <a:spcBef>
                <a:spcPct val="50000"/>
              </a:spcBef>
            </a:pPr>
            <a:r>
              <a:rPr kumimoji="1" lang="ko-KR" altLang="en-US">
                <a:solidFill>
                  <a:srgbClr val="FF3300"/>
                </a:solidFill>
                <a:latin typeface="맑은 고딕" pitchFamily="50" charset="-127"/>
                <a:ea typeface="맑은 고딕" pitchFamily="50" charset="-127"/>
              </a:rPr>
              <a:t>전체적인 시스템의 관리 및 개발</a:t>
            </a:r>
            <a:r>
              <a:rPr kumimoji="1" lang="en-US" altLang="ko-KR">
                <a:solidFill>
                  <a:srgbClr val="FF3300"/>
                </a:solidFill>
                <a:latin typeface="맑은 고딕" pitchFamily="50" charset="-127"/>
                <a:ea typeface="맑은 고딕" pitchFamily="50" charset="-127"/>
              </a:rPr>
              <a:t>, </a:t>
            </a:r>
            <a:r>
              <a:rPr kumimoji="1" lang="ko-KR" altLang="en-US">
                <a:solidFill>
                  <a:srgbClr val="FF3300"/>
                </a:solidFill>
                <a:latin typeface="맑은 고딕" pitchFamily="50" charset="-127"/>
                <a:ea typeface="맑은 고딕" pitchFamily="50" charset="-127"/>
              </a:rPr>
              <a:t>보안, 프로젝트 프로세스 관리 등 최상위 레벨의 전문적인 </a:t>
            </a:r>
            <a:r>
              <a:rPr kumimoji="1" lang="en-US" altLang="ko-KR">
                <a:solidFill>
                  <a:srgbClr val="FF3300"/>
                </a:solidFill>
                <a:latin typeface="맑은 고딕" pitchFamily="50" charset="-127"/>
                <a:ea typeface="맑은 고딕" pitchFamily="50" charset="-127"/>
              </a:rPr>
              <a:t>Manager</a:t>
            </a:r>
            <a:r>
              <a:rPr kumimoji="1" lang="ko-KR" altLang="en-US">
                <a:solidFill>
                  <a:srgbClr val="FF3300"/>
                </a:solidFill>
                <a:latin typeface="맑은 고딕" pitchFamily="50" charset="-127"/>
                <a:ea typeface="맑은 고딕" pitchFamily="50" charset="-127"/>
              </a:rPr>
              <a:t>급으로 발전해 나갈 수 있습니다.</a:t>
            </a:r>
          </a:p>
        </p:txBody>
      </p:sp>
      <p:grpSp>
        <p:nvGrpSpPr>
          <p:cNvPr id="2" name="Group 42"/>
          <p:cNvGrpSpPr>
            <a:grpSpLocks/>
          </p:cNvGrpSpPr>
          <p:nvPr/>
        </p:nvGrpSpPr>
        <p:grpSpPr bwMode="auto">
          <a:xfrm>
            <a:off x="38100" y="4570968"/>
            <a:ext cx="5181600" cy="1600200"/>
            <a:chOff x="305" y="2403"/>
            <a:chExt cx="2912" cy="963"/>
          </a:xfrm>
        </p:grpSpPr>
        <p:sp>
          <p:nvSpPr>
            <p:cNvPr id="28" name="Freeform 43"/>
            <p:cNvSpPr>
              <a:spLocks/>
            </p:cNvSpPr>
            <p:nvPr/>
          </p:nvSpPr>
          <p:spPr bwMode="gray">
            <a:xfrm>
              <a:off x="595" y="2403"/>
              <a:ext cx="2242" cy="346"/>
            </a:xfrm>
            <a:custGeom>
              <a:avLst/>
              <a:gdLst>
                <a:gd name="T0" fmla="*/ 0 w 2208"/>
                <a:gd name="T1" fmla="*/ 2842 h 303"/>
                <a:gd name="T2" fmla="*/ 2564 w 2208"/>
                <a:gd name="T3" fmla="*/ 2887 h 303"/>
                <a:gd name="T4" fmla="*/ 2862 w 2208"/>
                <a:gd name="T5" fmla="*/ 0 h 303"/>
                <a:gd name="T6" fmla="*/ 895 w 2208"/>
                <a:gd name="T7" fmla="*/ 272 h 303"/>
                <a:gd name="T8" fmla="*/ 0 w 2208"/>
                <a:gd name="T9" fmla="*/ 2842 h 303"/>
                <a:gd name="T10" fmla="*/ 0 60000 65536"/>
                <a:gd name="T11" fmla="*/ 0 60000 65536"/>
                <a:gd name="T12" fmla="*/ 0 60000 65536"/>
                <a:gd name="T13" fmla="*/ 0 60000 65536"/>
                <a:gd name="T14" fmla="*/ 0 60000 65536"/>
                <a:gd name="T15" fmla="*/ 0 w 2208"/>
                <a:gd name="T16" fmla="*/ 0 h 303"/>
                <a:gd name="T17" fmla="*/ 2208 w 2208"/>
                <a:gd name="T18" fmla="*/ 303 h 303"/>
              </a:gdLst>
              <a:ahLst/>
              <a:cxnLst>
                <a:cxn ang="T10">
                  <a:pos x="T0" y="T1"/>
                </a:cxn>
                <a:cxn ang="T11">
                  <a:pos x="T2" y="T3"/>
                </a:cxn>
                <a:cxn ang="T12">
                  <a:pos x="T4" y="T5"/>
                </a:cxn>
                <a:cxn ang="T13">
                  <a:pos x="T6" y="T7"/>
                </a:cxn>
                <a:cxn ang="T14">
                  <a:pos x="T8" y="T9"/>
                </a:cxn>
              </a:cxnLst>
              <a:rect l="T15" t="T16" r="T17" b="T18"/>
              <a:pathLst>
                <a:path w="2208" h="303">
                  <a:moveTo>
                    <a:pt x="0" y="298"/>
                  </a:moveTo>
                  <a:lnTo>
                    <a:pt x="1979" y="302"/>
                  </a:lnTo>
                  <a:lnTo>
                    <a:pt x="2207" y="0"/>
                  </a:lnTo>
                  <a:lnTo>
                    <a:pt x="690" y="28"/>
                  </a:lnTo>
                  <a:lnTo>
                    <a:pt x="0" y="298"/>
                  </a:lnTo>
                </a:path>
              </a:pathLst>
            </a:custGeom>
            <a:gradFill rotWithShape="1">
              <a:gsLst>
                <a:gs pos="0">
                  <a:srgbClr val="558000"/>
                </a:gs>
                <a:gs pos="50000">
                  <a:srgbClr val="385500"/>
                </a:gs>
                <a:gs pos="100000">
                  <a:srgbClr val="558000"/>
                </a:gs>
              </a:gsLst>
              <a:lin ang="2700000" scaled="1"/>
            </a:gradFill>
            <a:ln w="12700" cap="rnd" cmpd="sng">
              <a:noFill/>
              <a:prstDash val="solid"/>
              <a:round/>
              <a:headEnd type="none" w="med" len="med"/>
              <a:tailEnd type="none" w="med" len="med"/>
            </a:ln>
          </p:spPr>
          <p:txBody>
            <a:bodyPr/>
            <a:lstStyle/>
            <a:p>
              <a:endParaRPr lang="ko-KR" altLang="en-US"/>
            </a:p>
          </p:txBody>
        </p:sp>
        <p:sp>
          <p:nvSpPr>
            <p:cNvPr id="29" name="Freeform 44"/>
            <p:cNvSpPr>
              <a:spLocks/>
            </p:cNvSpPr>
            <p:nvPr/>
          </p:nvSpPr>
          <p:spPr bwMode="gray">
            <a:xfrm>
              <a:off x="305" y="2746"/>
              <a:ext cx="2597" cy="617"/>
            </a:xfrm>
            <a:custGeom>
              <a:avLst/>
              <a:gdLst>
                <a:gd name="T0" fmla="*/ 0 w 2557"/>
                <a:gd name="T1" fmla="*/ 5512 h 538"/>
                <a:gd name="T2" fmla="*/ 3328 w 2557"/>
                <a:gd name="T3" fmla="*/ 5505 h 538"/>
                <a:gd name="T4" fmla="*/ 2944 w 2557"/>
                <a:gd name="T5" fmla="*/ 1 h 538"/>
                <a:gd name="T6" fmla="*/ 377 w 2557"/>
                <a:gd name="T7" fmla="*/ 0 h 538"/>
                <a:gd name="T8" fmla="*/ 0 w 2557"/>
                <a:gd name="T9" fmla="*/ 5512 h 538"/>
                <a:gd name="T10" fmla="*/ 0 60000 65536"/>
                <a:gd name="T11" fmla="*/ 0 60000 65536"/>
                <a:gd name="T12" fmla="*/ 0 60000 65536"/>
                <a:gd name="T13" fmla="*/ 0 60000 65536"/>
                <a:gd name="T14" fmla="*/ 0 60000 65536"/>
                <a:gd name="T15" fmla="*/ 0 w 2557"/>
                <a:gd name="T16" fmla="*/ 0 h 538"/>
                <a:gd name="T17" fmla="*/ 2557 w 2557"/>
                <a:gd name="T18" fmla="*/ 538 h 538"/>
              </a:gdLst>
              <a:ahLst/>
              <a:cxnLst>
                <a:cxn ang="T10">
                  <a:pos x="T0" y="T1"/>
                </a:cxn>
                <a:cxn ang="T11">
                  <a:pos x="T2" y="T3"/>
                </a:cxn>
                <a:cxn ang="T12">
                  <a:pos x="T4" y="T5"/>
                </a:cxn>
                <a:cxn ang="T13">
                  <a:pos x="T6" y="T7"/>
                </a:cxn>
                <a:cxn ang="T14">
                  <a:pos x="T8" y="T9"/>
                </a:cxn>
              </a:cxnLst>
              <a:rect l="T15" t="T16" r="T17" b="T18"/>
              <a:pathLst>
                <a:path w="2557" h="538">
                  <a:moveTo>
                    <a:pt x="0" y="537"/>
                  </a:moveTo>
                  <a:lnTo>
                    <a:pt x="2556" y="536"/>
                  </a:lnTo>
                  <a:lnTo>
                    <a:pt x="2262" y="1"/>
                  </a:lnTo>
                  <a:lnTo>
                    <a:pt x="288" y="0"/>
                  </a:lnTo>
                  <a:lnTo>
                    <a:pt x="0" y="537"/>
                  </a:lnTo>
                </a:path>
              </a:pathLst>
            </a:custGeom>
            <a:gradFill rotWithShape="1">
              <a:gsLst>
                <a:gs pos="0">
                  <a:srgbClr val="669900"/>
                </a:gs>
                <a:gs pos="100000">
                  <a:srgbClr val="2F4700"/>
                </a:gs>
              </a:gsLst>
              <a:lin ang="2700000" scaled="1"/>
            </a:gradFill>
            <a:ln w="12700" cap="rnd" cmpd="sng">
              <a:noFill/>
              <a:prstDash val="solid"/>
              <a:round/>
              <a:headEnd type="none" w="med" len="med"/>
              <a:tailEnd type="none" w="med" len="med"/>
            </a:ln>
          </p:spPr>
          <p:txBody>
            <a:bodyPr/>
            <a:lstStyle/>
            <a:p>
              <a:endParaRPr lang="ko-KR" altLang="en-US"/>
            </a:p>
          </p:txBody>
        </p:sp>
        <p:sp>
          <p:nvSpPr>
            <p:cNvPr id="30" name="Freeform 45"/>
            <p:cNvSpPr>
              <a:spLocks/>
            </p:cNvSpPr>
            <p:nvPr/>
          </p:nvSpPr>
          <p:spPr bwMode="gray">
            <a:xfrm>
              <a:off x="2596" y="2409"/>
              <a:ext cx="621" cy="957"/>
            </a:xfrm>
            <a:custGeom>
              <a:avLst/>
              <a:gdLst>
                <a:gd name="T0" fmla="*/ 388 w 612"/>
                <a:gd name="T1" fmla="*/ 8305 h 836"/>
                <a:gd name="T2" fmla="*/ 783 w 612"/>
                <a:gd name="T3" fmla="*/ 4732 h 836"/>
                <a:gd name="T4" fmla="*/ 289 w 612"/>
                <a:gd name="T5" fmla="*/ 0 h 836"/>
                <a:gd name="T6" fmla="*/ 0 w 612"/>
                <a:gd name="T7" fmla="*/ 3010 h 836"/>
                <a:gd name="T8" fmla="*/ 388 w 612"/>
                <a:gd name="T9" fmla="*/ 8305 h 836"/>
                <a:gd name="T10" fmla="*/ 0 60000 65536"/>
                <a:gd name="T11" fmla="*/ 0 60000 65536"/>
                <a:gd name="T12" fmla="*/ 0 60000 65536"/>
                <a:gd name="T13" fmla="*/ 0 60000 65536"/>
                <a:gd name="T14" fmla="*/ 0 60000 65536"/>
                <a:gd name="T15" fmla="*/ 0 w 612"/>
                <a:gd name="T16" fmla="*/ 0 h 836"/>
                <a:gd name="T17" fmla="*/ 612 w 612"/>
                <a:gd name="T18" fmla="*/ 836 h 836"/>
              </a:gdLst>
              <a:ahLst/>
              <a:cxnLst>
                <a:cxn ang="T10">
                  <a:pos x="T0" y="T1"/>
                </a:cxn>
                <a:cxn ang="T11">
                  <a:pos x="T2" y="T3"/>
                </a:cxn>
                <a:cxn ang="T12">
                  <a:pos x="T4" y="T5"/>
                </a:cxn>
                <a:cxn ang="T13">
                  <a:pos x="T6" y="T7"/>
                </a:cxn>
                <a:cxn ang="T14">
                  <a:pos x="T8" y="T9"/>
                </a:cxn>
              </a:cxnLst>
              <a:rect l="T15" t="T16" r="T17" b="T18"/>
              <a:pathLst>
                <a:path w="612" h="836">
                  <a:moveTo>
                    <a:pt x="302" y="835"/>
                  </a:moveTo>
                  <a:lnTo>
                    <a:pt x="611" y="476"/>
                  </a:lnTo>
                  <a:lnTo>
                    <a:pt x="226" y="0"/>
                  </a:lnTo>
                  <a:lnTo>
                    <a:pt x="0" y="302"/>
                  </a:lnTo>
                  <a:lnTo>
                    <a:pt x="302" y="835"/>
                  </a:lnTo>
                </a:path>
              </a:pathLst>
            </a:custGeom>
            <a:solidFill>
              <a:srgbClr val="99CC00"/>
            </a:solidFill>
            <a:ln w="12700" cap="rnd" cmpd="sng">
              <a:noFill/>
              <a:prstDash val="solid"/>
              <a:round/>
              <a:headEnd type="none" w="med" len="med"/>
              <a:tailEnd type="none" w="med" len="med"/>
            </a:ln>
          </p:spPr>
          <p:txBody>
            <a:bodyPr/>
            <a:lstStyle/>
            <a:p>
              <a:endParaRPr lang="ko-KR" altLang="en-US"/>
            </a:p>
          </p:txBody>
        </p:sp>
      </p:grpSp>
      <p:grpSp>
        <p:nvGrpSpPr>
          <p:cNvPr id="3" name="Group 46"/>
          <p:cNvGrpSpPr>
            <a:grpSpLocks/>
          </p:cNvGrpSpPr>
          <p:nvPr/>
        </p:nvGrpSpPr>
        <p:grpSpPr bwMode="auto">
          <a:xfrm>
            <a:off x="622300" y="3643868"/>
            <a:ext cx="3824288" cy="1390650"/>
            <a:chOff x="635" y="1825"/>
            <a:chExt cx="2150" cy="838"/>
          </a:xfrm>
        </p:grpSpPr>
        <p:sp>
          <p:nvSpPr>
            <p:cNvPr id="32" name="Freeform 47"/>
            <p:cNvSpPr>
              <a:spLocks/>
            </p:cNvSpPr>
            <p:nvPr/>
          </p:nvSpPr>
          <p:spPr bwMode="gray">
            <a:xfrm>
              <a:off x="2261" y="1825"/>
              <a:ext cx="524" cy="838"/>
            </a:xfrm>
            <a:custGeom>
              <a:avLst/>
              <a:gdLst>
                <a:gd name="T0" fmla="*/ 0 w 516"/>
                <a:gd name="T1" fmla="*/ 2000 h 732"/>
                <a:gd name="T2" fmla="*/ 383 w 516"/>
                <a:gd name="T3" fmla="*/ 7286 h 732"/>
                <a:gd name="T4" fmla="*/ 668 w 516"/>
                <a:gd name="T5" fmla="*/ 4422 h 732"/>
                <a:gd name="T6" fmla="*/ 204 w 516"/>
                <a:gd name="T7" fmla="*/ 0 h 732"/>
                <a:gd name="T8" fmla="*/ 0 w 516"/>
                <a:gd name="T9" fmla="*/ 2000 h 732"/>
                <a:gd name="T10" fmla="*/ 0 60000 65536"/>
                <a:gd name="T11" fmla="*/ 0 60000 65536"/>
                <a:gd name="T12" fmla="*/ 0 60000 65536"/>
                <a:gd name="T13" fmla="*/ 0 60000 65536"/>
                <a:gd name="T14" fmla="*/ 0 60000 65536"/>
                <a:gd name="T15" fmla="*/ 0 w 516"/>
                <a:gd name="T16" fmla="*/ 0 h 732"/>
                <a:gd name="T17" fmla="*/ 516 w 516"/>
                <a:gd name="T18" fmla="*/ 732 h 732"/>
              </a:gdLst>
              <a:ahLst/>
              <a:cxnLst>
                <a:cxn ang="T10">
                  <a:pos x="T0" y="T1"/>
                </a:cxn>
                <a:cxn ang="T11">
                  <a:pos x="T2" y="T3"/>
                </a:cxn>
                <a:cxn ang="T12">
                  <a:pos x="T4" y="T5"/>
                </a:cxn>
                <a:cxn ang="T13">
                  <a:pos x="T6" y="T7"/>
                </a:cxn>
                <a:cxn ang="T14">
                  <a:pos x="T8" y="T9"/>
                </a:cxn>
              </a:cxnLst>
              <a:rect l="T15" t="T16" r="T17" b="T18"/>
              <a:pathLst>
                <a:path w="516" h="732">
                  <a:moveTo>
                    <a:pt x="0" y="201"/>
                  </a:moveTo>
                  <a:lnTo>
                    <a:pt x="294" y="731"/>
                  </a:lnTo>
                  <a:lnTo>
                    <a:pt x="515" y="444"/>
                  </a:lnTo>
                  <a:lnTo>
                    <a:pt x="156" y="0"/>
                  </a:lnTo>
                  <a:lnTo>
                    <a:pt x="0" y="201"/>
                  </a:lnTo>
                </a:path>
              </a:pathLst>
            </a:custGeom>
            <a:solidFill>
              <a:srgbClr val="FEF800"/>
            </a:solidFill>
            <a:ln w="12700" cap="rnd" cmpd="sng">
              <a:noFill/>
              <a:prstDash val="solid"/>
              <a:round/>
              <a:headEnd type="none" w="med" len="med"/>
              <a:tailEnd type="none" w="med" len="med"/>
            </a:ln>
          </p:spPr>
          <p:txBody>
            <a:bodyPr/>
            <a:lstStyle/>
            <a:p>
              <a:endParaRPr lang="ko-KR" altLang="en-US"/>
            </a:p>
          </p:txBody>
        </p:sp>
        <p:sp>
          <p:nvSpPr>
            <p:cNvPr id="33" name="Freeform 48"/>
            <p:cNvSpPr>
              <a:spLocks/>
            </p:cNvSpPr>
            <p:nvPr/>
          </p:nvSpPr>
          <p:spPr bwMode="gray">
            <a:xfrm>
              <a:off x="915" y="1825"/>
              <a:ext cx="1504" cy="226"/>
            </a:xfrm>
            <a:custGeom>
              <a:avLst/>
              <a:gdLst>
                <a:gd name="T0" fmla="*/ 0 w 1481"/>
                <a:gd name="T1" fmla="*/ 2028 h 197"/>
                <a:gd name="T2" fmla="*/ 1727 w 1481"/>
                <a:gd name="T3" fmla="*/ 2028 h 197"/>
                <a:gd name="T4" fmla="*/ 1923 w 1481"/>
                <a:gd name="T5" fmla="*/ 0 h 197"/>
                <a:gd name="T6" fmla="*/ 477 w 1481"/>
                <a:gd name="T7" fmla="*/ 3 h 197"/>
                <a:gd name="T8" fmla="*/ 0 w 1481"/>
                <a:gd name="T9" fmla="*/ 2028 h 197"/>
                <a:gd name="T10" fmla="*/ 0 60000 65536"/>
                <a:gd name="T11" fmla="*/ 0 60000 65536"/>
                <a:gd name="T12" fmla="*/ 0 60000 65536"/>
                <a:gd name="T13" fmla="*/ 0 60000 65536"/>
                <a:gd name="T14" fmla="*/ 0 60000 65536"/>
                <a:gd name="T15" fmla="*/ 0 w 1481"/>
                <a:gd name="T16" fmla="*/ 0 h 197"/>
                <a:gd name="T17" fmla="*/ 1481 w 1481"/>
                <a:gd name="T18" fmla="*/ 197 h 197"/>
              </a:gdLst>
              <a:ahLst/>
              <a:cxnLst>
                <a:cxn ang="T10">
                  <a:pos x="T0" y="T1"/>
                </a:cxn>
                <a:cxn ang="T11">
                  <a:pos x="T2" y="T3"/>
                </a:cxn>
                <a:cxn ang="T12">
                  <a:pos x="T4" y="T5"/>
                </a:cxn>
                <a:cxn ang="T13">
                  <a:pos x="T6" y="T7"/>
                </a:cxn>
                <a:cxn ang="T14">
                  <a:pos x="T8" y="T9"/>
                </a:cxn>
              </a:cxnLst>
              <a:rect l="T15" t="T16" r="T17" b="T18"/>
              <a:pathLst>
                <a:path w="1481" h="197">
                  <a:moveTo>
                    <a:pt x="0" y="196"/>
                  </a:moveTo>
                  <a:lnTo>
                    <a:pt x="1329" y="196"/>
                  </a:lnTo>
                  <a:lnTo>
                    <a:pt x="1480" y="0"/>
                  </a:lnTo>
                  <a:lnTo>
                    <a:pt x="367" y="3"/>
                  </a:lnTo>
                  <a:lnTo>
                    <a:pt x="0" y="196"/>
                  </a:lnTo>
                </a:path>
              </a:pathLst>
            </a:custGeom>
            <a:gradFill rotWithShape="1">
              <a:gsLst>
                <a:gs pos="0">
                  <a:srgbClr val="9E9A00"/>
                </a:gs>
                <a:gs pos="50000">
                  <a:srgbClr val="696600"/>
                </a:gs>
                <a:gs pos="100000">
                  <a:srgbClr val="9E9A00"/>
                </a:gs>
              </a:gsLst>
              <a:lin ang="2700000" scaled="1"/>
            </a:gradFill>
            <a:ln w="12700" cap="rnd" cmpd="sng">
              <a:noFill/>
              <a:prstDash val="solid"/>
              <a:round/>
              <a:headEnd type="none" w="med" len="med"/>
              <a:tailEnd type="none" w="med" len="med"/>
            </a:ln>
          </p:spPr>
          <p:txBody>
            <a:bodyPr/>
            <a:lstStyle/>
            <a:p>
              <a:endParaRPr lang="ko-KR" altLang="en-US"/>
            </a:p>
          </p:txBody>
        </p:sp>
        <p:sp>
          <p:nvSpPr>
            <p:cNvPr id="34" name="Freeform 49"/>
            <p:cNvSpPr>
              <a:spLocks/>
            </p:cNvSpPr>
            <p:nvPr/>
          </p:nvSpPr>
          <p:spPr bwMode="gray">
            <a:xfrm>
              <a:off x="635" y="2051"/>
              <a:ext cx="1935" cy="607"/>
            </a:xfrm>
            <a:custGeom>
              <a:avLst/>
              <a:gdLst>
                <a:gd name="T0" fmla="*/ 0 w 1906"/>
                <a:gd name="T1" fmla="*/ 5302 h 530"/>
                <a:gd name="T2" fmla="*/ 2462 w 1906"/>
                <a:gd name="T3" fmla="*/ 5302 h 530"/>
                <a:gd name="T4" fmla="*/ 2076 w 1906"/>
                <a:gd name="T5" fmla="*/ 0 h 530"/>
                <a:gd name="T6" fmla="*/ 363 w 1906"/>
                <a:gd name="T7" fmla="*/ 0 h 530"/>
                <a:gd name="T8" fmla="*/ 0 w 1906"/>
                <a:gd name="T9" fmla="*/ 5302 h 530"/>
                <a:gd name="T10" fmla="*/ 0 60000 65536"/>
                <a:gd name="T11" fmla="*/ 0 60000 65536"/>
                <a:gd name="T12" fmla="*/ 0 60000 65536"/>
                <a:gd name="T13" fmla="*/ 0 60000 65536"/>
                <a:gd name="T14" fmla="*/ 0 60000 65536"/>
                <a:gd name="T15" fmla="*/ 0 w 1906"/>
                <a:gd name="T16" fmla="*/ 0 h 530"/>
                <a:gd name="T17" fmla="*/ 1906 w 1906"/>
                <a:gd name="T18" fmla="*/ 530 h 530"/>
              </a:gdLst>
              <a:ahLst/>
              <a:cxnLst>
                <a:cxn ang="T10">
                  <a:pos x="T0" y="T1"/>
                </a:cxn>
                <a:cxn ang="T11">
                  <a:pos x="T2" y="T3"/>
                </a:cxn>
                <a:cxn ang="T12">
                  <a:pos x="T4" y="T5"/>
                </a:cxn>
                <a:cxn ang="T13">
                  <a:pos x="T6" y="T7"/>
                </a:cxn>
                <a:cxn ang="T14">
                  <a:pos x="T8" y="T9"/>
                </a:cxn>
              </a:cxnLst>
              <a:rect l="T15" t="T16" r="T17" b="T18"/>
              <a:pathLst>
                <a:path w="1906" h="530">
                  <a:moveTo>
                    <a:pt x="0" y="529"/>
                  </a:moveTo>
                  <a:lnTo>
                    <a:pt x="1905" y="529"/>
                  </a:lnTo>
                  <a:lnTo>
                    <a:pt x="1606" y="0"/>
                  </a:lnTo>
                  <a:lnTo>
                    <a:pt x="282" y="0"/>
                  </a:lnTo>
                  <a:lnTo>
                    <a:pt x="0" y="529"/>
                  </a:lnTo>
                </a:path>
              </a:pathLst>
            </a:custGeom>
            <a:gradFill rotWithShape="1">
              <a:gsLst>
                <a:gs pos="0">
                  <a:srgbClr val="CCCC00"/>
                </a:gs>
                <a:gs pos="100000">
                  <a:srgbClr val="5E5E00"/>
                </a:gs>
              </a:gsLst>
              <a:lin ang="2700000" scaled="1"/>
            </a:gradFill>
            <a:ln w="12700" cap="rnd" cmpd="sng">
              <a:noFill/>
              <a:prstDash val="solid"/>
              <a:round/>
              <a:headEnd type="none" w="med" len="med"/>
              <a:tailEnd type="none" w="med" len="med"/>
            </a:ln>
          </p:spPr>
          <p:txBody>
            <a:bodyPr/>
            <a:lstStyle/>
            <a:p>
              <a:endParaRPr lang="ko-KR" altLang="en-US"/>
            </a:p>
          </p:txBody>
        </p:sp>
      </p:grpSp>
      <p:grpSp>
        <p:nvGrpSpPr>
          <p:cNvPr id="4" name="Group 50"/>
          <p:cNvGrpSpPr>
            <a:grpSpLocks/>
          </p:cNvGrpSpPr>
          <p:nvPr/>
        </p:nvGrpSpPr>
        <p:grpSpPr bwMode="auto">
          <a:xfrm>
            <a:off x="1189038" y="2691368"/>
            <a:ext cx="2497137" cy="1223963"/>
            <a:chOff x="955" y="1234"/>
            <a:chExt cx="1404" cy="737"/>
          </a:xfrm>
        </p:grpSpPr>
        <p:sp>
          <p:nvSpPr>
            <p:cNvPr id="36" name="Freeform 51"/>
            <p:cNvSpPr>
              <a:spLocks/>
            </p:cNvSpPr>
            <p:nvPr/>
          </p:nvSpPr>
          <p:spPr bwMode="gray">
            <a:xfrm>
              <a:off x="1250" y="1239"/>
              <a:ext cx="742" cy="118"/>
            </a:xfrm>
            <a:custGeom>
              <a:avLst/>
              <a:gdLst>
                <a:gd name="T0" fmla="*/ 0 w 734"/>
                <a:gd name="T1" fmla="*/ 851 h 104"/>
                <a:gd name="T2" fmla="*/ 782 w 734"/>
                <a:gd name="T3" fmla="*/ 883 h 104"/>
                <a:gd name="T4" fmla="*/ 880 w 734"/>
                <a:gd name="T5" fmla="*/ 0 h 104"/>
                <a:gd name="T6" fmla="*/ 214 w 734"/>
                <a:gd name="T7" fmla="*/ 0 h 104"/>
                <a:gd name="T8" fmla="*/ 0 w 734"/>
                <a:gd name="T9" fmla="*/ 851 h 104"/>
                <a:gd name="T10" fmla="*/ 0 60000 65536"/>
                <a:gd name="T11" fmla="*/ 0 60000 65536"/>
                <a:gd name="T12" fmla="*/ 0 60000 65536"/>
                <a:gd name="T13" fmla="*/ 0 60000 65536"/>
                <a:gd name="T14" fmla="*/ 0 60000 65536"/>
                <a:gd name="T15" fmla="*/ 0 w 734"/>
                <a:gd name="T16" fmla="*/ 0 h 104"/>
                <a:gd name="T17" fmla="*/ 734 w 734"/>
                <a:gd name="T18" fmla="*/ 104 h 104"/>
              </a:gdLst>
              <a:ahLst/>
              <a:cxnLst>
                <a:cxn ang="T10">
                  <a:pos x="T0" y="T1"/>
                </a:cxn>
                <a:cxn ang="T11">
                  <a:pos x="T2" y="T3"/>
                </a:cxn>
                <a:cxn ang="T12">
                  <a:pos x="T4" y="T5"/>
                </a:cxn>
                <a:cxn ang="T13">
                  <a:pos x="T6" y="T7"/>
                </a:cxn>
                <a:cxn ang="T14">
                  <a:pos x="T8" y="T9"/>
                </a:cxn>
              </a:cxnLst>
              <a:rect l="T15" t="T16" r="T17" b="T18"/>
              <a:pathLst>
                <a:path w="734" h="104">
                  <a:moveTo>
                    <a:pt x="0" y="100"/>
                  </a:moveTo>
                  <a:lnTo>
                    <a:pt x="652" y="103"/>
                  </a:lnTo>
                  <a:lnTo>
                    <a:pt x="733" y="0"/>
                  </a:lnTo>
                  <a:lnTo>
                    <a:pt x="180" y="0"/>
                  </a:lnTo>
                  <a:lnTo>
                    <a:pt x="0" y="100"/>
                  </a:lnTo>
                </a:path>
              </a:pathLst>
            </a:custGeom>
            <a:gradFill rotWithShape="1">
              <a:gsLst>
                <a:gs pos="0">
                  <a:srgbClr val="FF6535"/>
                </a:gs>
                <a:gs pos="50000">
                  <a:srgbClr val="A94323"/>
                </a:gs>
                <a:gs pos="100000">
                  <a:srgbClr val="FF6535"/>
                </a:gs>
              </a:gsLst>
              <a:lin ang="2700000" scaled="1"/>
            </a:gradFill>
            <a:ln w="12700" cap="rnd" cmpd="sng">
              <a:noFill/>
              <a:prstDash val="solid"/>
              <a:round/>
              <a:headEnd type="none" w="med" len="med"/>
              <a:tailEnd type="none" w="med" len="med"/>
            </a:ln>
          </p:spPr>
          <p:txBody>
            <a:bodyPr/>
            <a:lstStyle/>
            <a:p>
              <a:endParaRPr lang="ko-KR" altLang="en-US"/>
            </a:p>
          </p:txBody>
        </p:sp>
        <p:sp>
          <p:nvSpPr>
            <p:cNvPr id="37" name="Freeform 52"/>
            <p:cNvSpPr>
              <a:spLocks/>
            </p:cNvSpPr>
            <p:nvPr/>
          </p:nvSpPr>
          <p:spPr bwMode="gray">
            <a:xfrm>
              <a:off x="955" y="1354"/>
              <a:ext cx="1258" cy="617"/>
            </a:xfrm>
            <a:custGeom>
              <a:avLst/>
              <a:gdLst>
                <a:gd name="T0" fmla="*/ 0 w 1239"/>
                <a:gd name="T1" fmla="*/ 5512 h 538"/>
                <a:gd name="T2" fmla="*/ 1602 w 1239"/>
                <a:gd name="T3" fmla="*/ 5512 h 538"/>
                <a:gd name="T4" fmla="*/ 1230 w 1239"/>
                <a:gd name="T5" fmla="*/ 0 h 538"/>
                <a:gd name="T6" fmla="*/ 373 w 1239"/>
                <a:gd name="T7" fmla="*/ 0 h 538"/>
                <a:gd name="T8" fmla="*/ 0 w 1239"/>
                <a:gd name="T9" fmla="*/ 5512 h 538"/>
                <a:gd name="T10" fmla="*/ 0 60000 65536"/>
                <a:gd name="T11" fmla="*/ 0 60000 65536"/>
                <a:gd name="T12" fmla="*/ 0 60000 65536"/>
                <a:gd name="T13" fmla="*/ 0 60000 65536"/>
                <a:gd name="T14" fmla="*/ 0 60000 65536"/>
                <a:gd name="T15" fmla="*/ 0 w 1239"/>
                <a:gd name="T16" fmla="*/ 0 h 538"/>
                <a:gd name="T17" fmla="*/ 1239 w 1239"/>
                <a:gd name="T18" fmla="*/ 538 h 538"/>
              </a:gdLst>
              <a:ahLst/>
              <a:cxnLst>
                <a:cxn ang="T10">
                  <a:pos x="T0" y="T1"/>
                </a:cxn>
                <a:cxn ang="T11">
                  <a:pos x="T2" y="T3"/>
                </a:cxn>
                <a:cxn ang="T12">
                  <a:pos x="T4" y="T5"/>
                </a:cxn>
                <a:cxn ang="T13">
                  <a:pos x="T6" y="T7"/>
                </a:cxn>
                <a:cxn ang="T14">
                  <a:pos x="T8" y="T9"/>
                </a:cxn>
              </a:cxnLst>
              <a:rect l="T15" t="T16" r="T17" b="T18"/>
              <a:pathLst>
                <a:path w="1239" h="538">
                  <a:moveTo>
                    <a:pt x="0" y="537"/>
                  </a:moveTo>
                  <a:lnTo>
                    <a:pt x="1238" y="537"/>
                  </a:lnTo>
                  <a:lnTo>
                    <a:pt x="950" y="0"/>
                  </a:lnTo>
                  <a:lnTo>
                    <a:pt x="288" y="0"/>
                  </a:lnTo>
                  <a:lnTo>
                    <a:pt x="0" y="537"/>
                  </a:lnTo>
                </a:path>
              </a:pathLst>
            </a:custGeom>
            <a:gradFill rotWithShape="1">
              <a:gsLst>
                <a:gs pos="0">
                  <a:srgbClr val="FF9933"/>
                </a:gs>
                <a:gs pos="100000">
                  <a:srgbClr val="764718"/>
                </a:gs>
              </a:gsLst>
              <a:lin ang="2700000" scaled="1"/>
            </a:gradFill>
            <a:ln w="12700" cap="rnd" cmpd="sng">
              <a:noFill/>
              <a:prstDash val="solid"/>
              <a:round/>
              <a:headEnd type="none" w="med" len="med"/>
              <a:tailEnd type="none" w="med" len="med"/>
            </a:ln>
          </p:spPr>
          <p:txBody>
            <a:bodyPr/>
            <a:lstStyle/>
            <a:p>
              <a:endParaRPr lang="ko-KR" altLang="en-US"/>
            </a:p>
          </p:txBody>
        </p:sp>
        <p:sp>
          <p:nvSpPr>
            <p:cNvPr id="38" name="Freeform 53"/>
            <p:cNvSpPr>
              <a:spLocks/>
            </p:cNvSpPr>
            <p:nvPr/>
          </p:nvSpPr>
          <p:spPr bwMode="gray">
            <a:xfrm>
              <a:off x="1914" y="1234"/>
              <a:ext cx="445" cy="732"/>
            </a:xfrm>
            <a:custGeom>
              <a:avLst/>
              <a:gdLst>
                <a:gd name="T0" fmla="*/ 363 w 439"/>
                <a:gd name="T1" fmla="*/ 6597 h 638"/>
                <a:gd name="T2" fmla="*/ 550 w 439"/>
                <a:gd name="T3" fmla="*/ 4564 h 638"/>
                <a:gd name="T4" fmla="*/ 96 w 439"/>
                <a:gd name="T5" fmla="*/ 0 h 638"/>
                <a:gd name="T6" fmla="*/ 0 w 439"/>
                <a:gd name="T7" fmla="*/ 988 h 638"/>
                <a:gd name="T8" fmla="*/ 363 w 439"/>
                <a:gd name="T9" fmla="*/ 6597 h 638"/>
                <a:gd name="T10" fmla="*/ 0 60000 65536"/>
                <a:gd name="T11" fmla="*/ 0 60000 65536"/>
                <a:gd name="T12" fmla="*/ 0 60000 65536"/>
                <a:gd name="T13" fmla="*/ 0 60000 65536"/>
                <a:gd name="T14" fmla="*/ 0 60000 65536"/>
                <a:gd name="T15" fmla="*/ 0 w 439"/>
                <a:gd name="T16" fmla="*/ 0 h 638"/>
                <a:gd name="T17" fmla="*/ 439 w 439"/>
                <a:gd name="T18" fmla="*/ 638 h 638"/>
              </a:gdLst>
              <a:ahLst/>
              <a:cxnLst>
                <a:cxn ang="T10">
                  <a:pos x="T0" y="T1"/>
                </a:cxn>
                <a:cxn ang="T11">
                  <a:pos x="T2" y="T3"/>
                </a:cxn>
                <a:cxn ang="T12">
                  <a:pos x="T4" y="T5"/>
                </a:cxn>
                <a:cxn ang="T13">
                  <a:pos x="T6" y="T7"/>
                </a:cxn>
                <a:cxn ang="T14">
                  <a:pos x="T8" y="T9"/>
                </a:cxn>
              </a:cxnLst>
              <a:rect l="T15" t="T16" r="T17" b="T18"/>
              <a:pathLst>
                <a:path w="439" h="638">
                  <a:moveTo>
                    <a:pt x="289" y="637"/>
                  </a:moveTo>
                  <a:lnTo>
                    <a:pt x="438" y="441"/>
                  </a:lnTo>
                  <a:lnTo>
                    <a:pt x="79" y="0"/>
                  </a:lnTo>
                  <a:lnTo>
                    <a:pt x="0" y="96"/>
                  </a:lnTo>
                  <a:lnTo>
                    <a:pt x="289" y="637"/>
                  </a:lnTo>
                </a:path>
              </a:pathLst>
            </a:custGeom>
            <a:solidFill>
              <a:srgbClr val="FFBA75"/>
            </a:solidFill>
            <a:ln w="12700" cap="rnd" cmpd="sng">
              <a:noFill/>
              <a:prstDash val="solid"/>
              <a:round/>
              <a:headEnd type="none" w="med" len="med"/>
              <a:tailEnd type="none" w="med" len="med"/>
            </a:ln>
          </p:spPr>
          <p:txBody>
            <a:bodyPr/>
            <a:lstStyle/>
            <a:p>
              <a:endParaRPr lang="ko-KR" altLang="en-US"/>
            </a:p>
          </p:txBody>
        </p:sp>
      </p:grpSp>
      <p:grpSp>
        <p:nvGrpSpPr>
          <p:cNvPr id="5" name="Group 54"/>
          <p:cNvGrpSpPr>
            <a:grpSpLocks/>
          </p:cNvGrpSpPr>
          <p:nvPr/>
        </p:nvGrpSpPr>
        <p:grpSpPr bwMode="auto">
          <a:xfrm>
            <a:off x="1790700" y="1764268"/>
            <a:ext cx="1158875" cy="1023938"/>
            <a:chOff x="1284" y="653"/>
            <a:chExt cx="653" cy="616"/>
          </a:xfrm>
        </p:grpSpPr>
        <p:sp>
          <p:nvSpPr>
            <p:cNvPr id="40" name="Freeform 55"/>
            <p:cNvSpPr>
              <a:spLocks/>
            </p:cNvSpPr>
            <p:nvPr/>
          </p:nvSpPr>
          <p:spPr bwMode="gray">
            <a:xfrm>
              <a:off x="1284" y="653"/>
              <a:ext cx="598" cy="616"/>
            </a:xfrm>
            <a:custGeom>
              <a:avLst/>
              <a:gdLst>
                <a:gd name="T0" fmla="*/ 0 w 587"/>
                <a:gd name="T1" fmla="*/ 5496 h 537"/>
                <a:gd name="T2" fmla="*/ 802 w 587"/>
                <a:gd name="T3" fmla="*/ 5530 h 537"/>
                <a:gd name="T4" fmla="*/ 387 w 587"/>
                <a:gd name="T5" fmla="*/ 0 h 537"/>
                <a:gd name="T6" fmla="*/ 0 w 587"/>
                <a:gd name="T7" fmla="*/ 5496 h 537"/>
                <a:gd name="T8" fmla="*/ 0 60000 65536"/>
                <a:gd name="T9" fmla="*/ 0 60000 65536"/>
                <a:gd name="T10" fmla="*/ 0 60000 65536"/>
                <a:gd name="T11" fmla="*/ 0 60000 65536"/>
                <a:gd name="T12" fmla="*/ 0 w 587"/>
                <a:gd name="T13" fmla="*/ 0 h 537"/>
                <a:gd name="T14" fmla="*/ 587 w 587"/>
                <a:gd name="T15" fmla="*/ 537 h 537"/>
              </a:gdLst>
              <a:ahLst/>
              <a:cxnLst>
                <a:cxn ang="T8">
                  <a:pos x="T0" y="T1"/>
                </a:cxn>
                <a:cxn ang="T9">
                  <a:pos x="T2" y="T3"/>
                </a:cxn>
                <a:cxn ang="T10">
                  <a:pos x="T4" y="T5"/>
                </a:cxn>
                <a:cxn ang="T11">
                  <a:pos x="T6" y="T7"/>
                </a:cxn>
              </a:cxnLst>
              <a:rect l="T12" t="T13" r="T14" b="T15"/>
              <a:pathLst>
                <a:path w="587" h="537">
                  <a:moveTo>
                    <a:pt x="0" y="533"/>
                  </a:moveTo>
                  <a:lnTo>
                    <a:pt x="586" y="536"/>
                  </a:lnTo>
                  <a:lnTo>
                    <a:pt x="283" y="0"/>
                  </a:lnTo>
                  <a:lnTo>
                    <a:pt x="0" y="533"/>
                  </a:lnTo>
                </a:path>
              </a:pathLst>
            </a:custGeom>
            <a:gradFill rotWithShape="1">
              <a:gsLst>
                <a:gs pos="0">
                  <a:srgbClr val="CC3300"/>
                </a:gs>
                <a:gs pos="100000">
                  <a:srgbClr val="5E1800"/>
                </a:gs>
              </a:gsLst>
              <a:lin ang="2700000" scaled="1"/>
            </a:gradFill>
            <a:ln w="12700" cap="rnd" cmpd="sng">
              <a:noFill/>
              <a:prstDash val="solid"/>
              <a:round/>
              <a:headEnd type="none" w="med" len="med"/>
              <a:tailEnd type="none" w="med" len="med"/>
            </a:ln>
          </p:spPr>
          <p:txBody>
            <a:bodyPr/>
            <a:lstStyle/>
            <a:p>
              <a:endParaRPr lang="ko-KR" altLang="en-US"/>
            </a:p>
          </p:txBody>
        </p:sp>
        <p:sp>
          <p:nvSpPr>
            <p:cNvPr id="41" name="Freeform 56"/>
            <p:cNvSpPr>
              <a:spLocks/>
            </p:cNvSpPr>
            <p:nvPr/>
          </p:nvSpPr>
          <p:spPr bwMode="gray">
            <a:xfrm>
              <a:off x="1568" y="653"/>
              <a:ext cx="369" cy="613"/>
            </a:xfrm>
            <a:custGeom>
              <a:avLst/>
              <a:gdLst>
                <a:gd name="T0" fmla="*/ 373 w 364"/>
                <a:gd name="T1" fmla="*/ 5400 h 535"/>
                <a:gd name="T2" fmla="*/ 457 w 364"/>
                <a:gd name="T3" fmla="*/ 4501 h 535"/>
                <a:gd name="T4" fmla="*/ 0 w 364"/>
                <a:gd name="T5" fmla="*/ 0 h 535"/>
                <a:gd name="T6" fmla="*/ 373 w 364"/>
                <a:gd name="T7" fmla="*/ 5400 h 535"/>
                <a:gd name="T8" fmla="*/ 0 60000 65536"/>
                <a:gd name="T9" fmla="*/ 0 60000 65536"/>
                <a:gd name="T10" fmla="*/ 0 60000 65536"/>
                <a:gd name="T11" fmla="*/ 0 60000 65536"/>
                <a:gd name="T12" fmla="*/ 0 w 364"/>
                <a:gd name="T13" fmla="*/ 0 h 535"/>
                <a:gd name="T14" fmla="*/ 364 w 364"/>
                <a:gd name="T15" fmla="*/ 535 h 535"/>
              </a:gdLst>
              <a:ahLst/>
              <a:cxnLst>
                <a:cxn ang="T8">
                  <a:pos x="T0" y="T1"/>
                </a:cxn>
                <a:cxn ang="T9">
                  <a:pos x="T2" y="T3"/>
                </a:cxn>
                <a:cxn ang="T10">
                  <a:pos x="T4" y="T5"/>
                </a:cxn>
                <a:cxn ang="T11">
                  <a:pos x="T6" y="T7"/>
                </a:cxn>
              </a:cxnLst>
              <a:rect l="T12" t="T13" r="T14" b="T15"/>
              <a:pathLst>
                <a:path w="364" h="535">
                  <a:moveTo>
                    <a:pt x="296" y="534"/>
                  </a:moveTo>
                  <a:lnTo>
                    <a:pt x="363" y="445"/>
                  </a:lnTo>
                  <a:lnTo>
                    <a:pt x="0" y="0"/>
                  </a:lnTo>
                  <a:lnTo>
                    <a:pt x="296" y="534"/>
                  </a:lnTo>
                </a:path>
              </a:pathLst>
            </a:custGeom>
            <a:solidFill>
              <a:srgbClr val="FF6535"/>
            </a:solidFill>
            <a:ln w="12700" cap="rnd" cmpd="sng">
              <a:noFill/>
              <a:prstDash val="solid"/>
              <a:round/>
              <a:headEnd type="none" w="med" len="med"/>
              <a:tailEnd type="none" w="med" len="med"/>
            </a:ln>
          </p:spPr>
          <p:txBody>
            <a:bodyPr/>
            <a:lstStyle/>
            <a:p>
              <a:endParaRPr lang="ko-KR" altLang="en-US"/>
            </a:p>
          </p:txBody>
        </p:sp>
      </p:grpSp>
      <p:sp>
        <p:nvSpPr>
          <p:cNvPr id="42" name="Text Box 57"/>
          <p:cNvSpPr txBox="1">
            <a:spLocks noChangeArrowheads="1"/>
          </p:cNvSpPr>
          <p:nvPr/>
        </p:nvSpPr>
        <p:spPr bwMode="auto">
          <a:xfrm>
            <a:off x="495300" y="4174093"/>
            <a:ext cx="3733800" cy="806375"/>
          </a:xfrm>
          <a:prstGeom prst="rect">
            <a:avLst/>
          </a:prstGeom>
          <a:noFill/>
          <a:ln w="9525" algn="ctr">
            <a:noFill/>
            <a:miter lim="800000"/>
            <a:headEnd/>
            <a:tailEnd/>
          </a:ln>
          <a:effectLst>
            <a:outerShdw dist="17961" dir="2700000" algn="ctr" rotWithShape="0">
              <a:schemeClr val="bg2">
                <a:alpha val="50000"/>
              </a:schemeClr>
            </a:outerShdw>
          </a:effectLst>
        </p:spPr>
        <p:txBody>
          <a:bodyPr>
            <a:spAutoFit/>
          </a:bodyPr>
          <a:lstStyle/>
          <a:p>
            <a:pPr algn="ctr">
              <a:lnSpc>
                <a:spcPct val="80000"/>
              </a:lnSpc>
              <a:defRPr/>
            </a:pPr>
            <a:r>
              <a:rPr kumimoji="1" lang="en-US" altLang="ko-KR" sz="2400" u="sng" dirty="0">
                <a:solidFill>
                  <a:srgbClr val="FF0000"/>
                </a:solidFill>
                <a:latin typeface="맑은 고딕" pitchFamily="50" charset="-127"/>
                <a:ea typeface="맑은 고딕" pitchFamily="50" charset="-127"/>
              </a:rPr>
              <a:t>OCP</a:t>
            </a:r>
            <a:r>
              <a:rPr kumimoji="1" lang="en-US" altLang="ko-KR" sz="1800" u="sng" dirty="0">
                <a:solidFill>
                  <a:srgbClr val="FFFFFF"/>
                </a:solidFill>
                <a:latin typeface="맑은 고딕" pitchFamily="50" charset="-127"/>
                <a:ea typeface="맑은 고딕" pitchFamily="50" charset="-127"/>
              </a:rPr>
              <a:t/>
            </a:r>
            <a:br>
              <a:rPr kumimoji="1" lang="en-US" altLang="ko-KR" sz="1800" u="sng" dirty="0">
                <a:solidFill>
                  <a:srgbClr val="FFFFFF"/>
                </a:solidFill>
                <a:latin typeface="맑은 고딕" pitchFamily="50" charset="-127"/>
                <a:ea typeface="맑은 고딕" pitchFamily="50" charset="-127"/>
              </a:rPr>
            </a:br>
            <a:r>
              <a:rPr kumimoji="1" lang="en-US" altLang="ko-KR" sz="1800" u="sng" dirty="0">
                <a:solidFill>
                  <a:srgbClr val="FFFFFF"/>
                </a:solidFill>
                <a:latin typeface="맑은 고딕" pitchFamily="50" charset="-127"/>
                <a:ea typeface="맑은 고딕" pitchFamily="50" charset="-127"/>
              </a:rPr>
              <a:t/>
            </a:r>
            <a:br>
              <a:rPr kumimoji="1" lang="en-US" altLang="ko-KR" sz="1800" u="sng" dirty="0">
                <a:solidFill>
                  <a:srgbClr val="FFFFFF"/>
                </a:solidFill>
                <a:latin typeface="맑은 고딕" pitchFamily="50" charset="-127"/>
                <a:ea typeface="맑은 고딕" pitchFamily="50" charset="-127"/>
              </a:rPr>
            </a:br>
            <a:r>
              <a:rPr kumimoji="1" lang="en-US" altLang="ko-KR" sz="1600" dirty="0">
                <a:solidFill>
                  <a:srgbClr val="FF0000"/>
                </a:solidFill>
                <a:latin typeface="맑은 고딕" pitchFamily="50" charset="-127"/>
                <a:ea typeface="맑은 고딕" pitchFamily="50" charset="-127"/>
              </a:rPr>
              <a:t>Oracle Certified Professional</a:t>
            </a:r>
            <a:endParaRPr kumimoji="1" lang="en-US" altLang="ko-KR" sz="1600" u="sng" dirty="0">
              <a:solidFill>
                <a:srgbClr val="FF0000"/>
              </a:solidFill>
              <a:latin typeface="맑은 고딕" pitchFamily="50" charset="-127"/>
              <a:ea typeface="맑은 고딕" pitchFamily="50" charset="-127"/>
            </a:endParaRPr>
          </a:p>
        </p:txBody>
      </p:sp>
      <p:sp>
        <p:nvSpPr>
          <p:cNvPr id="43" name="Text Box 58"/>
          <p:cNvSpPr txBox="1">
            <a:spLocks noChangeArrowheads="1"/>
          </p:cNvSpPr>
          <p:nvPr/>
        </p:nvSpPr>
        <p:spPr bwMode="auto">
          <a:xfrm>
            <a:off x="1456881" y="2899331"/>
            <a:ext cx="1713802" cy="880241"/>
          </a:xfrm>
          <a:prstGeom prst="rect">
            <a:avLst/>
          </a:prstGeom>
          <a:noFill/>
          <a:ln w="9525" algn="ctr">
            <a:noFill/>
            <a:miter lim="800000"/>
            <a:headEnd/>
            <a:tailEnd/>
          </a:ln>
          <a:effectLst>
            <a:outerShdw dist="17961" dir="2700000" algn="ctr" rotWithShape="0">
              <a:schemeClr val="bg2">
                <a:alpha val="50000"/>
              </a:schemeClr>
            </a:outerShdw>
          </a:effectLst>
        </p:spPr>
        <p:txBody>
          <a:bodyPr wrap="none">
            <a:spAutoFit/>
          </a:bodyPr>
          <a:lstStyle/>
          <a:p>
            <a:pPr algn="ctr">
              <a:lnSpc>
                <a:spcPct val="80000"/>
              </a:lnSpc>
              <a:defRPr/>
            </a:pPr>
            <a:r>
              <a:rPr kumimoji="1" lang="en-US" altLang="ko-KR" u="sng" dirty="0">
                <a:solidFill>
                  <a:srgbClr val="FFFFFF"/>
                </a:solidFill>
                <a:latin typeface="맑은 고딕" pitchFamily="50" charset="-127"/>
                <a:ea typeface="맑은 고딕" pitchFamily="50" charset="-127"/>
              </a:rPr>
              <a:t>OCM</a:t>
            </a:r>
            <a:r>
              <a:rPr kumimoji="1" lang="en-US" altLang="ko-KR" sz="1800" u="sng" dirty="0">
                <a:solidFill>
                  <a:srgbClr val="FFFFFF"/>
                </a:solidFill>
                <a:latin typeface="맑은 고딕" pitchFamily="50" charset="-127"/>
                <a:ea typeface="맑은 고딕" pitchFamily="50" charset="-127"/>
              </a:rPr>
              <a:t/>
            </a:r>
            <a:br>
              <a:rPr kumimoji="1" lang="en-US" altLang="ko-KR" sz="1800" u="sng" dirty="0">
                <a:solidFill>
                  <a:srgbClr val="FFFFFF"/>
                </a:solidFill>
                <a:latin typeface="맑은 고딕" pitchFamily="50" charset="-127"/>
                <a:ea typeface="맑은 고딕" pitchFamily="50" charset="-127"/>
              </a:rPr>
            </a:br>
            <a:endParaRPr kumimoji="1" lang="en-US" altLang="ko-KR" sz="1800" u="sng" dirty="0">
              <a:solidFill>
                <a:srgbClr val="FFFFFF"/>
              </a:solidFill>
              <a:latin typeface="맑은 고딕" pitchFamily="50" charset="-127"/>
              <a:ea typeface="맑은 고딕" pitchFamily="50" charset="-127"/>
            </a:endParaRPr>
          </a:p>
          <a:p>
            <a:pPr algn="ctr">
              <a:lnSpc>
                <a:spcPct val="80000"/>
              </a:lnSpc>
              <a:defRPr/>
            </a:pPr>
            <a:r>
              <a:rPr kumimoji="1" lang="en-US" altLang="ko-KR" sz="1600" dirty="0">
                <a:solidFill>
                  <a:srgbClr val="FFFFFF"/>
                </a:solidFill>
                <a:latin typeface="맑은 고딕" pitchFamily="50" charset="-127"/>
                <a:ea typeface="맑은 고딕" pitchFamily="50" charset="-127"/>
              </a:rPr>
              <a:t>Oracle Certified</a:t>
            </a:r>
          </a:p>
          <a:p>
            <a:pPr algn="ctr">
              <a:lnSpc>
                <a:spcPct val="80000"/>
              </a:lnSpc>
              <a:defRPr/>
            </a:pPr>
            <a:r>
              <a:rPr kumimoji="1" lang="en-US" altLang="ko-KR" sz="1600" dirty="0">
                <a:solidFill>
                  <a:srgbClr val="FFFFFF"/>
                </a:solidFill>
                <a:latin typeface="맑은 고딕" pitchFamily="50" charset="-127"/>
                <a:ea typeface="맑은 고딕" pitchFamily="50" charset="-127"/>
              </a:rPr>
              <a:t>Master</a:t>
            </a:r>
          </a:p>
        </p:txBody>
      </p:sp>
      <p:sp>
        <p:nvSpPr>
          <p:cNvPr id="44" name="Text Box 59"/>
          <p:cNvSpPr txBox="1">
            <a:spLocks noChangeArrowheads="1"/>
          </p:cNvSpPr>
          <p:nvPr/>
        </p:nvSpPr>
        <p:spPr bwMode="auto">
          <a:xfrm>
            <a:off x="495300" y="5293281"/>
            <a:ext cx="3733800" cy="682625"/>
          </a:xfrm>
          <a:prstGeom prst="rect">
            <a:avLst/>
          </a:prstGeom>
          <a:noFill/>
          <a:ln w="9525" algn="ctr">
            <a:noFill/>
            <a:miter lim="800000"/>
            <a:headEnd/>
            <a:tailEnd/>
          </a:ln>
          <a:effectLst>
            <a:outerShdw dist="17961" dir="2700000" algn="ctr" rotWithShape="0">
              <a:schemeClr val="bg2">
                <a:alpha val="50000"/>
              </a:schemeClr>
            </a:outerShdw>
          </a:effectLst>
        </p:spPr>
        <p:txBody>
          <a:bodyPr>
            <a:spAutoFit/>
          </a:bodyPr>
          <a:lstStyle/>
          <a:p>
            <a:pPr algn="ctr">
              <a:lnSpc>
                <a:spcPct val="80000"/>
              </a:lnSpc>
              <a:defRPr/>
            </a:pPr>
            <a:r>
              <a:rPr kumimoji="1" lang="en-US" altLang="ko-KR" u="sng">
                <a:solidFill>
                  <a:srgbClr val="FFFFFF"/>
                </a:solidFill>
                <a:latin typeface="맑은 고딕" pitchFamily="50" charset="-127"/>
                <a:ea typeface="맑은 고딕" pitchFamily="50" charset="-127"/>
              </a:rPr>
              <a:t>OCA</a:t>
            </a:r>
            <a:r>
              <a:rPr kumimoji="1" lang="en-US" altLang="ko-KR" sz="1800" u="sng">
                <a:solidFill>
                  <a:srgbClr val="FFFFFF"/>
                </a:solidFill>
                <a:latin typeface="맑은 고딕" pitchFamily="50" charset="-127"/>
                <a:ea typeface="맑은 고딕" pitchFamily="50" charset="-127"/>
              </a:rPr>
              <a:t/>
            </a:r>
            <a:br>
              <a:rPr kumimoji="1" lang="en-US" altLang="ko-KR" sz="1800" u="sng">
                <a:solidFill>
                  <a:srgbClr val="FFFFFF"/>
                </a:solidFill>
                <a:latin typeface="맑은 고딕" pitchFamily="50" charset="-127"/>
                <a:ea typeface="맑은 고딕" pitchFamily="50" charset="-127"/>
              </a:rPr>
            </a:br>
            <a:r>
              <a:rPr kumimoji="1" lang="en-US" altLang="ko-KR" sz="1800" u="sng">
                <a:solidFill>
                  <a:srgbClr val="FFFFFF"/>
                </a:solidFill>
                <a:latin typeface="맑은 고딕" pitchFamily="50" charset="-127"/>
                <a:ea typeface="맑은 고딕" pitchFamily="50" charset="-127"/>
              </a:rPr>
              <a:t/>
            </a:r>
            <a:br>
              <a:rPr kumimoji="1" lang="en-US" altLang="ko-KR" sz="1800" u="sng">
                <a:solidFill>
                  <a:srgbClr val="FFFFFF"/>
                </a:solidFill>
                <a:latin typeface="맑은 고딕" pitchFamily="50" charset="-127"/>
                <a:ea typeface="맑은 고딕" pitchFamily="50" charset="-127"/>
              </a:rPr>
            </a:br>
            <a:r>
              <a:rPr kumimoji="1" lang="en-US" altLang="ko-KR" sz="1600">
                <a:solidFill>
                  <a:srgbClr val="FFFFFF"/>
                </a:solidFill>
                <a:latin typeface="맑은 고딕" pitchFamily="50" charset="-127"/>
                <a:ea typeface="맑은 고딕" pitchFamily="50" charset="-127"/>
              </a:rPr>
              <a:t>Oracle Certified Administrator</a:t>
            </a:r>
            <a:endParaRPr kumimoji="1" lang="en-US" altLang="ko-KR" sz="1600" u="sng">
              <a:solidFill>
                <a:srgbClr val="FFFFFF"/>
              </a:solidFill>
              <a:latin typeface="맑은 고딕" pitchFamily="50" charset="-127"/>
              <a:ea typeface="맑은 고딕" pitchFamily="50" charset="-127"/>
            </a:endParaRPr>
          </a:p>
        </p:txBody>
      </p:sp>
      <p:sp>
        <p:nvSpPr>
          <p:cNvPr id="45" name="바닥글 개체 틀 3"/>
          <p:cNvSpPr txBox="1">
            <a:spLocks/>
          </p:cNvSpPr>
          <p:nvPr/>
        </p:nvSpPr>
        <p:spPr bwMode="auto">
          <a:xfrm>
            <a:off x="115888" y="6537776"/>
            <a:ext cx="8839200" cy="1524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F6819AB-C5B3-438A-A634-DCFC88F70F65}" type="slidenum">
              <a:rPr kumimoji="0" lang="ko-KR" altLang="en-US" sz="900" b="0" i="0" u="none" strike="noStrike" kern="1200" cap="none" spc="0" normalizeH="0" baseline="0" noProof="0" smtClean="0">
                <a:ln>
                  <a:noFill/>
                </a:ln>
                <a:solidFill>
                  <a:schemeClr val="tx1"/>
                </a:solidFill>
                <a:effectLst/>
                <a:uLnTx/>
                <a:uFillTx/>
                <a:latin typeface="Arial" pitchFamily="34" charset="0"/>
                <a:ea typeface="굴림" pitchFamily="50" charset="-127"/>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ko-KR" sz="900" b="0" i="0" u="none" strike="noStrike" kern="1200" cap="none" spc="0" normalizeH="0" baseline="0" noProof="0" dirty="0" smtClean="0">
              <a:ln>
                <a:noFill/>
              </a:ln>
              <a:solidFill>
                <a:schemeClr val="tx1"/>
              </a:solidFill>
              <a:effectLst/>
              <a:uLnTx/>
              <a:uFillTx/>
              <a:latin typeface="Arial" pitchFamily="34" charset="0"/>
              <a:ea typeface="굴림" pitchFamily="50" charset="-127"/>
              <a:cs typeface="+mn-cs"/>
            </a:endParaRPr>
          </a:p>
        </p:txBody>
      </p:sp>
      <p:sp>
        <p:nvSpPr>
          <p:cNvPr id="46" name="Title 1"/>
          <p:cNvSpPr>
            <a:spLocks noGrp="1"/>
          </p:cNvSpPr>
          <p:nvPr/>
        </p:nvSpPr>
        <p:spPr bwMode="auto">
          <a:xfrm>
            <a:off x="877888" y="22225"/>
            <a:ext cx="7581900" cy="656785"/>
          </a:xfrm>
          <a:prstGeom prst="rect">
            <a:avLst/>
          </a:prstGeom>
          <a:noFill/>
          <a:ln w="9525">
            <a:noFill/>
            <a:miter lim="800000"/>
            <a:headEnd/>
            <a:tailEnd/>
          </a:ln>
        </p:spPr>
        <p:txBody>
          <a:bodyPr lIns="0" tIns="0" rIns="0" bIns="0"/>
          <a:lstStyle/>
          <a:p>
            <a:pPr eaLnBrk="0" hangingPunct="0"/>
            <a:r>
              <a:rPr lang="en-US" altLang="ko-KR" sz="3200" dirty="0" smtClean="0"/>
              <a:t>4. </a:t>
            </a:r>
            <a:r>
              <a:rPr lang="en-US" altLang="ko-KR" sz="3200" dirty="0" smtClean="0">
                <a:solidFill>
                  <a:srgbClr val="000000"/>
                </a:solidFill>
                <a:latin typeface="HY헤드라인M" pitchFamily="18" charset="-127"/>
                <a:ea typeface="HY헤드라인M" pitchFamily="18" charset="-127"/>
              </a:rPr>
              <a:t>OCP Certification</a:t>
            </a:r>
            <a:r>
              <a:rPr lang="en-US" altLang="ko-KR" sz="3200" dirty="0" smtClean="0"/>
              <a:t> </a:t>
            </a:r>
            <a:endParaRPr lang="en-US" altLang="ko-KR" sz="3200" dirty="0"/>
          </a:p>
        </p:txBody>
      </p:sp>
    </p:spTree>
  </p:cSld>
  <p:clrMapOvr>
    <a:masterClrMapping/>
  </p:clrMapOvr>
  <p:transition>
    <p:fade thruBlk="1"/>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CAARHuB9IafjavdMDT8LuB"/>
  <p:tag name="DVSHEQ" val="1781108736"/>
</p:tagLst>
</file>

<file path=ppt/tags/tag2.xml><?xml version="1.0" encoding="utf-8"?>
<p:tagLst xmlns:a="http://schemas.openxmlformats.org/drawingml/2006/main" xmlns:r="http://schemas.openxmlformats.org/officeDocument/2006/relationships" xmlns:p="http://schemas.openxmlformats.org/presentationml/2006/main">
  <p:tag name="DVSHAPEID" val="8iPOewLSeMKUb81KQsQq4Y"/>
  <p:tag name="DVSHEQ" val="-904142028"/>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28398" dir="9206097" algn="ctr" rotWithShape="0">
            <a:srgbClr val="CCCCFF">
              <a:alpha val="50000"/>
            </a:srgbClr>
          </a:outerShdw>
        </a:effectLst>
      </a:spPr>
      <a:bodyPr vert="horz" wrap="none" lIns="93600" tIns="46800" rIns="93600" bIns="46800"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28398" dir="9206097" algn="ctr" rotWithShape="0">
            <a:srgbClr val="CCCCFF">
              <a:alpha val="50000"/>
            </a:srgbClr>
          </a:outerShdw>
        </a:effectLst>
      </a:spPr>
      <a:bodyPr vert="horz" wrap="none" lIns="93600" tIns="46800" rIns="93600" bIns="46800"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acle_16x9-2015-v2.1">
  <a:themeElements>
    <a:clrScheme name="Oracle">
      <a:dk1>
        <a:srgbClr val="5F5F5F"/>
      </a:dk1>
      <a:lt1>
        <a:srgbClr val="FFFFFF"/>
      </a:lt1>
      <a:dk2>
        <a:srgbClr val="7F7F7F"/>
      </a:dk2>
      <a:lt2>
        <a:srgbClr val="DCE3E4"/>
      </a:lt2>
      <a:accent1>
        <a:srgbClr val="F8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name="Oracle_16x9-2014-v2.1.x" id="{327BA289-4253-4B1F-93E1-0383345A9128}" vid="{D6F0D91B-DD93-4308-9726-31EB480EB9A1}"/>
    </a:ext>
  </a:ext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16939</TotalTime>
  <Words>1433</Words>
  <Application>Microsoft Office PowerPoint</Application>
  <PresentationFormat>화면 슬라이드 쇼(4:3)</PresentationFormat>
  <Paragraphs>333</Paragraphs>
  <Slides>14</Slides>
  <Notes>4</Notes>
  <HiddenSlides>0</HiddenSlides>
  <MMClips>0</MMClips>
  <ScaleCrop>false</ScaleCrop>
  <HeadingPairs>
    <vt:vector size="8" baseType="variant">
      <vt:variant>
        <vt:lpstr>사용한 글꼴</vt:lpstr>
      </vt:variant>
      <vt:variant>
        <vt:i4>11</vt:i4>
      </vt:variant>
      <vt:variant>
        <vt:lpstr>테마</vt:lpstr>
      </vt:variant>
      <vt:variant>
        <vt:i4>2</vt:i4>
      </vt:variant>
      <vt:variant>
        <vt:lpstr>포함된 OLE 서버</vt:lpstr>
      </vt:variant>
      <vt:variant>
        <vt:i4>1</vt:i4>
      </vt:variant>
      <vt:variant>
        <vt:lpstr>슬라이드 제목</vt:lpstr>
      </vt:variant>
      <vt:variant>
        <vt:i4>14</vt:i4>
      </vt:variant>
    </vt:vector>
  </HeadingPairs>
  <TitlesOfParts>
    <vt:vector size="28" baseType="lpstr">
      <vt:lpstr>HY헤드라인M</vt:lpstr>
      <vt:lpstr>굴림</vt:lpstr>
      <vt:lpstr>돋움</vt:lpstr>
      <vt:lpstr>맑은 고딕</vt:lpstr>
      <vt:lpstr>산돌고딕 L</vt:lpstr>
      <vt:lpstr>Arial</vt:lpstr>
      <vt:lpstr>Arial Narrow</vt:lpstr>
      <vt:lpstr>Calibri</vt:lpstr>
      <vt:lpstr>Times</vt:lpstr>
      <vt:lpstr>Times New Roman</vt:lpstr>
      <vt:lpstr>Wingdings</vt:lpstr>
      <vt:lpstr>Blank Presentation</vt:lpstr>
      <vt:lpstr>Oracle_16x9-2015-v2.1</vt:lpstr>
      <vt:lpstr>차트</vt:lpstr>
      <vt:lpstr>청년취업아카데미 교육</vt:lpstr>
      <vt:lpstr>Oracle Corporation Global</vt:lpstr>
      <vt:lpstr>오라클 경쟁사</vt:lpstr>
      <vt:lpstr>PowerPoint 프레젠테이션</vt:lpstr>
      <vt:lpstr> World No.1 Enterprise Software Company</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wookkim</dc:creator>
  <dc:description>This presentation contains information proprietary to Oracle Corporation</dc:description>
  <cp:lastModifiedBy>wookhyun kim</cp:lastModifiedBy>
  <cp:revision>1689</cp:revision>
  <cp:lastPrinted>2015-05-11T02:24:21Z</cp:lastPrinted>
  <dcterms:created xsi:type="dcterms:W3CDTF">2004-09-08T23:34:22Z</dcterms:created>
  <dcterms:modified xsi:type="dcterms:W3CDTF">2017-10-11T01:18:38Z</dcterms:modified>
</cp:coreProperties>
</file>