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  <p:sldMasterId id="2147483698" r:id="rId2"/>
  </p:sldMasterIdLst>
  <p:notesMasterIdLst>
    <p:notesMasterId r:id="rId22"/>
  </p:notesMasterIdLst>
  <p:handoutMasterIdLst>
    <p:handoutMasterId r:id="rId23"/>
  </p:handoutMasterIdLst>
  <p:sldIdLst>
    <p:sldId id="3735" r:id="rId3"/>
    <p:sldId id="3828" r:id="rId4"/>
    <p:sldId id="3761" r:id="rId5"/>
    <p:sldId id="3747" r:id="rId6"/>
    <p:sldId id="3757" r:id="rId7"/>
    <p:sldId id="3899" r:id="rId8"/>
    <p:sldId id="3884" r:id="rId9"/>
    <p:sldId id="3762" r:id="rId10"/>
    <p:sldId id="3760" r:id="rId11"/>
    <p:sldId id="3816" r:id="rId12"/>
    <p:sldId id="3764" r:id="rId13"/>
    <p:sldId id="3888" r:id="rId14"/>
    <p:sldId id="3890" r:id="rId15"/>
    <p:sldId id="3889" r:id="rId16"/>
    <p:sldId id="3837" r:id="rId17"/>
    <p:sldId id="3898" r:id="rId18"/>
    <p:sldId id="3871" r:id="rId19"/>
    <p:sldId id="3788" r:id="rId20"/>
    <p:sldId id="3900" r:id="rId21"/>
  </p:sldIdLst>
  <p:sldSz cx="9144000" cy="6858000" type="screen4x3"/>
  <p:notesSz cx="6858000" cy="9926638"/>
  <p:embeddedFontLst>
    <p:embeddedFont>
      <p:font typeface="맑은 고딕" pitchFamily="50" charset="-127"/>
      <p:regular r:id="rId24"/>
      <p:bold r:id="rId25"/>
    </p:embeddedFont>
    <p:embeddedFont>
      <p:font typeface="나눔고딕" pitchFamily="50" charset="-127"/>
      <p:regular r:id="rId26"/>
      <p:bold r:id="rId27"/>
    </p:embeddedFont>
    <p:embeddedFont>
      <p:font typeface="HY헤드라인M" pitchFamily="18" charset="-127"/>
      <p:regular r:id="rId28"/>
    </p:embeddedFont>
    <p:embeddedFont>
      <p:font typeface="Tahoma" pitchFamily="34" charset="0"/>
      <p:regular r:id="rId29"/>
      <p:bold r:id="rId30"/>
    </p:embeddedFont>
    <p:embeddedFont>
      <p:font typeface="함초롬바탕" pitchFamily="18" charset="-127"/>
      <p:regular r:id="rId31"/>
      <p:bold r:id="rId32"/>
    </p:embeddedFont>
    <p:embeddedFont>
      <p:font typeface="HY견명조" pitchFamily="18" charset="-127"/>
      <p:regular r:id="rId33"/>
    </p:embeddedFont>
    <p:embeddedFont>
      <p:font typeface="가는각진제목체" charset="-127"/>
      <p:regular r:id="rId34"/>
    </p:embeddedFont>
    <p:embeddedFont>
      <p:font typeface="HY울릉도B" pitchFamily="18" charset="-127"/>
      <p:regular r:id="rId35"/>
    </p:embeddedFont>
    <p:embeddedFont>
      <p:font typeface="HY견고딕" pitchFamily="18" charset="-127"/>
      <p:regular r:id="rId36"/>
    </p:embeddedFont>
    <p:embeddedFont>
      <p:font typeface="HY강B" pitchFamily="18" charset="-127"/>
      <p:regular r:id="rId37"/>
    </p:embeddedFont>
    <p:embeddedFont>
      <p:font typeface="산돌고딕 M" charset="-127"/>
      <p:regular r:id="rId3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기본 구역" id="{67FF05D8-1EA8-4C60-AA01-0FC707B11F41}">
          <p14:sldIdLst>
            <p14:sldId id="3735"/>
            <p14:sldId id="3828"/>
            <p14:sldId id="3761"/>
            <p14:sldId id="3747"/>
            <p14:sldId id="3757"/>
            <p14:sldId id="3826"/>
            <p14:sldId id="3884"/>
            <p14:sldId id="3762"/>
            <p14:sldId id="3760"/>
            <p14:sldId id="3816"/>
            <p14:sldId id="3880"/>
            <p14:sldId id="3879"/>
            <p14:sldId id="3881"/>
            <p14:sldId id="3764"/>
            <p14:sldId id="3852"/>
            <p14:sldId id="3885"/>
            <p14:sldId id="3883"/>
            <p14:sldId id="3853"/>
            <p14:sldId id="3886"/>
            <p14:sldId id="3870"/>
            <p14:sldId id="3887"/>
            <p14:sldId id="3857"/>
            <p14:sldId id="3892"/>
            <p14:sldId id="3893"/>
            <p14:sldId id="3894"/>
            <p14:sldId id="3895"/>
            <p14:sldId id="3896"/>
            <p14:sldId id="3897"/>
            <p14:sldId id="3856"/>
            <p14:sldId id="3882"/>
            <p14:sldId id="3888"/>
            <p14:sldId id="3890"/>
            <p14:sldId id="3889"/>
            <p14:sldId id="3871"/>
            <p14:sldId id="3855"/>
            <p14:sldId id="3777"/>
            <p14:sldId id="3850"/>
            <p14:sldId id="3765"/>
            <p14:sldId id="3779"/>
            <p14:sldId id="3867"/>
            <p14:sldId id="3868"/>
            <p14:sldId id="3785"/>
            <p14:sldId id="3834"/>
            <p14:sldId id="3784"/>
            <p14:sldId id="3788"/>
            <p14:sldId id="3792"/>
            <p14:sldId id="3827"/>
            <p14:sldId id="3794"/>
            <p14:sldId id="3865"/>
            <p14:sldId id="3798"/>
            <p14:sldId id="3799"/>
            <p14:sldId id="3836"/>
            <p14:sldId id="3837"/>
            <p14:sldId id="3898"/>
          </p14:sldIdLst>
        </p14:section>
      </p14:sectionLst>
    </p:ext>
    <p:ext uri="{EFAFB233-063F-42B5-8137-9DF3F51BA10A}">
      <p15:sldGuideLst xmlns:p15="http://schemas.microsoft.com/office/powerpoint/2012/main" xmlns="">
        <p15:guide id="3" pos="5602" userDrawn="1">
          <p15:clr>
            <a:srgbClr val="A4A3A4"/>
          </p15:clr>
        </p15:guide>
        <p15:guide id="9" pos="703" userDrawn="1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1117">
          <p15:clr>
            <a:srgbClr val="A4A3A4"/>
          </p15:clr>
        </p15:guide>
        <p15:guide id="12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94" userDrawn="1">
          <p15:clr>
            <a:srgbClr val="A4A3A4"/>
          </p15:clr>
        </p15:guide>
        <p15:guide id="2" pos="2200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80" userDrawn="1">
          <p15:clr>
            <a:srgbClr val="A4A3A4"/>
          </p15:clr>
        </p15:guide>
        <p15:guide id="5" orient="horz" pos="3111" userDrawn="1">
          <p15:clr>
            <a:srgbClr val="A4A3A4"/>
          </p15:clr>
        </p15:guide>
        <p15:guide id="6" pos="2161" userDrawn="1">
          <p15:clr>
            <a:srgbClr val="A4A3A4"/>
          </p15:clr>
        </p15:guide>
        <p15:guide id="7" orient="horz" pos="3127" userDrawn="1">
          <p15:clr>
            <a:srgbClr val="A4A3A4"/>
          </p15:clr>
        </p15:guide>
        <p15:guide id="8" orient="horz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DB3FF"/>
    <a:srgbClr val="003300"/>
    <a:srgbClr val="EFF4BE"/>
    <a:srgbClr val="9A1702"/>
    <a:srgbClr val="0044AC"/>
    <a:srgbClr val="0033CC"/>
    <a:srgbClr val="006666"/>
    <a:srgbClr val="0000FF"/>
    <a:srgbClr val="004EA2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1" autoAdjust="0"/>
    <p:restoredTop sz="95388" autoAdjust="0"/>
  </p:normalViewPr>
  <p:slideViewPr>
    <p:cSldViewPr>
      <p:cViewPr varScale="1">
        <p:scale>
          <a:sx n="106" d="100"/>
          <a:sy n="106" d="100"/>
        </p:scale>
        <p:origin x="-2016" y="-96"/>
      </p:cViewPr>
      <p:guideLst>
        <p:guide orient="horz" pos="2160"/>
        <p:guide orient="horz" pos="1117"/>
        <p:guide pos="5602"/>
        <p:guide pos="703"/>
        <p:guide pos="431"/>
      </p:guideLst>
    </p:cSldViewPr>
  </p:slideViewPr>
  <p:outlineViewPr>
    <p:cViewPr>
      <p:scale>
        <a:sx n="25" d="100"/>
        <a:sy n="25" d="100"/>
      </p:scale>
      <p:origin x="0" y="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76"/>
    </p:cViewPr>
  </p:sorterViewPr>
  <p:notesViewPr>
    <p:cSldViewPr>
      <p:cViewPr varScale="1">
        <p:scale>
          <a:sx n="78" d="100"/>
          <a:sy n="78" d="100"/>
        </p:scale>
        <p:origin x="-3990" y="-96"/>
      </p:cViewPr>
      <p:guideLst>
        <p:guide orient="horz" pos="3094"/>
        <p:guide orient="horz" pos="3110"/>
        <p:guide orient="horz" pos="3111"/>
        <p:guide orient="horz" pos="3127"/>
        <p:guide orient="horz" pos="3128"/>
        <p:guide pos="2200"/>
        <p:guide pos="2180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1" y="30"/>
            <a:ext cx="2971800" cy="496331"/>
          </a:xfrm>
          <a:prstGeom prst="rect">
            <a:avLst/>
          </a:prstGeom>
        </p:spPr>
        <p:txBody>
          <a:bodyPr vert="horz" lIns="91211" tIns="45605" rIns="91211" bIns="4560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34" y="30"/>
            <a:ext cx="2971800" cy="496331"/>
          </a:xfrm>
          <a:prstGeom prst="rect">
            <a:avLst/>
          </a:prstGeom>
        </p:spPr>
        <p:txBody>
          <a:bodyPr vert="horz" lIns="91211" tIns="45605" rIns="91211" bIns="45605" rtlCol="0"/>
          <a:lstStyle>
            <a:lvl1pPr algn="r">
              <a:defRPr sz="1200"/>
            </a:lvl1pPr>
          </a:lstStyle>
          <a:p>
            <a:fld id="{42E7DD30-6B1B-452E-BD44-CBC1D8C8EE36}" type="datetimeFigureOut">
              <a:rPr lang="ko-KR" altLang="en-US" smtClean="0"/>
              <a:pPr/>
              <a:t>2017-10-11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1" y="9428604"/>
            <a:ext cx="2971800" cy="496331"/>
          </a:xfrm>
          <a:prstGeom prst="rect">
            <a:avLst/>
          </a:prstGeom>
        </p:spPr>
        <p:txBody>
          <a:bodyPr vert="horz" lIns="91211" tIns="45605" rIns="91211" bIns="4560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34" y="9428604"/>
            <a:ext cx="2971800" cy="496331"/>
          </a:xfrm>
          <a:prstGeom prst="rect">
            <a:avLst/>
          </a:prstGeom>
        </p:spPr>
        <p:txBody>
          <a:bodyPr vert="horz" lIns="91211" tIns="45605" rIns="91211" bIns="45605" rtlCol="0" anchor="b"/>
          <a:lstStyle>
            <a:lvl1pPr algn="r">
              <a:defRPr sz="1200"/>
            </a:lvl1pPr>
          </a:lstStyle>
          <a:p>
            <a:fld id="{D15E2335-7F43-46DA-8200-246864C5CE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53062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1" y="30"/>
            <a:ext cx="2971800" cy="496331"/>
          </a:xfrm>
          <a:prstGeom prst="rect">
            <a:avLst/>
          </a:prstGeom>
        </p:spPr>
        <p:txBody>
          <a:bodyPr vert="horz" lIns="91211" tIns="45605" rIns="91211" bIns="4560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34" y="30"/>
            <a:ext cx="2971800" cy="496331"/>
          </a:xfrm>
          <a:prstGeom prst="rect">
            <a:avLst/>
          </a:prstGeom>
        </p:spPr>
        <p:txBody>
          <a:bodyPr vert="horz" lIns="91211" tIns="45605" rIns="91211" bIns="45605" rtlCol="0"/>
          <a:lstStyle>
            <a:lvl1pPr algn="r">
              <a:defRPr sz="1200"/>
            </a:lvl1pPr>
          </a:lstStyle>
          <a:p>
            <a:fld id="{B89AE2E5-7084-4989-9E41-B74C4B28D987}" type="datetimeFigureOut">
              <a:rPr lang="ko-KR" altLang="en-US" smtClean="0"/>
              <a:pPr/>
              <a:t>2017-10-11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11" tIns="45605" rIns="91211" bIns="4560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15168"/>
            <a:ext cx="5486400" cy="4466988"/>
          </a:xfrm>
          <a:prstGeom prst="rect">
            <a:avLst/>
          </a:prstGeom>
        </p:spPr>
        <p:txBody>
          <a:bodyPr vert="horz" lIns="91211" tIns="45605" rIns="91211" bIns="4560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1" y="9428604"/>
            <a:ext cx="2971800" cy="496331"/>
          </a:xfrm>
          <a:prstGeom prst="rect">
            <a:avLst/>
          </a:prstGeom>
        </p:spPr>
        <p:txBody>
          <a:bodyPr vert="horz" lIns="91211" tIns="45605" rIns="91211" bIns="4560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34" y="9428604"/>
            <a:ext cx="2971800" cy="496331"/>
          </a:xfrm>
          <a:prstGeom prst="rect">
            <a:avLst/>
          </a:prstGeom>
        </p:spPr>
        <p:txBody>
          <a:bodyPr vert="horz" lIns="91211" tIns="45605" rIns="91211" bIns="45605" rtlCol="0" anchor="b"/>
          <a:lstStyle>
            <a:lvl1pPr algn="r">
              <a:defRPr sz="1200"/>
            </a:lvl1pPr>
          </a:lstStyle>
          <a:p>
            <a:fld id="{EDEABC5B-F4A4-4D0A-A62E-2CDA0A404B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6850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ABC5B-F4A4-4D0A-A62E-2CDA0A404B7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81402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kern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ABC5B-F4A4-4D0A-A62E-2CDA0A404B7A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18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kern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ABC5B-F4A4-4D0A-A62E-2CDA0A404B7A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9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kern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ABC5B-F4A4-4D0A-A62E-2CDA0A404B7A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71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kern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ABC5B-F4A4-4D0A-A62E-2CDA0A404B7A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17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kern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ABC5B-F4A4-4D0A-A62E-2CDA0A404B7A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274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kern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ABC5B-F4A4-4D0A-A62E-2CDA0A404B7A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038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kern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ABC5B-F4A4-4D0A-A62E-2CDA0A404B7A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776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kern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ABC5B-F4A4-4D0A-A62E-2CDA0A404B7A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358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kern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ABC5B-F4A4-4D0A-A62E-2CDA0A404B7A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59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속지상단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9144000" cy="764704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51520" y="23763"/>
            <a:ext cx="8229600" cy="706437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901819" y="6628530"/>
            <a:ext cx="2307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prstClr val="white"/>
                </a:solidFill>
              </a:rPr>
              <a:t>ⓒ2017 Korea Productivity Center</a:t>
            </a:r>
            <a:endParaRPr lang="ko-KR" altLang="en-US" sz="10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1982" y="6575848"/>
            <a:ext cx="4010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654DF1A-4707-44F0-A445-1204ACB28812}" type="slidenum">
              <a:rPr lang="ko-KR" altLang="en-US" sz="13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pPr/>
              <a:t>‹#›</a:t>
            </a:fld>
            <a:endParaRPr lang="ko-KR" altLang="en-US" sz="13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53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간지배경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그림 11" descr="간지패턴.png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46062" t="23747"/>
          <a:stretch>
            <a:fillRect/>
          </a:stretch>
        </p:blipFill>
        <p:spPr>
          <a:xfrm>
            <a:off x="6300195" y="3842932"/>
            <a:ext cx="2843238" cy="3014647"/>
          </a:xfrm>
          <a:prstGeom prst="rect">
            <a:avLst/>
          </a:prstGeom>
        </p:spPr>
      </p:pic>
      <p:pic>
        <p:nvPicPr>
          <p:cNvPr id="7" name="그림 6" descr="간지상단.jpg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"/>
            <a:ext cx="9144000" cy="29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07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속지상단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9144000" cy="764704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51520" y="23763"/>
            <a:ext cx="8229600" cy="706437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901819" y="6628530"/>
            <a:ext cx="2307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prstClr val="white"/>
                </a:solidFill>
              </a:rPr>
              <a:t>ⓒ2017 Korea Productivity Center</a:t>
            </a:r>
            <a:endParaRPr lang="ko-KR" altLang="en-US" sz="10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1982" y="6575848"/>
            <a:ext cx="4010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654DF1A-4707-44F0-A445-1204ACB28812}" type="slidenum">
              <a:rPr lang="ko-KR" altLang="en-US" sz="13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pPr/>
              <a:t>‹#›</a:t>
            </a:fld>
            <a:endParaRPr lang="ko-KR" altLang="en-US" sz="13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53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5213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0"/>
            <a:ext cx="3486150" cy="6858000"/>
          </a:xfrm>
          <a:prstGeom prst="rect">
            <a:avLst/>
          </a:prstGeom>
          <a:solidFill>
            <a:srgbClr val="D9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8" tIns="41994" rIns="83988" bIns="41994" anchor="ctr"/>
          <a:lstStyle/>
          <a:p>
            <a:pPr algn="ctr">
              <a:defRPr/>
            </a:pPr>
            <a:endParaRPr lang="ko-KR" altLang="en-US" b="1" dirty="0">
              <a:solidFill>
                <a:prstClr val="white"/>
              </a:solidFill>
            </a:endParaRPr>
          </a:p>
        </p:txBody>
      </p:sp>
      <p:grpSp>
        <p:nvGrpSpPr>
          <p:cNvPr id="6" name="자유형 82"/>
          <p:cNvGrpSpPr>
            <a:grpSpLocks/>
          </p:cNvGrpSpPr>
          <p:nvPr userDrawn="1"/>
        </p:nvGrpSpPr>
        <p:grpSpPr bwMode="auto">
          <a:xfrm>
            <a:off x="1957388" y="554038"/>
            <a:ext cx="7186612" cy="1658937"/>
            <a:chOff x="1233" y="349"/>
            <a:chExt cx="5007" cy="1045"/>
          </a:xfrm>
        </p:grpSpPr>
        <p:pic>
          <p:nvPicPr>
            <p:cNvPr id="8" name="자유형 8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33" y="349"/>
              <a:ext cx="5007" cy="1045"/>
            </a:xfrm>
            <a:prstGeom prst="rect">
              <a:avLst/>
            </a:prstGeom>
            <a:noFill/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234" y="351"/>
              <a:ext cx="5006" cy="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988" tIns="41994" rIns="83988" bIns="41994" anchor="ctr"/>
            <a:lstStyle/>
            <a:p>
              <a:pPr algn="ctr"/>
              <a:endParaRPr lang="ko-KR" altLang="en-US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2187785" y="2739640"/>
            <a:ext cx="1148391" cy="569387"/>
          </a:xfrm>
          <a:prstGeom prst="rect">
            <a:avLst/>
          </a:prstGeom>
          <a:noFill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defRPr/>
            </a:pPr>
            <a:r>
              <a:rPr lang="ko-KR" altLang="en-US" sz="3700" b="1" spc="-23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목  차</a:t>
            </a:r>
          </a:p>
        </p:txBody>
      </p:sp>
      <p:grpSp>
        <p:nvGrpSpPr>
          <p:cNvPr id="13" name="그룹 46"/>
          <p:cNvGrpSpPr>
            <a:grpSpLocks/>
          </p:cNvGrpSpPr>
          <p:nvPr userDrawn="1"/>
        </p:nvGrpSpPr>
        <p:grpSpPr bwMode="auto">
          <a:xfrm>
            <a:off x="7812360" y="6237312"/>
            <a:ext cx="1214438" cy="330200"/>
            <a:chOff x="10380663" y="-1257300"/>
            <a:chExt cx="4513262" cy="1254125"/>
          </a:xfrm>
        </p:grpSpPr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12703175" y="-839788"/>
              <a:ext cx="346075" cy="358775"/>
            </a:xfrm>
            <a:custGeom>
              <a:avLst/>
              <a:gdLst>
                <a:gd name="T0" fmla="*/ 346075 w 218"/>
                <a:gd name="T1" fmla="*/ 166688 h 226"/>
                <a:gd name="T2" fmla="*/ 346075 w 218"/>
                <a:gd name="T3" fmla="*/ 131763 h 226"/>
                <a:gd name="T4" fmla="*/ 293688 w 218"/>
                <a:gd name="T5" fmla="*/ 131763 h 226"/>
                <a:gd name="T6" fmla="*/ 293688 w 218"/>
                <a:gd name="T7" fmla="*/ 0 h 226"/>
                <a:gd name="T8" fmla="*/ 49213 w 218"/>
                <a:gd name="T9" fmla="*/ 0 h 226"/>
                <a:gd name="T10" fmla="*/ 49213 w 218"/>
                <a:gd name="T11" fmla="*/ 33338 h 226"/>
                <a:gd name="T12" fmla="*/ 236538 w 218"/>
                <a:gd name="T13" fmla="*/ 33338 h 226"/>
                <a:gd name="T14" fmla="*/ 236538 w 218"/>
                <a:gd name="T15" fmla="*/ 131763 h 226"/>
                <a:gd name="T16" fmla="*/ 0 w 218"/>
                <a:gd name="T17" fmla="*/ 131763 h 226"/>
                <a:gd name="T18" fmla="*/ 0 w 218"/>
                <a:gd name="T19" fmla="*/ 166688 h 226"/>
                <a:gd name="T20" fmla="*/ 142875 w 218"/>
                <a:gd name="T21" fmla="*/ 166688 h 226"/>
                <a:gd name="T22" fmla="*/ 142875 w 218"/>
                <a:gd name="T23" fmla="*/ 219075 h 226"/>
                <a:gd name="T24" fmla="*/ 46038 w 218"/>
                <a:gd name="T25" fmla="*/ 219075 h 226"/>
                <a:gd name="T26" fmla="*/ 46038 w 218"/>
                <a:gd name="T27" fmla="*/ 252413 h 226"/>
                <a:gd name="T28" fmla="*/ 241300 w 218"/>
                <a:gd name="T29" fmla="*/ 252413 h 226"/>
                <a:gd name="T30" fmla="*/ 241300 w 218"/>
                <a:gd name="T31" fmla="*/ 358775 h 226"/>
                <a:gd name="T32" fmla="*/ 296863 w 218"/>
                <a:gd name="T33" fmla="*/ 358775 h 226"/>
                <a:gd name="T34" fmla="*/ 296863 w 218"/>
                <a:gd name="T35" fmla="*/ 219075 h 226"/>
                <a:gd name="T36" fmla="*/ 200025 w 218"/>
                <a:gd name="T37" fmla="*/ 219075 h 226"/>
                <a:gd name="T38" fmla="*/ 200025 w 218"/>
                <a:gd name="T39" fmla="*/ 166688 h 226"/>
                <a:gd name="T40" fmla="*/ 346075 w 218"/>
                <a:gd name="T41" fmla="*/ 166688 h 2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8" h="226">
                  <a:moveTo>
                    <a:pt x="218" y="105"/>
                  </a:moveTo>
                  <a:lnTo>
                    <a:pt x="218" y="83"/>
                  </a:lnTo>
                  <a:lnTo>
                    <a:pt x="185" y="83"/>
                  </a:lnTo>
                  <a:lnTo>
                    <a:pt x="185" y="0"/>
                  </a:lnTo>
                  <a:lnTo>
                    <a:pt x="31" y="0"/>
                  </a:lnTo>
                  <a:lnTo>
                    <a:pt x="31" y="21"/>
                  </a:lnTo>
                  <a:lnTo>
                    <a:pt x="149" y="21"/>
                  </a:lnTo>
                  <a:lnTo>
                    <a:pt x="149" y="83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90" y="105"/>
                  </a:lnTo>
                  <a:lnTo>
                    <a:pt x="90" y="138"/>
                  </a:lnTo>
                  <a:lnTo>
                    <a:pt x="29" y="138"/>
                  </a:lnTo>
                  <a:lnTo>
                    <a:pt x="29" y="159"/>
                  </a:lnTo>
                  <a:lnTo>
                    <a:pt x="152" y="159"/>
                  </a:lnTo>
                  <a:lnTo>
                    <a:pt x="152" y="226"/>
                  </a:lnTo>
                  <a:lnTo>
                    <a:pt x="187" y="226"/>
                  </a:lnTo>
                  <a:lnTo>
                    <a:pt x="187" y="138"/>
                  </a:lnTo>
                  <a:lnTo>
                    <a:pt x="126" y="138"/>
                  </a:lnTo>
                  <a:lnTo>
                    <a:pt x="126" y="105"/>
                  </a:lnTo>
                  <a:lnTo>
                    <a:pt x="218" y="105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13447713" y="-839788"/>
              <a:ext cx="217487" cy="203200"/>
            </a:xfrm>
            <a:custGeom>
              <a:avLst/>
              <a:gdLst>
                <a:gd name="T0" fmla="*/ 134992 w 58"/>
                <a:gd name="T1" fmla="*/ 0 h 54"/>
                <a:gd name="T2" fmla="*/ 134992 w 58"/>
                <a:gd name="T3" fmla="*/ 30104 h 54"/>
                <a:gd name="T4" fmla="*/ 217487 w 58"/>
                <a:gd name="T5" fmla="*/ 176859 h 54"/>
                <a:gd name="T6" fmla="*/ 194988 w 58"/>
                <a:gd name="T7" fmla="*/ 203200 h 54"/>
                <a:gd name="T8" fmla="*/ 108744 w 58"/>
                <a:gd name="T9" fmla="*/ 124178 h 54"/>
                <a:gd name="T10" fmla="*/ 22499 w 58"/>
                <a:gd name="T11" fmla="*/ 203200 h 54"/>
                <a:gd name="T12" fmla="*/ 0 w 58"/>
                <a:gd name="T13" fmla="*/ 176859 h 54"/>
                <a:gd name="T14" fmla="*/ 82495 w 58"/>
                <a:gd name="T15" fmla="*/ 30104 h 54"/>
                <a:gd name="T16" fmla="*/ 82495 w 58"/>
                <a:gd name="T17" fmla="*/ 0 h 54"/>
                <a:gd name="T18" fmla="*/ 134992 w 58"/>
                <a:gd name="T19" fmla="*/ 0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8" h="54">
                  <a:moveTo>
                    <a:pt x="36" y="0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20"/>
                    <a:pt x="41" y="39"/>
                    <a:pt x="58" y="47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37" y="49"/>
                    <a:pt x="29" y="33"/>
                  </a:cubicBezTo>
                  <a:cubicBezTo>
                    <a:pt x="20" y="49"/>
                    <a:pt x="6" y="54"/>
                    <a:pt x="6" y="5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7" y="39"/>
                    <a:pt x="22" y="20"/>
                    <a:pt x="22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13695363" y="-839788"/>
              <a:ext cx="104775" cy="260350"/>
            </a:xfrm>
            <a:custGeom>
              <a:avLst/>
              <a:gdLst>
                <a:gd name="T0" fmla="*/ 104775 w 66"/>
                <a:gd name="T1" fmla="*/ 101600 h 164"/>
                <a:gd name="T2" fmla="*/ 57150 w 66"/>
                <a:gd name="T3" fmla="*/ 101600 h 164"/>
                <a:gd name="T4" fmla="*/ 57150 w 66"/>
                <a:gd name="T5" fmla="*/ 0 h 164"/>
                <a:gd name="T6" fmla="*/ 0 w 66"/>
                <a:gd name="T7" fmla="*/ 0 h 164"/>
                <a:gd name="T8" fmla="*/ 0 w 66"/>
                <a:gd name="T9" fmla="*/ 260350 h 164"/>
                <a:gd name="T10" fmla="*/ 57150 w 66"/>
                <a:gd name="T11" fmla="*/ 260350 h 164"/>
                <a:gd name="T12" fmla="*/ 57150 w 66"/>
                <a:gd name="T13" fmla="*/ 136525 h 164"/>
                <a:gd name="T14" fmla="*/ 104775 w 66"/>
                <a:gd name="T15" fmla="*/ 136525 h 164"/>
                <a:gd name="T16" fmla="*/ 104775 w 66"/>
                <a:gd name="T17" fmla="*/ 10160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164">
                  <a:moveTo>
                    <a:pt x="66" y="64"/>
                  </a:moveTo>
                  <a:lnTo>
                    <a:pt x="36" y="6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36" y="164"/>
                  </a:lnTo>
                  <a:lnTo>
                    <a:pt x="36" y="86"/>
                  </a:lnTo>
                  <a:lnTo>
                    <a:pt x="66" y="86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13519150" y="-598488"/>
              <a:ext cx="244475" cy="117475"/>
            </a:xfrm>
            <a:custGeom>
              <a:avLst/>
              <a:gdLst>
                <a:gd name="T0" fmla="*/ 244475 w 65"/>
                <a:gd name="T1" fmla="*/ 117475 h 31"/>
                <a:gd name="T2" fmla="*/ 244475 w 65"/>
                <a:gd name="T3" fmla="*/ 83369 h 31"/>
                <a:gd name="T4" fmla="*/ 56417 w 65"/>
                <a:gd name="T5" fmla="*/ 83369 h 31"/>
                <a:gd name="T6" fmla="*/ 56417 w 65"/>
                <a:gd name="T7" fmla="*/ 0 h 31"/>
                <a:gd name="T8" fmla="*/ 0 w 65"/>
                <a:gd name="T9" fmla="*/ 0 h 31"/>
                <a:gd name="T10" fmla="*/ 0 w 65"/>
                <a:gd name="T11" fmla="*/ 79580 h 31"/>
                <a:gd name="T12" fmla="*/ 11283 w 65"/>
                <a:gd name="T13" fmla="*/ 106106 h 31"/>
                <a:gd name="T14" fmla="*/ 41373 w 65"/>
                <a:gd name="T15" fmla="*/ 117475 h 31"/>
                <a:gd name="T16" fmla="*/ 244475 w 65"/>
                <a:gd name="T17" fmla="*/ 117475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31">
                  <a:moveTo>
                    <a:pt x="65" y="31"/>
                  </a:moveTo>
                  <a:cubicBezTo>
                    <a:pt x="65" y="22"/>
                    <a:pt x="65" y="22"/>
                    <a:pt x="6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1" y="27"/>
                    <a:pt x="3" y="28"/>
                  </a:cubicBezTo>
                  <a:cubicBezTo>
                    <a:pt x="5" y="30"/>
                    <a:pt x="8" y="31"/>
                    <a:pt x="11" y="31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14222413" y="-587375"/>
              <a:ext cx="261937" cy="106363"/>
            </a:xfrm>
            <a:custGeom>
              <a:avLst/>
              <a:gdLst>
                <a:gd name="T0" fmla="*/ 261937 w 70"/>
                <a:gd name="T1" fmla="*/ 106363 h 28"/>
                <a:gd name="T2" fmla="*/ 261937 w 70"/>
                <a:gd name="T3" fmla="*/ 72175 h 28"/>
                <a:gd name="T4" fmla="*/ 52387 w 70"/>
                <a:gd name="T5" fmla="*/ 72175 h 28"/>
                <a:gd name="T6" fmla="*/ 52387 w 70"/>
                <a:gd name="T7" fmla="*/ 0 h 28"/>
                <a:gd name="T8" fmla="*/ 0 w 70"/>
                <a:gd name="T9" fmla="*/ 0 h 28"/>
                <a:gd name="T10" fmla="*/ 0 w 70"/>
                <a:gd name="T11" fmla="*/ 68376 h 28"/>
                <a:gd name="T12" fmla="*/ 11226 w 70"/>
                <a:gd name="T13" fmla="*/ 94967 h 28"/>
                <a:gd name="T14" fmla="*/ 41162 w 70"/>
                <a:gd name="T15" fmla="*/ 106363 h 28"/>
                <a:gd name="T16" fmla="*/ 261937 w 70"/>
                <a:gd name="T17" fmla="*/ 106363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0" h="28">
                  <a:moveTo>
                    <a:pt x="70" y="28"/>
                  </a:moveTo>
                  <a:cubicBezTo>
                    <a:pt x="70" y="19"/>
                    <a:pt x="70" y="19"/>
                    <a:pt x="70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1" y="24"/>
                    <a:pt x="3" y="25"/>
                  </a:cubicBezTo>
                  <a:cubicBezTo>
                    <a:pt x="5" y="27"/>
                    <a:pt x="7" y="28"/>
                    <a:pt x="11" y="28"/>
                  </a:cubicBezTo>
                  <a:lnTo>
                    <a:pt x="70" y="28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Freeform 38"/>
            <p:cNvSpPr>
              <a:spLocks noEditPoints="1"/>
            </p:cNvSpPr>
            <p:nvPr/>
          </p:nvSpPr>
          <p:spPr bwMode="auto">
            <a:xfrm>
              <a:off x="14176375" y="-839788"/>
              <a:ext cx="342900" cy="230188"/>
            </a:xfrm>
            <a:custGeom>
              <a:avLst/>
              <a:gdLst>
                <a:gd name="T0" fmla="*/ 199711 w 91"/>
                <a:gd name="T1" fmla="*/ 196226 h 61"/>
                <a:gd name="T2" fmla="*/ 199711 w 91"/>
                <a:gd name="T3" fmla="*/ 162264 h 61"/>
                <a:gd name="T4" fmla="*/ 297682 w 91"/>
                <a:gd name="T5" fmla="*/ 162264 h 61"/>
                <a:gd name="T6" fmla="*/ 297682 w 91"/>
                <a:gd name="T7" fmla="*/ 0 h 61"/>
                <a:gd name="T8" fmla="*/ 241160 w 91"/>
                <a:gd name="T9" fmla="*/ 0 h 61"/>
                <a:gd name="T10" fmla="*/ 241160 w 91"/>
                <a:gd name="T11" fmla="*/ 41509 h 61"/>
                <a:gd name="T12" fmla="*/ 97971 w 91"/>
                <a:gd name="T13" fmla="*/ 41509 h 61"/>
                <a:gd name="T14" fmla="*/ 97971 w 91"/>
                <a:gd name="T15" fmla="*/ 0 h 61"/>
                <a:gd name="T16" fmla="*/ 45218 w 91"/>
                <a:gd name="T17" fmla="*/ 0 h 61"/>
                <a:gd name="T18" fmla="*/ 45218 w 91"/>
                <a:gd name="T19" fmla="*/ 124528 h 61"/>
                <a:gd name="T20" fmla="*/ 56522 w 91"/>
                <a:gd name="T21" fmla="*/ 150943 h 61"/>
                <a:gd name="T22" fmla="*/ 86667 w 91"/>
                <a:gd name="T23" fmla="*/ 162264 h 61"/>
                <a:gd name="T24" fmla="*/ 143189 w 91"/>
                <a:gd name="T25" fmla="*/ 162264 h 61"/>
                <a:gd name="T26" fmla="*/ 143189 w 91"/>
                <a:gd name="T27" fmla="*/ 196226 h 61"/>
                <a:gd name="T28" fmla="*/ 0 w 91"/>
                <a:gd name="T29" fmla="*/ 196226 h 61"/>
                <a:gd name="T30" fmla="*/ 0 w 91"/>
                <a:gd name="T31" fmla="*/ 230188 h 61"/>
                <a:gd name="T32" fmla="*/ 342900 w 91"/>
                <a:gd name="T33" fmla="*/ 230188 h 61"/>
                <a:gd name="T34" fmla="*/ 342900 w 91"/>
                <a:gd name="T35" fmla="*/ 196226 h 61"/>
                <a:gd name="T36" fmla="*/ 199711 w 91"/>
                <a:gd name="T37" fmla="*/ 196226 h 61"/>
                <a:gd name="T38" fmla="*/ 97971 w 91"/>
                <a:gd name="T39" fmla="*/ 75471 h 61"/>
                <a:gd name="T40" fmla="*/ 241160 w 91"/>
                <a:gd name="T41" fmla="*/ 75471 h 61"/>
                <a:gd name="T42" fmla="*/ 241160 w 91"/>
                <a:gd name="T43" fmla="*/ 128302 h 61"/>
                <a:gd name="T44" fmla="*/ 97971 w 91"/>
                <a:gd name="T45" fmla="*/ 128302 h 61"/>
                <a:gd name="T46" fmla="*/ 97971 w 91"/>
                <a:gd name="T47" fmla="*/ 75471 h 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1" h="61">
                  <a:moveTo>
                    <a:pt x="53" y="52"/>
                  </a:moveTo>
                  <a:cubicBezTo>
                    <a:pt x="53" y="43"/>
                    <a:pt x="53" y="43"/>
                    <a:pt x="53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6"/>
                    <a:pt x="13" y="38"/>
                    <a:pt x="15" y="40"/>
                  </a:cubicBezTo>
                  <a:cubicBezTo>
                    <a:pt x="17" y="42"/>
                    <a:pt x="20" y="43"/>
                    <a:pt x="23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52"/>
                    <a:pt x="91" y="52"/>
                    <a:pt x="91" y="52"/>
                  </a:cubicBezTo>
                  <a:lnTo>
                    <a:pt x="53" y="52"/>
                  </a:lnTo>
                  <a:close/>
                  <a:moveTo>
                    <a:pt x="26" y="20"/>
                  </a:moveTo>
                  <a:cubicBezTo>
                    <a:pt x="64" y="20"/>
                    <a:pt x="64" y="20"/>
                    <a:pt x="64" y="20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26" y="34"/>
                    <a:pt x="26" y="34"/>
                    <a:pt x="26" y="34"/>
                  </a:cubicBezTo>
                  <a:lnTo>
                    <a:pt x="26" y="20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14552613" y="-642938"/>
              <a:ext cx="341312" cy="161925"/>
            </a:xfrm>
            <a:custGeom>
              <a:avLst/>
              <a:gdLst>
                <a:gd name="T0" fmla="*/ 341312 w 215"/>
                <a:gd name="T1" fmla="*/ 0 h 102"/>
                <a:gd name="T2" fmla="*/ 0 w 215"/>
                <a:gd name="T3" fmla="*/ 0 h 102"/>
                <a:gd name="T4" fmla="*/ 0 w 215"/>
                <a:gd name="T5" fmla="*/ 33338 h 102"/>
                <a:gd name="T6" fmla="*/ 142875 w 215"/>
                <a:gd name="T7" fmla="*/ 33338 h 102"/>
                <a:gd name="T8" fmla="*/ 142875 w 215"/>
                <a:gd name="T9" fmla="*/ 161925 h 102"/>
                <a:gd name="T10" fmla="*/ 198437 w 215"/>
                <a:gd name="T11" fmla="*/ 161925 h 102"/>
                <a:gd name="T12" fmla="*/ 198437 w 215"/>
                <a:gd name="T13" fmla="*/ 33338 h 102"/>
                <a:gd name="T14" fmla="*/ 341312 w 215"/>
                <a:gd name="T15" fmla="*/ 33338 h 102"/>
                <a:gd name="T16" fmla="*/ 341312 w 215"/>
                <a:gd name="T17" fmla="*/ 0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5" h="102">
                  <a:moveTo>
                    <a:pt x="21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90" y="21"/>
                  </a:lnTo>
                  <a:lnTo>
                    <a:pt x="90" y="102"/>
                  </a:lnTo>
                  <a:lnTo>
                    <a:pt x="125" y="102"/>
                  </a:lnTo>
                  <a:lnTo>
                    <a:pt x="125" y="21"/>
                  </a:lnTo>
                  <a:lnTo>
                    <a:pt x="215" y="2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Freeform 40"/>
            <p:cNvSpPr>
              <a:spLocks noEditPoints="1"/>
            </p:cNvSpPr>
            <p:nvPr/>
          </p:nvSpPr>
          <p:spPr bwMode="auto">
            <a:xfrm>
              <a:off x="14597063" y="-839788"/>
              <a:ext cx="252412" cy="161925"/>
            </a:xfrm>
            <a:custGeom>
              <a:avLst/>
              <a:gdLst>
                <a:gd name="T0" fmla="*/ 252412 w 67"/>
                <a:gd name="T1" fmla="*/ 161925 h 43"/>
                <a:gd name="T2" fmla="*/ 252412 w 67"/>
                <a:gd name="T3" fmla="*/ 0 h 43"/>
                <a:gd name="T4" fmla="*/ 199669 w 67"/>
                <a:gd name="T5" fmla="*/ 0 h 43"/>
                <a:gd name="T6" fmla="*/ 199669 w 67"/>
                <a:gd name="T7" fmla="*/ 41423 h 43"/>
                <a:gd name="T8" fmla="*/ 56510 w 67"/>
                <a:gd name="T9" fmla="*/ 41423 h 43"/>
                <a:gd name="T10" fmla="*/ 56510 w 67"/>
                <a:gd name="T11" fmla="*/ 0 h 43"/>
                <a:gd name="T12" fmla="*/ 0 w 67"/>
                <a:gd name="T13" fmla="*/ 0 h 43"/>
                <a:gd name="T14" fmla="*/ 0 w 67"/>
                <a:gd name="T15" fmla="*/ 124268 h 43"/>
                <a:gd name="T16" fmla="*/ 15069 w 67"/>
                <a:gd name="T17" fmla="*/ 154394 h 43"/>
                <a:gd name="T18" fmla="*/ 41441 w 67"/>
                <a:gd name="T19" fmla="*/ 161925 h 43"/>
                <a:gd name="T20" fmla="*/ 252412 w 67"/>
                <a:gd name="T21" fmla="*/ 161925 h 43"/>
                <a:gd name="T22" fmla="*/ 56510 w 67"/>
                <a:gd name="T23" fmla="*/ 128034 h 43"/>
                <a:gd name="T24" fmla="*/ 56510 w 67"/>
                <a:gd name="T25" fmla="*/ 75314 h 43"/>
                <a:gd name="T26" fmla="*/ 199669 w 67"/>
                <a:gd name="T27" fmla="*/ 75314 h 43"/>
                <a:gd name="T28" fmla="*/ 199669 w 67"/>
                <a:gd name="T29" fmla="*/ 128034 h 43"/>
                <a:gd name="T30" fmla="*/ 56510 w 67"/>
                <a:gd name="T31" fmla="*/ 128034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7" h="43">
                  <a:moveTo>
                    <a:pt x="67" y="43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39"/>
                    <a:pt x="4" y="41"/>
                  </a:cubicBezTo>
                  <a:cubicBezTo>
                    <a:pt x="6" y="42"/>
                    <a:pt x="8" y="43"/>
                    <a:pt x="11" y="43"/>
                  </a:cubicBezTo>
                  <a:lnTo>
                    <a:pt x="67" y="43"/>
                  </a:lnTo>
                  <a:close/>
                  <a:moveTo>
                    <a:pt x="15" y="34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34"/>
                    <a:pt x="53" y="34"/>
                    <a:pt x="53" y="34"/>
                  </a:cubicBezTo>
                  <a:lnTo>
                    <a:pt x="15" y="34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Freeform 41"/>
            <p:cNvSpPr>
              <a:spLocks noEditPoints="1"/>
            </p:cNvSpPr>
            <p:nvPr/>
          </p:nvSpPr>
          <p:spPr bwMode="auto">
            <a:xfrm>
              <a:off x="13823950" y="-839788"/>
              <a:ext cx="303212" cy="374650"/>
            </a:xfrm>
            <a:custGeom>
              <a:avLst/>
              <a:gdLst>
                <a:gd name="T0" fmla="*/ 168451 w 81"/>
                <a:gd name="T1" fmla="*/ 177864 h 99"/>
                <a:gd name="T2" fmla="*/ 190911 w 81"/>
                <a:gd name="T3" fmla="*/ 151374 h 99"/>
                <a:gd name="T4" fmla="*/ 123531 w 81"/>
                <a:gd name="T5" fmla="*/ 15137 h 99"/>
                <a:gd name="T6" fmla="*/ 123531 w 81"/>
                <a:gd name="T7" fmla="*/ 0 h 99"/>
                <a:gd name="T8" fmla="*/ 67380 w 81"/>
                <a:gd name="T9" fmla="*/ 0 h 99"/>
                <a:gd name="T10" fmla="*/ 67380 w 81"/>
                <a:gd name="T11" fmla="*/ 15137 h 99"/>
                <a:gd name="T12" fmla="*/ 0 w 81"/>
                <a:gd name="T13" fmla="*/ 151374 h 99"/>
                <a:gd name="T14" fmla="*/ 22460 w 81"/>
                <a:gd name="T15" fmla="*/ 177864 h 99"/>
                <a:gd name="T16" fmla="*/ 97327 w 81"/>
                <a:gd name="T17" fmla="*/ 105962 h 99"/>
                <a:gd name="T18" fmla="*/ 168451 w 81"/>
                <a:gd name="T19" fmla="*/ 177864 h 99"/>
                <a:gd name="T20" fmla="*/ 247062 w 81"/>
                <a:gd name="T21" fmla="*/ 177864 h 99"/>
                <a:gd name="T22" fmla="*/ 303212 w 81"/>
                <a:gd name="T23" fmla="*/ 177864 h 99"/>
                <a:gd name="T24" fmla="*/ 303212 w 81"/>
                <a:gd name="T25" fmla="*/ 0 h 99"/>
                <a:gd name="T26" fmla="*/ 247062 w 81"/>
                <a:gd name="T27" fmla="*/ 0 h 99"/>
                <a:gd name="T28" fmla="*/ 247062 w 81"/>
                <a:gd name="T29" fmla="*/ 64334 h 99"/>
                <a:gd name="T30" fmla="*/ 179681 w 81"/>
                <a:gd name="T31" fmla="*/ 64334 h 99"/>
                <a:gd name="T32" fmla="*/ 179681 w 81"/>
                <a:gd name="T33" fmla="*/ 98393 h 99"/>
                <a:gd name="T34" fmla="*/ 247062 w 81"/>
                <a:gd name="T35" fmla="*/ 98393 h 99"/>
                <a:gd name="T36" fmla="*/ 247062 w 81"/>
                <a:gd name="T37" fmla="*/ 177864 h 99"/>
                <a:gd name="T38" fmla="*/ 194655 w 81"/>
                <a:gd name="T39" fmla="*/ 189217 h 99"/>
                <a:gd name="T40" fmla="*/ 86097 w 81"/>
                <a:gd name="T41" fmla="*/ 283826 h 99"/>
                <a:gd name="T42" fmla="*/ 194655 w 81"/>
                <a:gd name="T43" fmla="*/ 374650 h 99"/>
                <a:gd name="T44" fmla="*/ 303212 w 81"/>
                <a:gd name="T45" fmla="*/ 283826 h 99"/>
                <a:gd name="T46" fmla="*/ 194655 w 81"/>
                <a:gd name="T47" fmla="*/ 189217 h 99"/>
                <a:gd name="T48" fmla="*/ 194655 w 81"/>
                <a:gd name="T49" fmla="*/ 340591 h 99"/>
                <a:gd name="T50" fmla="*/ 142248 w 81"/>
                <a:gd name="T51" fmla="*/ 283826 h 99"/>
                <a:gd name="T52" fmla="*/ 194655 w 81"/>
                <a:gd name="T53" fmla="*/ 223276 h 99"/>
                <a:gd name="T54" fmla="*/ 247062 w 81"/>
                <a:gd name="T55" fmla="*/ 283826 h 99"/>
                <a:gd name="T56" fmla="*/ 194655 w 81"/>
                <a:gd name="T57" fmla="*/ 340591 h 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1" h="99">
                  <a:moveTo>
                    <a:pt x="45" y="47"/>
                  </a:moveTo>
                  <a:cubicBezTo>
                    <a:pt x="51" y="40"/>
                    <a:pt x="51" y="40"/>
                    <a:pt x="51" y="40"/>
                  </a:cubicBezTo>
                  <a:cubicBezTo>
                    <a:pt x="35" y="29"/>
                    <a:pt x="33" y="1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14"/>
                    <a:pt x="16" y="29"/>
                    <a:pt x="0" y="40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20" y="40"/>
                    <a:pt x="26" y="28"/>
                  </a:cubicBezTo>
                  <a:cubicBezTo>
                    <a:pt x="32" y="40"/>
                    <a:pt x="45" y="47"/>
                    <a:pt x="45" y="47"/>
                  </a:cubicBezTo>
                  <a:close/>
                  <a:moveTo>
                    <a:pt x="66" y="47"/>
                  </a:moveTo>
                  <a:cubicBezTo>
                    <a:pt x="81" y="47"/>
                    <a:pt x="81" y="47"/>
                    <a:pt x="81" y="47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66" y="26"/>
                    <a:pt x="66" y="26"/>
                    <a:pt x="66" y="26"/>
                  </a:cubicBezTo>
                  <a:lnTo>
                    <a:pt x="66" y="47"/>
                  </a:lnTo>
                  <a:close/>
                  <a:moveTo>
                    <a:pt x="52" y="50"/>
                  </a:moveTo>
                  <a:cubicBezTo>
                    <a:pt x="36" y="50"/>
                    <a:pt x="23" y="61"/>
                    <a:pt x="23" y="75"/>
                  </a:cubicBezTo>
                  <a:cubicBezTo>
                    <a:pt x="23" y="88"/>
                    <a:pt x="36" y="99"/>
                    <a:pt x="52" y="99"/>
                  </a:cubicBezTo>
                  <a:cubicBezTo>
                    <a:pt x="68" y="99"/>
                    <a:pt x="81" y="88"/>
                    <a:pt x="81" y="75"/>
                  </a:cubicBezTo>
                  <a:cubicBezTo>
                    <a:pt x="81" y="61"/>
                    <a:pt x="68" y="50"/>
                    <a:pt x="52" y="50"/>
                  </a:cubicBezTo>
                  <a:close/>
                  <a:moveTo>
                    <a:pt x="52" y="90"/>
                  </a:moveTo>
                  <a:cubicBezTo>
                    <a:pt x="45" y="90"/>
                    <a:pt x="38" y="83"/>
                    <a:pt x="38" y="75"/>
                  </a:cubicBezTo>
                  <a:cubicBezTo>
                    <a:pt x="38" y="66"/>
                    <a:pt x="45" y="59"/>
                    <a:pt x="52" y="59"/>
                  </a:cubicBezTo>
                  <a:cubicBezTo>
                    <a:pt x="60" y="59"/>
                    <a:pt x="66" y="66"/>
                    <a:pt x="66" y="75"/>
                  </a:cubicBezTo>
                  <a:cubicBezTo>
                    <a:pt x="66" y="83"/>
                    <a:pt x="60" y="90"/>
                    <a:pt x="52" y="90"/>
                  </a:cubicBez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" name="Freeform 42"/>
            <p:cNvSpPr>
              <a:spLocks noEditPoints="1"/>
            </p:cNvSpPr>
            <p:nvPr/>
          </p:nvSpPr>
          <p:spPr bwMode="auto">
            <a:xfrm>
              <a:off x="13076238" y="-839788"/>
              <a:ext cx="330200" cy="374650"/>
            </a:xfrm>
            <a:custGeom>
              <a:avLst/>
              <a:gdLst>
                <a:gd name="T0" fmla="*/ 176357 w 88"/>
                <a:gd name="T1" fmla="*/ 177864 h 99"/>
                <a:gd name="T2" fmla="*/ 198870 w 88"/>
                <a:gd name="T3" fmla="*/ 151374 h 99"/>
                <a:gd name="T4" fmla="*/ 127577 w 88"/>
                <a:gd name="T5" fmla="*/ 15137 h 99"/>
                <a:gd name="T6" fmla="*/ 127577 w 88"/>
                <a:gd name="T7" fmla="*/ 0 h 99"/>
                <a:gd name="T8" fmla="*/ 71293 w 88"/>
                <a:gd name="T9" fmla="*/ 0 h 99"/>
                <a:gd name="T10" fmla="*/ 71293 w 88"/>
                <a:gd name="T11" fmla="*/ 15137 h 99"/>
                <a:gd name="T12" fmla="*/ 0 w 88"/>
                <a:gd name="T13" fmla="*/ 151374 h 99"/>
                <a:gd name="T14" fmla="*/ 22514 w 88"/>
                <a:gd name="T15" fmla="*/ 177864 h 99"/>
                <a:gd name="T16" fmla="*/ 97559 w 88"/>
                <a:gd name="T17" fmla="*/ 105962 h 99"/>
                <a:gd name="T18" fmla="*/ 176357 w 88"/>
                <a:gd name="T19" fmla="*/ 177864 h 99"/>
                <a:gd name="T20" fmla="*/ 258907 w 88"/>
                <a:gd name="T21" fmla="*/ 98393 h 99"/>
                <a:gd name="T22" fmla="*/ 285173 w 88"/>
                <a:gd name="T23" fmla="*/ 98393 h 99"/>
                <a:gd name="T24" fmla="*/ 285173 w 88"/>
                <a:gd name="T25" fmla="*/ 177864 h 99"/>
                <a:gd name="T26" fmla="*/ 330200 w 88"/>
                <a:gd name="T27" fmla="*/ 177864 h 99"/>
                <a:gd name="T28" fmla="*/ 330200 w 88"/>
                <a:gd name="T29" fmla="*/ 0 h 99"/>
                <a:gd name="T30" fmla="*/ 285173 w 88"/>
                <a:gd name="T31" fmla="*/ 0 h 99"/>
                <a:gd name="T32" fmla="*/ 285173 w 88"/>
                <a:gd name="T33" fmla="*/ 64334 h 99"/>
                <a:gd name="T34" fmla="*/ 258907 w 88"/>
                <a:gd name="T35" fmla="*/ 64334 h 99"/>
                <a:gd name="T36" fmla="*/ 258907 w 88"/>
                <a:gd name="T37" fmla="*/ 0 h 99"/>
                <a:gd name="T38" fmla="*/ 213880 w 88"/>
                <a:gd name="T39" fmla="*/ 0 h 99"/>
                <a:gd name="T40" fmla="*/ 213880 w 88"/>
                <a:gd name="T41" fmla="*/ 177864 h 99"/>
                <a:gd name="T42" fmla="*/ 258907 w 88"/>
                <a:gd name="T43" fmla="*/ 177864 h 99"/>
                <a:gd name="T44" fmla="*/ 258907 w 88"/>
                <a:gd name="T45" fmla="*/ 98393 h 99"/>
                <a:gd name="T46" fmla="*/ 225136 w 88"/>
                <a:gd name="T47" fmla="*/ 189217 h 99"/>
                <a:gd name="T48" fmla="*/ 116320 w 88"/>
                <a:gd name="T49" fmla="*/ 283826 h 99"/>
                <a:gd name="T50" fmla="*/ 225136 w 88"/>
                <a:gd name="T51" fmla="*/ 374650 h 99"/>
                <a:gd name="T52" fmla="*/ 330200 w 88"/>
                <a:gd name="T53" fmla="*/ 283826 h 99"/>
                <a:gd name="T54" fmla="*/ 225136 w 88"/>
                <a:gd name="T55" fmla="*/ 189217 h 99"/>
                <a:gd name="T56" fmla="*/ 225136 w 88"/>
                <a:gd name="T57" fmla="*/ 340591 h 99"/>
                <a:gd name="T58" fmla="*/ 168852 w 88"/>
                <a:gd name="T59" fmla="*/ 283826 h 99"/>
                <a:gd name="T60" fmla="*/ 225136 w 88"/>
                <a:gd name="T61" fmla="*/ 223276 h 99"/>
                <a:gd name="T62" fmla="*/ 277668 w 88"/>
                <a:gd name="T63" fmla="*/ 283826 h 99"/>
                <a:gd name="T64" fmla="*/ 225136 w 88"/>
                <a:gd name="T65" fmla="*/ 34059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" h="99">
                  <a:moveTo>
                    <a:pt x="47" y="47"/>
                  </a:moveTo>
                  <a:cubicBezTo>
                    <a:pt x="53" y="40"/>
                    <a:pt x="53" y="40"/>
                    <a:pt x="53" y="40"/>
                  </a:cubicBezTo>
                  <a:cubicBezTo>
                    <a:pt x="36" y="32"/>
                    <a:pt x="34" y="12"/>
                    <a:pt x="34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12"/>
                    <a:pt x="17" y="32"/>
                    <a:pt x="0" y="40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20" y="40"/>
                    <a:pt x="26" y="28"/>
                  </a:cubicBezTo>
                  <a:cubicBezTo>
                    <a:pt x="33" y="40"/>
                    <a:pt x="47" y="47"/>
                    <a:pt x="47" y="47"/>
                  </a:cubicBezTo>
                  <a:close/>
                  <a:moveTo>
                    <a:pt x="69" y="26"/>
                  </a:moveTo>
                  <a:cubicBezTo>
                    <a:pt x="76" y="26"/>
                    <a:pt x="76" y="26"/>
                    <a:pt x="76" y="26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69" y="47"/>
                    <a:pt x="69" y="47"/>
                    <a:pt x="69" y="47"/>
                  </a:cubicBezTo>
                  <a:lnTo>
                    <a:pt x="69" y="26"/>
                  </a:lnTo>
                  <a:close/>
                  <a:moveTo>
                    <a:pt x="60" y="50"/>
                  </a:moveTo>
                  <a:cubicBezTo>
                    <a:pt x="44" y="50"/>
                    <a:pt x="31" y="61"/>
                    <a:pt x="31" y="75"/>
                  </a:cubicBezTo>
                  <a:cubicBezTo>
                    <a:pt x="31" y="88"/>
                    <a:pt x="44" y="99"/>
                    <a:pt x="60" y="99"/>
                  </a:cubicBezTo>
                  <a:cubicBezTo>
                    <a:pt x="75" y="99"/>
                    <a:pt x="88" y="88"/>
                    <a:pt x="88" y="75"/>
                  </a:cubicBezTo>
                  <a:cubicBezTo>
                    <a:pt x="88" y="61"/>
                    <a:pt x="75" y="50"/>
                    <a:pt x="60" y="50"/>
                  </a:cubicBezTo>
                  <a:close/>
                  <a:moveTo>
                    <a:pt x="60" y="90"/>
                  </a:moveTo>
                  <a:cubicBezTo>
                    <a:pt x="52" y="90"/>
                    <a:pt x="45" y="83"/>
                    <a:pt x="45" y="75"/>
                  </a:cubicBezTo>
                  <a:cubicBezTo>
                    <a:pt x="45" y="66"/>
                    <a:pt x="52" y="59"/>
                    <a:pt x="60" y="59"/>
                  </a:cubicBezTo>
                  <a:cubicBezTo>
                    <a:pt x="67" y="59"/>
                    <a:pt x="74" y="66"/>
                    <a:pt x="74" y="75"/>
                  </a:cubicBezTo>
                  <a:cubicBezTo>
                    <a:pt x="74" y="83"/>
                    <a:pt x="67" y="90"/>
                    <a:pt x="60" y="90"/>
                  </a:cubicBez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" name="Freeform 43"/>
            <p:cNvSpPr>
              <a:spLocks noEditPoints="1"/>
            </p:cNvSpPr>
            <p:nvPr/>
          </p:nvSpPr>
          <p:spPr bwMode="auto">
            <a:xfrm>
              <a:off x="12326938" y="-855663"/>
              <a:ext cx="354012" cy="374650"/>
            </a:xfrm>
            <a:custGeom>
              <a:avLst/>
              <a:gdLst>
                <a:gd name="T0" fmla="*/ 305053 w 94"/>
                <a:gd name="T1" fmla="*/ 117315 h 99"/>
                <a:gd name="T2" fmla="*/ 305053 w 94"/>
                <a:gd name="T3" fmla="*/ 15137 h 99"/>
                <a:gd name="T4" fmla="*/ 244796 w 94"/>
                <a:gd name="T5" fmla="*/ 15137 h 99"/>
                <a:gd name="T6" fmla="*/ 244796 w 94"/>
                <a:gd name="T7" fmla="*/ 276257 h 99"/>
                <a:gd name="T8" fmla="*/ 305053 w 94"/>
                <a:gd name="T9" fmla="*/ 276257 h 99"/>
                <a:gd name="T10" fmla="*/ 305053 w 94"/>
                <a:gd name="T11" fmla="*/ 151374 h 99"/>
                <a:gd name="T12" fmla="*/ 354012 w 94"/>
                <a:gd name="T13" fmla="*/ 151374 h 99"/>
                <a:gd name="T14" fmla="*/ 354012 w 94"/>
                <a:gd name="T15" fmla="*/ 117315 h 99"/>
                <a:gd name="T16" fmla="*/ 305053 w 94"/>
                <a:gd name="T17" fmla="*/ 117315 h 99"/>
                <a:gd name="T18" fmla="*/ 131813 w 94"/>
                <a:gd name="T19" fmla="*/ 257335 h 99"/>
                <a:gd name="T20" fmla="*/ 75322 w 94"/>
                <a:gd name="T21" fmla="*/ 257335 h 99"/>
                <a:gd name="T22" fmla="*/ 75322 w 94"/>
                <a:gd name="T23" fmla="*/ 336807 h 99"/>
                <a:gd name="T24" fmla="*/ 86620 w 94"/>
                <a:gd name="T25" fmla="*/ 363297 h 99"/>
                <a:gd name="T26" fmla="*/ 116749 w 94"/>
                <a:gd name="T27" fmla="*/ 374650 h 99"/>
                <a:gd name="T28" fmla="*/ 316351 w 94"/>
                <a:gd name="T29" fmla="*/ 374650 h 99"/>
                <a:gd name="T30" fmla="*/ 316351 w 94"/>
                <a:gd name="T31" fmla="*/ 340591 h 99"/>
                <a:gd name="T32" fmla="*/ 131813 w 94"/>
                <a:gd name="T33" fmla="*/ 340591 h 99"/>
                <a:gd name="T34" fmla="*/ 131813 w 94"/>
                <a:gd name="T35" fmla="*/ 257335 h 99"/>
                <a:gd name="T36" fmla="*/ 210901 w 94"/>
                <a:gd name="T37" fmla="*/ 128668 h 99"/>
                <a:gd name="T38" fmla="*/ 184538 w 94"/>
                <a:gd name="T39" fmla="*/ 68118 h 99"/>
                <a:gd name="T40" fmla="*/ 222199 w 94"/>
                <a:gd name="T41" fmla="*/ 68118 h 99"/>
                <a:gd name="T42" fmla="*/ 222199 w 94"/>
                <a:gd name="T43" fmla="*/ 34059 h 99"/>
                <a:gd name="T44" fmla="*/ 143111 w 94"/>
                <a:gd name="T45" fmla="*/ 34059 h 99"/>
                <a:gd name="T46" fmla="*/ 143111 w 94"/>
                <a:gd name="T47" fmla="*/ 0 h 99"/>
                <a:gd name="T48" fmla="*/ 82854 w 94"/>
                <a:gd name="T49" fmla="*/ 0 h 99"/>
                <a:gd name="T50" fmla="*/ 82854 w 94"/>
                <a:gd name="T51" fmla="*/ 34059 h 99"/>
                <a:gd name="T52" fmla="*/ 0 w 94"/>
                <a:gd name="T53" fmla="*/ 34059 h 99"/>
                <a:gd name="T54" fmla="*/ 0 w 94"/>
                <a:gd name="T55" fmla="*/ 68118 h 99"/>
                <a:gd name="T56" fmla="*/ 37661 w 94"/>
                <a:gd name="T57" fmla="*/ 68118 h 99"/>
                <a:gd name="T58" fmla="*/ 11298 w 94"/>
                <a:gd name="T59" fmla="*/ 128668 h 99"/>
                <a:gd name="T60" fmla="*/ 112983 w 94"/>
                <a:gd name="T61" fmla="*/ 215708 h 99"/>
                <a:gd name="T62" fmla="*/ 210901 w 94"/>
                <a:gd name="T63" fmla="*/ 128668 h 99"/>
                <a:gd name="T64" fmla="*/ 67790 w 94"/>
                <a:gd name="T65" fmla="*/ 124883 h 99"/>
                <a:gd name="T66" fmla="*/ 112983 w 94"/>
                <a:gd name="T67" fmla="*/ 68118 h 99"/>
                <a:gd name="T68" fmla="*/ 154409 w 94"/>
                <a:gd name="T69" fmla="*/ 124883 h 99"/>
                <a:gd name="T70" fmla="*/ 112983 w 94"/>
                <a:gd name="T71" fmla="*/ 177864 h 99"/>
                <a:gd name="T72" fmla="*/ 67790 w 94"/>
                <a:gd name="T73" fmla="*/ 124883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4" h="99">
                  <a:moveTo>
                    <a:pt x="81" y="31"/>
                  </a:moveTo>
                  <a:cubicBezTo>
                    <a:pt x="81" y="4"/>
                    <a:pt x="81" y="4"/>
                    <a:pt x="81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31"/>
                    <a:pt x="94" y="31"/>
                    <a:pt x="94" y="31"/>
                  </a:cubicBezTo>
                  <a:lnTo>
                    <a:pt x="81" y="31"/>
                  </a:lnTo>
                  <a:close/>
                  <a:moveTo>
                    <a:pt x="35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92"/>
                    <a:pt x="21" y="95"/>
                    <a:pt x="23" y="96"/>
                  </a:cubicBezTo>
                  <a:cubicBezTo>
                    <a:pt x="25" y="98"/>
                    <a:pt x="28" y="99"/>
                    <a:pt x="31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35" y="90"/>
                    <a:pt x="35" y="90"/>
                    <a:pt x="35" y="90"/>
                  </a:cubicBezTo>
                  <a:lnTo>
                    <a:pt x="35" y="68"/>
                  </a:lnTo>
                  <a:close/>
                  <a:moveTo>
                    <a:pt x="56" y="34"/>
                  </a:moveTo>
                  <a:cubicBezTo>
                    <a:pt x="56" y="28"/>
                    <a:pt x="53" y="22"/>
                    <a:pt x="4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6" y="22"/>
                    <a:pt x="3" y="28"/>
                    <a:pt x="3" y="34"/>
                  </a:cubicBezTo>
                  <a:cubicBezTo>
                    <a:pt x="3" y="46"/>
                    <a:pt x="15" y="57"/>
                    <a:pt x="30" y="57"/>
                  </a:cubicBezTo>
                  <a:cubicBezTo>
                    <a:pt x="44" y="57"/>
                    <a:pt x="56" y="46"/>
                    <a:pt x="56" y="34"/>
                  </a:cubicBezTo>
                  <a:close/>
                  <a:moveTo>
                    <a:pt x="18" y="33"/>
                  </a:moveTo>
                  <a:cubicBezTo>
                    <a:pt x="18" y="25"/>
                    <a:pt x="24" y="18"/>
                    <a:pt x="30" y="18"/>
                  </a:cubicBezTo>
                  <a:cubicBezTo>
                    <a:pt x="35" y="18"/>
                    <a:pt x="41" y="25"/>
                    <a:pt x="41" y="33"/>
                  </a:cubicBezTo>
                  <a:cubicBezTo>
                    <a:pt x="41" y="41"/>
                    <a:pt x="35" y="47"/>
                    <a:pt x="30" y="47"/>
                  </a:cubicBezTo>
                  <a:cubicBezTo>
                    <a:pt x="24" y="47"/>
                    <a:pt x="18" y="41"/>
                    <a:pt x="18" y="33"/>
                  </a:cubicBez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12392025" y="-382588"/>
              <a:ext cx="96837" cy="120650"/>
            </a:xfrm>
            <a:custGeom>
              <a:avLst/>
              <a:gdLst>
                <a:gd name="T0" fmla="*/ 0 w 61"/>
                <a:gd name="T1" fmla="*/ 0 h 76"/>
                <a:gd name="T2" fmla="*/ 22225 w 61"/>
                <a:gd name="T3" fmla="*/ 0 h 76"/>
                <a:gd name="T4" fmla="*/ 22225 w 61"/>
                <a:gd name="T5" fmla="*/ 53975 h 76"/>
                <a:gd name="T6" fmla="*/ 66675 w 61"/>
                <a:gd name="T7" fmla="*/ 0 h 76"/>
                <a:gd name="T8" fmla="*/ 93662 w 61"/>
                <a:gd name="T9" fmla="*/ 0 h 76"/>
                <a:gd name="T10" fmla="*/ 44450 w 61"/>
                <a:gd name="T11" fmla="*/ 57150 h 76"/>
                <a:gd name="T12" fmla="*/ 96837 w 61"/>
                <a:gd name="T13" fmla="*/ 120650 h 76"/>
                <a:gd name="T14" fmla="*/ 66675 w 61"/>
                <a:gd name="T15" fmla="*/ 120650 h 76"/>
                <a:gd name="T16" fmla="*/ 22225 w 61"/>
                <a:gd name="T17" fmla="*/ 65088 h 76"/>
                <a:gd name="T18" fmla="*/ 22225 w 61"/>
                <a:gd name="T19" fmla="*/ 65088 h 76"/>
                <a:gd name="T20" fmla="*/ 22225 w 61"/>
                <a:gd name="T21" fmla="*/ 120650 h 76"/>
                <a:gd name="T22" fmla="*/ 0 w 61"/>
                <a:gd name="T23" fmla="*/ 120650 h 76"/>
                <a:gd name="T24" fmla="*/ 0 w 61"/>
                <a:gd name="T25" fmla="*/ 0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" h="76">
                  <a:moveTo>
                    <a:pt x="0" y="0"/>
                  </a:moveTo>
                  <a:lnTo>
                    <a:pt x="14" y="0"/>
                  </a:lnTo>
                  <a:lnTo>
                    <a:pt x="14" y="34"/>
                  </a:lnTo>
                  <a:lnTo>
                    <a:pt x="42" y="0"/>
                  </a:lnTo>
                  <a:lnTo>
                    <a:pt x="59" y="0"/>
                  </a:lnTo>
                  <a:lnTo>
                    <a:pt x="28" y="36"/>
                  </a:lnTo>
                  <a:lnTo>
                    <a:pt x="61" y="76"/>
                  </a:lnTo>
                  <a:lnTo>
                    <a:pt x="42" y="76"/>
                  </a:lnTo>
                  <a:lnTo>
                    <a:pt x="14" y="41"/>
                  </a:lnTo>
                  <a:lnTo>
                    <a:pt x="14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" name="Freeform 45"/>
            <p:cNvSpPr>
              <a:spLocks noEditPoints="1"/>
            </p:cNvSpPr>
            <p:nvPr/>
          </p:nvSpPr>
          <p:spPr bwMode="auto">
            <a:xfrm>
              <a:off x="12496800" y="-382588"/>
              <a:ext cx="115887" cy="125413"/>
            </a:xfrm>
            <a:custGeom>
              <a:avLst/>
              <a:gdLst>
                <a:gd name="T0" fmla="*/ 22430 w 31"/>
                <a:gd name="T1" fmla="*/ 60806 h 33"/>
                <a:gd name="T2" fmla="*/ 56074 w 31"/>
                <a:gd name="T3" fmla="*/ 19002 h 33"/>
                <a:gd name="T4" fmla="*/ 89719 w 31"/>
                <a:gd name="T5" fmla="*/ 60806 h 33"/>
                <a:gd name="T6" fmla="*/ 56074 w 31"/>
                <a:gd name="T7" fmla="*/ 106411 h 33"/>
                <a:gd name="T8" fmla="*/ 22430 w 31"/>
                <a:gd name="T9" fmla="*/ 60806 h 33"/>
                <a:gd name="T10" fmla="*/ 0 w 31"/>
                <a:gd name="T11" fmla="*/ 60806 h 33"/>
                <a:gd name="T12" fmla="*/ 56074 w 31"/>
                <a:gd name="T13" fmla="*/ 125413 h 33"/>
                <a:gd name="T14" fmla="*/ 115887 w 31"/>
                <a:gd name="T15" fmla="*/ 60806 h 33"/>
                <a:gd name="T16" fmla="*/ 56074 w 31"/>
                <a:gd name="T17" fmla="*/ 0 h 33"/>
                <a:gd name="T18" fmla="*/ 0 w 31"/>
                <a:gd name="T19" fmla="*/ 60806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3">
                  <a:moveTo>
                    <a:pt x="6" y="16"/>
                  </a:moveTo>
                  <a:cubicBezTo>
                    <a:pt x="6" y="11"/>
                    <a:pt x="9" y="5"/>
                    <a:pt x="15" y="5"/>
                  </a:cubicBezTo>
                  <a:cubicBezTo>
                    <a:pt x="22" y="5"/>
                    <a:pt x="24" y="11"/>
                    <a:pt x="24" y="16"/>
                  </a:cubicBezTo>
                  <a:cubicBezTo>
                    <a:pt x="24" y="22"/>
                    <a:pt x="22" y="28"/>
                    <a:pt x="15" y="28"/>
                  </a:cubicBezTo>
                  <a:cubicBezTo>
                    <a:pt x="9" y="28"/>
                    <a:pt x="6" y="22"/>
                    <a:pt x="6" y="16"/>
                  </a:cubicBezTo>
                  <a:close/>
                  <a:moveTo>
                    <a:pt x="0" y="16"/>
                  </a:moveTo>
                  <a:cubicBezTo>
                    <a:pt x="0" y="26"/>
                    <a:pt x="5" y="33"/>
                    <a:pt x="15" y="33"/>
                  </a:cubicBezTo>
                  <a:cubicBezTo>
                    <a:pt x="25" y="33"/>
                    <a:pt x="31" y="26"/>
                    <a:pt x="31" y="16"/>
                  </a:cubicBezTo>
                  <a:cubicBezTo>
                    <a:pt x="31" y="7"/>
                    <a:pt x="25" y="0"/>
                    <a:pt x="15" y="0"/>
                  </a:cubicBezTo>
                  <a:cubicBezTo>
                    <a:pt x="5" y="0"/>
                    <a:pt x="0" y="6"/>
                    <a:pt x="0" y="16"/>
                  </a:cubicBez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" name="Freeform 46"/>
            <p:cNvSpPr>
              <a:spLocks noEditPoints="1"/>
            </p:cNvSpPr>
            <p:nvPr/>
          </p:nvSpPr>
          <p:spPr bwMode="auto">
            <a:xfrm>
              <a:off x="12631738" y="-382588"/>
              <a:ext cx="90487" cy="120650"/>
            </a:xfrm>
            <a:custGeom>
              <a:avLst/>
              <a:gdLst>
                <a:gd name="T0" fmla="*/ 26392 w 24"/>
                <a:gd name="T1" fmla="*/ 18852 h 32"/>
                <a:gd name="T2" fmla="*/ 33933 w 24"/>
                <a:gd name="T3" fmla="*/ 18852 h 32"/>
                <a:gd name="T4" fmla="*/ 56554 w 24"/>
                <a:gd name="T5" fmla="*/ 33933 h 32"/>
                <a:gd name="T6" fmla="*/ 33933 w 24"/>
                <a:gd name="T7" fmla="*/ 52784 h 32"/>
                <a:gd name="T8" fmla="*/ 26392 w 24"/>
                <a:gd name="T9" fmla="*/ 52784 h 32"/>
                <a:gd name="T10" fmla="*/ 26392 w 24"/>
                <a:gd name="T11" fmla="*/ 18852 h 32"/>
                <a:gd name="T12" fmla="*/ 0 w 24"/>
                <a:gd name="T13" fmla="*/ 120650 h 32"/>
                <a:gd name="T14" fmla="*/ 26392 w 24"/>
                <a:gd name="T15" fmla="*/ 120650 h 32"/>
                <a:gd name="T16" fmla="*/ 26392 w 24"/>
                <a:gd name="T17" fmla="*/ 71636 h 32"/>
                <a:gd name="T18" fmla="*/ 33933 w 24"/>
                <a:gd name="T19" fmla="*/ 71636 h 32"/>
                <a:gd name="T20" fmla="*/ 49014 w 24"/>
                <a:gd name="T21" fmla="*/ 82947 h 32"/>
                <a:gd name="T22" fmla="*/ 64095 w 24"/>
                <a:gd name="T23" fmla="*/ 120650 h 32"/>
                <a:gd name="T24" fmla="*/ 90487 w 24"/>
                <a:gd name="T25" fmla="*/ 120650 h 32"/>
                <a:gd name="T26" fmla="*/ 71636 w 24"/>
                <a:gd name="T27" fmla="*/ 75406 h 32"/>
                <a:gd name="T28" fmla="*/ 60325 w 24"/>
                <a:gd name="T29" fmla="*/ 60325 h 32"/>
                <a:gd name="T30" fmla="*/ 60325 w 24"/>
                <a:gd name="T31" fmla="*/ 60325 h 32"/>
                <a:gd name="T32" fmla="*/ 82946 w 24"/>
                <a:gd name="T33" fmla="*/ 33933 h 32"/>
                <a:gd name="T34" fmla="*/ 26392 w 24"/>
                <a:gd name="T35" fmla="*/ 0 h 32"/>
                <a:gd name="T36" fmla="*/ 0 w 24"/>
                <a:gd name="T37" fmla="*/ 0 h 32"/>
                <a:gd name="T38" fmla="*/ 0 w 24"/>
                <a:gd name="T39" fmla="*/ 12065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32">
                  <a:moveTo>
                    <a:pt x="7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2" y="5"/>
                    <a:pt x="15" y="6"/>
                    <a:pt x="15" y="9"/>
                  </a:cubicBezTo>
                  <a:cubicBezTo>
                    <a:pt x="15" y="13"/>
                    <a:pt x="12" y="14"/>
                    <a:pt x="9" y="14"/>
                  </a:cubicBezTo>
                  <a:cubicBezTo>
                    <a:pt x="7" y="14"/>
                    <a:pt x="7" y="14"/>
                    <a:pt x="7" y="14"/>
                  </a:cubicBezTo>
                  <a:lnTo>
                    <a:pt x="7" y="5"/>
                  </a:lnTo>
                  <a:close/>
                  <a:moveTo>
                    <a:pt x="0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2" y="20"/>
                    <a:pt x="13" y="2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0" y="16"/>
                    <a:pt x="22" y="13"/>
                    <a:pt x="22" y="9"/>
                  </a:cubicBezTo>
                  <a:cubicBezTo>
                    <a:pt x="22" y="0"/>
                    <a:pt x="14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" name="Freeform 47"/>
            <p:cNvSpPr>
              <a:spLocks/>
            </p:cNvSpPr>
            <p:nvPr/>
          </p:nvSpPr>
          <p:spPr bwMode="auto">
            <a:xfrm>
              <a:off x="12741275" y="-382588"/>
              <a:ext cx="71437" cy="120650"/>
            </a:xfrm>
            <a:custGeom>
              <a:avLst/>
              <a:gdLst>
                <a:gd name="T0" fmla="*/ 0 w 45"/>
                <a:gd name="T1" fmla="*/ 0 h 76"/>
                <a:gd name="T2" fmla="*/ 71437 w 45"/>
                <a:gd name="T3" fmla="*/ 0 h 76"/>
                <a:gd name="T4" fmla="*/ 71437 w 45"/>
                <a:gd name="T5" fmla="*/ 19050 h 76"/>
                <a:gd name="T6" fmla="*/ 25400 w 45"/>
                <a:gd name="T7" fmla="*/ 19050 h 76"/>
                <a:gd name="T8" fmla="*/ 25400 w 45"/>
                <a:gd name="T9" fmla="*/ 49213 h 76"/>
                <a:gd name="T10" fmla="*/ 66675 w 45"/>
                <a:gd name="T11" fmla="*/ 49213 h 76"/>
                <a:gd name="T12" fmla="*/ 66675 w 45"/>
                <a:gd name="T13" fmla="*/ 68263 h 76"/>
                <a:gd name="T14" fmla="*/ 25400 w 45"/>
                <a:gd name="T15" fmla="*/ 68263 h 76"/>
                <a:gd name="T16" fmla="*/ 25400 w 45"/>
                <a:gd name="T17" fmla="*/ 103188 h 76"/>
                <a:gd name="T18" fmla="*/ 71437 w 45"/>
                <a:gd name="T19" fmla="*/ 103188 h 76"/>
                <a:gd name="T20" fmla="*/ 71437 w 45"/>
                <a:gd name="T21" fmla="*/ 120650 h 76"/>
                <a:gd name="T22" fmla="*/ 0 w 45"/>
                <a:gd name="T23" fmla="*/ 120650 h 76"/>
                <a:gd name="T24" fmla="*/ 0 w 45"/>
                <a:gd name="T25" fmla="*/ 0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5" h="76">
                  <a:moveTo>
                    <a:pt x="0" y="0"/>
                  </a:moveTo>
                  <a:lnTo>
                    <a:pt x="45" y="0"/>
                  </a:lnTo>
                  <a:lnTo>
                    <a:pt x="45" y="12"/>
                  </a:lnTo>
                  <a:lnTo>
                    <a:pt x="16" y="12"/>
                  </a:lnTo>
                  <a:lnTo>
                    <a:pt x="16" y="31"/>
                  </a:lnTo>
                  <a:lnTo>
                    <a:pt x="42" y="31"/>
                  </a:lnTo>
                  <a:lnTo>
                    <a:pt x="42" y="43"/>
                  </a:lnTo>
                  <a:lnTo>
                    <a:pt x="16" y="43"/>
                  </a:lnTo>
                  <a:lnTo>
                    <a:pt x="16" y="65"/>
                  </a:lnTo>
                  <a:lnTo>
                    <a:pt x="45" y="65"/>
                  </a:lnTo>
                  <a:lnTo>
                    <a:pt x="45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Freeform 48"/>
            <p:cNvSpPr>
              <a:spLocks noEditPoints="1"/>
            </p:cNvSpPr>
            <p:nvPr/>
          </p:nvSpPr>
          <p:spPr bwMode="auto">
            <a:xfrm>
              <a:off x="12823825" y="-382588"/>
              <a:ext cx="120650" cy="120650"/>
            </a:xfrm>
            <a:custGeom>
              <a:avLst/>
              <a:gdLst>
                <a:gd name="T0" fmla="*/ 79375 w 76"/>
                <a:gd name="T1" fmla="*/ 76200 h 76"/>
                <a:gd name="T2" fmla="*/ 44450 w 76"/>
                <a:gd name="T3" fmla="*/ 76200 h 76"/>
                <a:gd name="T4" fmla="*/ 60325 w 76"/>
                <a:gd name="T5" fmla="*/ 26988 h 76"/>
                <a:gd name="T6" fmla="*/ 60325 w 76"/>
                <a:gd name="T7" fmla="*/ 26988 h 76"/>
                <a:gd name="T8" fmla="*/ 79375 w 76"/>
                <a:gd name="T9" fmla="*/ 76200 h 76"/>
                <a:gd name="T10" fmla="*/ 0 w 76"/>
                <a:gd name="T11" fmla="*/ 120650 h 76"/>
                <a:gd name="T12" fmla="*/ 25400 w 76"/>
                <a:gd name="T13" fmla="*/ 120650 h 76"/>
                <a:gd name="T14" fmla="*/ 38100 w 76"/>
                <a:gd name="T15" fmla="*/ 95250 h 76"/>
                <a:gd name="T16" fmla="*/ 85725 w 76"/>
                <a:gd name="T17" fmla="*/ 95250 h 76"/>
                <a:gd name="T18" fmla="*/ 93663 w 76"/>
                <a:gd name="T19" fmla="*/ 120650 h 76"/>
                <a:gd name="T20" fmla="*/ 120650 w 76"/>
                <a:gd name="T21" fmla="*/ 120650 h 76"/>
                <a:gd name="T22" fmla="*/ 74613 w 76"/>
                <a:gd name="T23" fmla="*/ 0 h 76"/>
                <a:gd name="T24" fmla="*/ 49213 w 76"/>
                <a:gd name="T25" fmla="*/ 0 h 76"/>
                <a:gd name="T26" fmla="*/ 0 w 76"/>
                <a:gd name="T27" fmla="*/ 120650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6" h="76">
                  <a:moveTo>
                    <a:pt x="50" y="48"/>
                  </a:moveTo>
                  <a:lnTo>
                    <a:pt x="28" y="48"/>
                  </a:lnTo>
                  <a:lnTo>
                    <a:pt x="38" y="17"/>
                  </a:lnTo>
                  <a:lnTo>
                    <a:pt x="50" y="48"/>
                  </a:lnTo>
                  <a:close/>
                  <a:moveTo>
                    <a:pt x="0" y="76"/>
                  </a:moveTo>
                  <a:lnTo>
                    <a:pt x="16" y="76"/>
                  </a:lnTo>
                  <a:lnTo>
                    <a:pt x="24" y="60"/>
                  </a:lnTo>
                  <a:lnTo>
                    <a:pt x="54" y="60"/>
                  </a:lnTo>
                  <a:lnTo>
                    <a:pt x="59" y="76"/>
                  </a:lnTo>
                  <a:lnTo>
                    <a:pt x="76" y="76"/>
                  </a:lnTo>
                  <a:lnTo>
                    <a:pt x="47" y="0"/>
                  </a:lnTo>
                  <a:lnTo>
                    <a:pt x="31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" name="Freeform 49"/>
            <p:cNvSpPr>
              <a:spLocks noEditPoints="1"/>
            </p:cNvSpPr>
            <p:nvPr/>
          </p:nvSpPr>
          <p:spPr bwMode="auto">
            <a:xfrm>
              <a:off x="13007975" y="-382588"/>
              <a:ext cx="79375" cy="120650"/>
            </a:xfrm>
            <a:custGeom>
              <a:avLst/>
              <a:gdLst>
                <a:gd name="T0" fmla="*/ 22679 w 21"/>
                <a:gd name="T1" fmla="*/ 18852 h 32"/>
                <a:gd name="T2" fmla="*/ 30238 w 21"/>
                <a:gd name="T3" fmla="*/ 18852 h 32"/>
                <a:gd name="T4" fmla="*/ 52917 w 21"/>
                <a:gd name="T5" fmla="*/ 37703 h 32"/>
                <a:gd name="T6" fmla="*/ 30238 w 21"/>
                <a:gd name="T7" fmla="*/ 56555 h 32"/>
                <a:gd name="T8" fmla="*/ 22679 w 21"/>
                <a:gd name="T9" fmla="*/ 56555 h 32"/>
                <a:gd name="T10" fmla="*/ 22679 w 21"/>
                <a:gd name="T11" fmla="*/ 18852 h 32"/>
                <a:gd name="T12" fmla="*/ 0 w 21"/>
                <a:gd name="T13" fmla="*/ 120650 h 32"/>
                <a:gd name="T14" fmla="*/ 22679 w 21"/>
                <a:gd name="T15" fmla="*/ 120650 h 32"/>
                <a:gd name="T16" fmla="*/ 22679 w 21"/>
                <a:gd name="T17" fmla="*/ 75406 h 32"/>
                <a:gd name="T18" fmla="*/ 34018 w 21"/>
                <a:gd name="T19" fmla="*/ 75406 h 32"/>
                <a:gd name="T20" fmla="*/ 79375 w 21"/>
                <a:gd name="T21" fmla="*/ 37703 h 32"/>
                <a:gd name="T22" fmla="*/ 30238 w 21"/>
                <a:gd name="T23" fmla="*/ 0 h 32"/>
                <a:gd name="T24" fmla="*/ 0 w 21"/>
                <a:gd name="T25" fmla="*/ 0 h 32"/>
                <a:gd name="T26" fmla="*/ 0 w 21"/>
                <a:gd name="T27" fmla="*/ 12065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32">
                  <a:moveTo>
                    <a:pt x="6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12" y="5"/>
                    <a:pt x="14" y="7"/>
                    <a:pt x="14" y="10"/>
                  </a:cubicBezTo>
                  <a:cubicBezTo>
                    <a:pt x="14" y="14"/>
                    <a:pt x="11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lnTo>
                    <a:pt x="6" y="5"/>
                  </a:lnTo>
                  <a:close/>
                  <a:moveTo>
                    <a:pt x="0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6" y="20"/>
                    <a:pt x="21" y="17"/>
                    <a:pt x="21" y="10"/>
                  </a:cubicBezTo>
                  <a:cubicBezTo>
                    <a:pt x="21" y="2"/>
                    <a:pt x="15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" name="Freeform 50"/>
            <p:cNvSpPr>
              <a:spLocks noEditPoints="1"/>
            </p:cNvSpPr>
            <p:nvPr/>
          </p:nvSpPr>
          <p:spPr bwMode="auto">
            <a:xfrm>
              <a:off x="13101638" y="-382588"/>
              <a:ext cx="90487" cy="120650"/>
            </a:xfrm>
            <a:custGeom>
              <a:avLst/>
              <a:gdLst>
                <a:gd name="T0" fmla="*/ 22622 w 24"/>
                <a:gd name="T1" fmla="*/ 18852 h 32"/>
                <a:gd name="T2" fmla="*/ 33933 w 24"/>
                <a:gd name="T3" fmla="*/ 18852 h 32"/>
                <a:gd name="T4" fmla="*/ 56554 w 24"/>
                <a:gd name="T5" fmla="*/ 33933 h 32"/>
                <a:gd name="T6" fmla="*/ 33933 w 24"/>
                <a:gd name="T7" fmla="*/ 52784 h 32"/>
                <a:gd name="T8" fmla="*/ 22622 w 24"/>
                <a:gd name="T9" fmla="*/ 52784 h 32"/>
                <a:gd name="T10" fmla="*/ 22622 w 24"/>
                <a:gd name="T11" fmla="*/ 18852 h 32"/>
                <a:gd name="T12" fmla="*/ 0 w 24"/>
                <a:gd name="T13" fmla="*/ 120650 h 32"/>
                <a:gd name="T14" fmla="*/ 22622 w 24"/>
                <a:gd name="T15" fmla="*/ 120650 h 32"/>
                <a:gd name="T16" fmla="*/ 22622 w 24"/>
                <a:gd name="T17" fmla="*/ 71636 h 32"/>
                <a:gd name="T18" fmla="*/ 30162 w 24"/>
                <a:gd name="T19" fmla="*/ 71636 h 32"/>
                <a:gd name="T20" fmla="*/ 49014 w 24"/>
                <a:gd name="T21" fmla="*/ 82947 h 32"/>
                <a:gd name="T22" fmla="*/ 64095 w 24"/>
                <a:gd name="T23" fmla="*/ 120650 h 32"/>
                <a:gd name="T24" fmla="*/ 90487 w 24"/>
                <a:gd name="T25" fmla="*/ 120650 h 32"/>
                <a:gd name="T26" fmla="*/ 71636 w 24"/>
                <a:gd name="T27" fmla="*/ 75406 h 32"/>
                <a:gd name="T28" fmla="*/ 56554 w 24"/>
                <a:gd name="T29" fmla="*/ 60325 h 32"/>
                <a:gd name="T30" fmla="*/ 56554 w 24"/>
                <a:gd name="T31" fmla="*/ 60325 h 32"/>
                <a:gd name="T32" fmla="*/ 82946 w 24"/>
                <a:gd name="T33" fmla="*/ 33933 h 32"/>
                <a:gd name="T34" fmla="*/ 26392 w 24"/>
                <a:gd name="T35" fmla="*/ 0 h 32"/>
                <a:gd name="T36" fmla="*/ 0 w 24"/>
                <a:gd name="T37" fmla="*/ 0 h 32"/>
                <a:gd name="T38" fmla="*/ 0 w 24"/>
                <a:gd name="T39" fmla="*/ 12065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32">
                  <a:moveTo>
                    <a:pt x="6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2" y="5"/>
                    <a:pt x="15" y="6"/>
                    <a:pt x="15" y="9"/>
                  </a:cubicBezTo>
                  <a:cubicBezTo>
                    <a:pt x="15" y="13"/>
                    <a:pt x="12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lnTo>
                    <a:pt x="6" y="5"/>
                  </a:lnTo>
                  <a:close/>
                  <a:moveTo>
                    <a:pt x="0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1" y="19"/>
                    <a:pt x="12" y="20"/>
                    <a:pt x="13" y="2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18"/>
                    <a:pt x="17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9" y="16"/>
                    <a:pt x="22" y="13"/>
                    <a:pt x="22" y="9"/>
                  </a:cubicBezTo>
                  <a:cubicBezTo>
                    <a:pt x="22" y="0"/>
                    <a:pt x="14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" name="Freeform 51"/>
            <p:cNvSpPr>
              <a:spLocks noEditPoints="1"/>
            </p:cNvSpPr>
            <p:nvPr/>
          </p:nvSpPr>
          <p:spPr bwMode="auto">
            <a:xfrm>
              <a:off x="13200063" y="-382588"/>
              <a:ext cx="119062" cy="125413"/>
            </a:xfrm>
            <a:custGeom>
              <a:avLst/>
              <a:gdLst>
                <a:gd name="T0" fmla="*/ 26045 w 32"/>
                <a:gd name="T1" fmla="*/ 60806 h 33"/>
                <a:gd name="T2" fmla="*/ 59531 w 32"/>
                <a:gd name="T3" fmla="*/ 19002 h 33"/>
                <a:gd name="T4" fmla="*/ 93017 w 32"/>
                <a:gd name="T5" fmla="*/ 60806 h 33"/>
                <a:gd name="T6" fmla="*/ 59531 w 32"/>
                <a:gd name="T7" fmla="*/ 106411 h 33"/>
                <a:gd name="T8" fmla="*/ 26045 w 32"/>
                <a:gd name="T9" fmla="*/ 60806 h 33"/>
                <a:gd name="T10" fmla="*/ 0 w 32"/>
                <a:gd name="T11" fmla="*/ 60806 h 33"/>
                <a:gd name="T12" fmla="*/ 59531 w 32"/>
                <a:gd name="T13" fmla="*/ 125413 h 33"/>
                <a:gd name="T14" fmla="*/ 119062 w 32"/>
                <a:gd name="T15" fmla="*/ 60806 h 33"/>
                <a:gd name="T16" fmla="*/ 59531 w 32"/>
                <a:gd name="T17" fmla="*/ 0 h 33"/>
                <a:gd name="T18" fmla="*/ 0 w 32"/>
                <a:gd name="T19" fmla="*/ 60806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33">
                  <a:moveTo>
                    <a:pt x="7" y="16"/>
                  </a:moveTo>
                  <a:cubicBezTo>
                    <a:pt x="7" y="11"/>
                    <a:pt x="10" y="5"/>
                    <a:pt x="16" y="5"/>
                  </a:cubicBezTo>
                  <a:cubicBezTo>
                    <a:pt x="22" y="5"/>
                    <a:pt x="25" y="11"/>
                    <a:pt x="25" y="16"/>
                  </a:cubicBezTo>
                  <a:cubicBezTo>
                    <a:pt x="25" y="22"/>
                    <a:pt x="23" y="28"/>
                    <a:pt x="16" y="28"/>
                  </a:cubicBezTo>
                  <a:cubicBezTo>
                    <a:pt x="10" y="28"/>
                    <a:pt x="7" y="22"/>
                    <a:pt x="7" y="16"/>
                  </a:cubicBezTo>
                  <a:close/>
                  <a:moveTo>
                    <a:pt x="0" y="16"/>
                  </a:moveTo>
                  <a:cubicBezTo>
                    <a:pt x="0" y="26"/>
                    <a:pt x="6" y="33"/>
                    <a:pt x="16" y="33"/>
                  </a:cubicBezTo>
                  <a:cubicBezTo>
                    <a:pt x="26" y="33"/>
                    <a:pt x="32" y="26"/>
                    <a:pt x="32" y="16"/>
                  </a:cubicBezTo>
                  <a:cubicBezTo>
                    <a:pt x="32" y="7"/>
                    <a:pt x="26" y="0"/>
                    <a:pt x="16" y="0"/>
                  </a:cubicBezTo>
                  <a:cubicBezTo>
                    <a:pt x="6" y="0"/>
                    <a:pt x="0" y="6"/>
                    <a:pt x="0" y="16"/>
                  </a:cubicBez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" name="Freeform 52"/>
            <p:cNvSpPr>
              <a:spLocks noEditPoints="1"/>
            </p:cNvSpPr>
            <p:nvPr/>
          </p:nvSpPr>
          <p:spPr bwMode="auto">
            <a:xfrm>
              <a:off x="13338175" y="-382588"/>
              <a:ext cx="101600" cy="120650"/>
            </a:xfrm>
            <a:custGeom>
              <a:avLst/>
              <a:gdLst>
                <a:gd name="T0" fmla="*/ 26341 w 27"/>
                <a:gd name="T1" fmla="*/ 18852 h 32"/>
                <a:gd name="T2" fmla="*/ 37630 w 27"/>
                <a:gd name="T3" fmla="*/ 18852 h 32"/>
                <a:gd name="T4" fmla="*/ 79022 w 27"/>
                <a:gd name="T5" fmla="*/ 60325 h 32"/>
                <a:gd name="T6" fmla="*/ 37630 w 27"/>
                <a:gd name="T7" fmla="*/ 101798 h 32"/>
                <a:gd name="T8" fmla="*/ 26341 w 27"/>
                <a:gd name="T9" fmla="*/ 101798 h 32"/>
                <a:gd name="T10" fmla="*/ 26341 w 27"/>
                <a:gd name="T11" fmla="*/ 18852 h 32"/>
                <a:gd name="T12" fmla="*/ 0 w 27"/>
                <a:gd name="T13" fmla="*/ 120650 h 32"/>
                <a:gd name="T14" fmla="*/ 33867 w 27"/>
                <a:gd name="T15" fmla="*/ 120650 h 32"/>
                <a:gd name="T16" fmla="*/ 101600 w 27"/>
                <a:gd name="T17" fmla="*/ 60325 h 32"/>
                <a:gd name="T18" fmla="*/ 33867 w 27"/>
                <a:gd name="T19" fmla="*/ 0 h 32"/>
                <a:gd name="T20" fmla="*/ 0 w 27"/>
                <a:gd name="T21" fmla="*/ 0 h 32"/>
                <a:gd name="T22" fmla="*/ 0 w 27"/>
                <a:gd name="T23" fmla="*/ 12065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32">
                  <a:moveTo>
                    <a:pt x="7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5" y="5"/>
                    <a:pt x="21" y="9"/>
                    <a:pt x="21" y="16"/>
                  </a:cubicBezTo>
                  <a:cubicBezTo>
                    <a:pt x="21" y="23"/>
                    <a:pt x="15" y="27"/>
                    <a:pt x="10" y="27"/>
                  </a:cubicBezTo>
                  <a:cubicBezTo>
                    <a:pt x="7" y="27"/>
                    <a:pt x="7" y="27"/>
                    <a:pt x="7" y="27"/>
                  </a:cubicBezTo>
                  <a:lnTo>
                    <a:pt x="7" y="5"/>
                  </a:lnTo>
                  <a:close/>
                  <a:moveTo>
                    <a:pt x="0" y="32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19" y="32"/>
                    <a:pt x="27" y="29"/>
                    <a:pt x="27" y="16"/>
                  </a:cubicBezTo>
                  <a:cubicBezTo>
                    <a:pt x="27" y="4"/>
                    <a:pt x="1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" name="Freeform 53"/>
            <p:cNvSpPr>
              <a:spLocks/>
            </p:cNvSpPr>
            <p:nvPr/>
          </p:nvSpPr>
          <p:spPr bwMode="auto">
            <a:xfrm>
              <a:off x="13462000" y="-382588"/>
              <a:ext cx="98425" cy="125413"/>
            </a:xfrm>
            <a:custGeom>
              <a:avLst/>
              <a:gdLst>
                <a:gd name="T0" fmla="*/ 0 w 26"/>
                <a:gd name="T1" fmla="*/ 0 h 33"/>
                <a:gd name="T2" fmla="*/ 22713 w 26"/>
                <a:gd name="T3" fmla="*/ 0 h 33"/>
                <a:gd name="T4" fmla="*/ 22713 w 26"/>
                <a:gd name="T5" fmla="*/ 72207 h 33"/>
                <a:gd name="T6" fmla="*/ 49213 w 26"/>
                <a:gd name="T7" fmla="*/ 106411 h 33"/>
                <a:gd name="T8" fmla="*/ 71926 w 26"/>
                <a:gd name="T9" fmla="*/ 72207 h 33"/>
                <a:gd name="T10" fmla="*/ 71926 w 26"/>
                <a:gd name="T11" fmla="*/ 0 h 33"/>
                <a:gd name="T12" fmla="*/ 98425 w 26"/>
                <a:gd name="T13" fmla="*/ 0 h 33"/>
                <a:gd name="T14" fmla="*/ 98425 w 26"/>
                <a:gd name="T15" fmla="*/ 79808 h 33"/>
                <a:gd name="T16" fmla="*/ 49213 w 26"/>
                <a:gd name="T17" fmla="*/ 125413 h 33"/>
                <a:gd name="T18" fmla="*/ 0 w 26"/>
                <a:gd name="T19" fmla="*/ 79808 h 33"/>
                <a:gd name="T20" fmla="*/ 0 w 26"/>
                <a:gd name="T21" fmla="*/ 0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33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4"/>
                    <a:pt x="8" y="28"/>
                    <a:pt x="13" y="28"/>
                  </a:cubicBezTo>
                  <a:cubicBezTo>
                    <a:pt x="18" y="28"/>
                    <a:pt x="19" y="24"/>
                    <a:pt x="19" y="1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9"/>
                    <a:pt x="21" y="33"/>
                    <a:pt x="13" y="33"/>
                  </a:cubicBezTo>
                  <a:cubicBezTo>
                    <a:pt x="5" y="33"/>
                    <a:pt x="0" y="29"/>
                    <a:pt x="0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13579475" y="-382588"/>
              <a:ext cx="90487" cy="125413"/>
            </a:xfrm>
            <a:custGeom>
              <a:avLst/>
              <a:gdLst>
                <a:gd name="T0" fmla="*/ 90487 w 24"/>
                <a:gd name="T1" fmla="*/ 121613 h 33"/>
                <a:gd name="T2" fmla="*/ 64095 w 24"/>
                <a:gd name="T3" fmla="*/ 125413 h 33"/>
                <a:gd name="T4" fmla="*/ 0 w 24"/>
                <a:gd name="T5" fmla="*/ 64607 h 33"/>
                <a:gd name="T6" fmla="*/ 64095 w 24"/>
                <a:gd name="T7" fmla="*/ 0 h 33"/>
                <a:gd name="T8" fmla="*/ 90487 w 24"/>
                <a:gd name="T9" fmla="*/ 3800 h 33"/>
                <a:gd name="T10" fmla="*/ 90487 w 24"/>
                <a:gd name="T11" fmla="*/ 22802 h 33"/>
                <a:gd name="T12" fmla="*/ 64095 w 24"/>
                <a:gd name="T13" fmla="*/ 19002 h 33"/>
                <a:gd name="T14" fmla="*/ 22622 w 24"/>
                <a:gd name="T15" fmla="*/ 60806 h 33"/>
                <a:gd name="T16" fmla="*/ 64095 w 24"/>
                <a:gd name="T17" fmla="*/ 106411 h 33"/>
                <a:gd name="T18" fmla="*/ 90487 w 24"/>
                <a:gd name="T19" fmla="*/ 98810 h 33"/>
                <a:gd name="T20" fmla="*/ 90487 w 24"/>
                <a:gd name="T21" fmla="*/ 12161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" h="33">
                  <a:moveTo>
                    <a:pt x="24" y="32"/>
                  </a:moveTo>
                  <a:cubicBezTo>
                    <a:pt x="22" y="32"/>
                    <a:pt x="19" y="33"/>
                    <a:pt x="17" y="33"/>
                  </a:cubicBezTo>
                  <a:cubicBezTo>
                    <a:pt x="7" y="33"/>
                    <a:pt x="0" y="28"/>
                    <a:pt x="0" y="17"/>
                  </a:cubicBezTo>
                  <a:cubicBezTo>
                    <a:pt x="0" y="6"/>
                    <a:pt x="6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1" y="5"/>
                    <a:pt x="19" y="5"/>
                    <a:pt x="17" y="5"/>
                  </a:cubicBezTo>
                  <a:cubicBezTo>
                    <a:pt x="10" y="5"/>
                    <a:pt x="6" y="10"/>
                    <a:pt x="6" y="16"/>
                  </a:cubicBezTo>
                  <a:cubicBezTo>
                    <a:pt x="6" y="23"/>
                    <a:pt x="10" y="28"/>
                    <a:pt x="17" y="28"/>
                  </a:cubicBezTo>
                  <a:cubicBezTo>
                    <a:pt x="20" y="28"/>
                    <a:pt x="23" y="27"/>
                    <a:pt x="24" y="26"/>
                  </a:cubicBezTo>
                  <a:lnTo>
                    <a:pt x="24" y="32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Freeform 55"/>
            <p:cNvSpPr>
              <a:spLocks/>
            </p:cNvSpPr>
            <p:nvPr/>
          </p:nvSpPr>
          <p:spPr bwMode="auto">
            <a:xfrm>
              <a:off x="13681075" y="-382588"/>
              <a:ext cx="93662" cy="120650"/>
            </a:xfrm>
            <a:custGeom>
              <a:avLst/>
              <a:gdLst>
                <a:gd name="T0" fmla="*/ 33337 w 59"/>
                <a:gd name="T1" fmla="*/ 19050 h 76"/>
                <a:gd name="T2" fmla="*/ 0 w 59"/>
                <a:gd name="T3" fmla="*/ 19050 h 76"/>
                <a:gd name="T4" fmla="*/ 0 w 59"/>
                <a:gd name="T5" fmla="*/ 0 h 76"/>
                <a:gd name="T6" fmla="*/ 93662 w 59"/>
                <a:gd name="T7" fmla="*/ 0 h 76"/>
                <a:gd name="T8" fmla="*/ 93662 w 59"/>
                <a:gd name="T9" fmla="*/ 19050 h 76"/>
                <a:gd name="T10" fmla="*/ 60325 w 59"/>
                <a:gd name="T11" fmla="*/ 19050 h 76"/>
                <a:gd name="T12" fmla="*/ 60325 w 59"/>
                <a:gd name="T13" fmla="*/ 120650 h 76"/>
                <a:gd name="T14" fmla="*/ 33337 w 59"/>
                <a:gd name="T15" fmla="*/ 120650 h 76"/>
                <a:gd name="T16" fmla="*/ 33337 w 59"/>
                <a:gd name="T17" fmla="*/ 19050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76">
                  <a:moveTo>
                    <a:pt x="21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2"/>
                  </a:lnTo>
                  <a:lnTo>
                    <a:pt x="38" y="12"/>
                  </a:lnTo>
                  <a:lnTo>
                    <a:pt x="38" y="76"/>
                  </a:lnTo>
                  <a:lnTo>
                    <a:pt x="21" y="76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Rectangle 56"/>
            <p:cNvSpPr>
              <a:spLocks noChangeArrowheads="1"/>
            </p:cNvSpPr>
            <p:nvPr/>
          </p:nvSpPr>
          <p:spPr bwMode="auto">
            <a:xfrm>
              <a:off x="13785850" y="-382588"/>
              <a:ext cx="26987" cy="120650"/>
            </a:xfrm>
            <a:prstGeom prst="rect">
              <a:avLst/>
            </a:prstGeom>
            <a:solidFill>
              <a:srgbClr val="8A8C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 b="1">
                <a:solidFill>
                  <a:srgbClr val="000000"/>
                </a:solidFill>
              </a:endParaRPr>
            </a:p>
          </p:txBody>
        </p:sp>
        <p:sp>
          <p:nvSpPr>
            <p:cNvPr id="38" name="Freeform 57"/>
            <p:cNvSpPr>
              <a:spLocks/>
            </p:cNvSpPr>
            <p:nvPr/>
          </p:nvSpPr>
          <p:spPr bwMode="auto">
            <a:xfrm>
              <a:off x="13823950" y="-382588"/>
              <a:ext cx="112712" cy="120650"/>
            </a:xfrm>
            <a:custGeom>
              <a:avLst/>
              <a:gdLst>
                <a:gd name="T0" fmla="*/ 0 w 71"/>
                <a:gd name="T1" fmla="*/ 0 h 76"/>
                <a:gd name="T2" fmla="*/ 25400 w 71"/>
                <a:gd name="T3" fmla="*/ 0 h 76"/>
                <a:gd name="T4" fmla="*/ 55562 w 71"/>
                <a:gd name="T5" fmla="*/ 95250 h 76"/>
                <a:gd name="T6" fmla="*/ 55562 w 71"/>
                <a:gd name="T7" fmla="*/ 95250 h 76"/>
                <a:gd name="T8" fmla="*/ 85725 w 71"/>
                <a:gd name="T9" fmla="*/ 0 h 76"/>
                <a:gd name="T10" fmla="*/ 112712 w 71"/>
                <a:gd name="T11" fmla="*/ 0 h 76"/>
                <a:gd name="T12" fmla="*/ 71437 w 71"/>
                <a:gd name="T13" fmla="*/ 120650 h 76"/>
                <a:gd name="T14" fmla="*/ 41275 w 71"/>
                <a:gd name="T15" fmla="*/ 120650 h 76"/>
                <a:gd name="T16" fmla="*/ 0 w 71"/>
                <a:gd name="T17" fmla="*/ 0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76">
                  <a:moveTo>
                    <a:pt x="0" y="0"/>
                  </a:moveTo>
                  <a:lnTo>
                    <a:pt x="16" y="0"/>
                  </a:lnTo>
                  <a:lnTo>
                    <a:pt x="35" y="60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45" y="76"/>
                  </a:lnTo>
                  <a:lnTo>
                    <a:pt x="26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Rectangle 58"/>
            <p:cNvSpPr>
              <a:spLocks noChangeArrowheads="1"/>
            </p:cNvSpPr>
            <p:nvPr/>
          </p:nvSpPr>
          <p:spPr bwMode="auto">
            <a:xfrm>
              <a:off x="13947775" y="-382588"/>
              <a:ext cx="25400" cy="120650"/>
            </a:xfrm>
            <a:prstGeom prst="rect">
              <a:avLst/>
            </a:prstGeom>
            <a:solidFill>
              <a:srgbClr val="8A8C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 b="1">
                <a:solidFill>
                  <a:srgbClr val="000000"/>
                </a:solidFill>
              </a:endParaRPr>
            </a:p>
          </p:txBody>
        </p:sp>
        <p:sp>
          <p:nvSpPr>
            <p:cNvPr id="40" name="Freeform 59"/>
            <p:cNvSpPr>
              <a:spLocks/>
            </p:cNvSpPr>
            <p:nvPr/>
          </p:nvSpPr>
          <p:spPr bwMode="auto">
            <a:xfrm>
              <a:off x="13984288" y="-382588"/>
              <a:ext cx="95250" cy="120650"/>
            </a:xfrm>
            <a:custGeom>
              <a:avLst/>
              <a:gdLst>
                <a:gd name="T0" fmla="*/ 34925 w 60"/>
                <a:gd name="T1" fmla="*/ 19050 h 76"/>
                <a:gd name="T2" fmla="*/ 0 w 60"/>
                <a:gd name="T3" fmla="*/ 19050 h 76"/>
                <a:gd name="T4" fmla="*/ 0 w 60"/>
                <a:gd name="T5" fmla="*/ 0 h 76"/>
                <a:gd name="T6" fmla="*/ 95250 w 60"/>
                <a:gd name="T7" fmla="*/ 0 h 76"/>
                <a:gd name="T8" fmla="*/ 95250 w 60"/>
                <a:gd name="T9" fmla="*/ 19050 h 76"/>
                <a:gd name="T10" fmla="*/ 60325 w 60"/>
                <a:gd name="T11" fmla="*/ 19050 h 76"/>
                <a:gd name="T12" fmla="*/ 60325 w 60"/>
                <a:gd name="T13" fmla="*/ 120650 h 76"/>
                <a:gd name="T14" fmla="*/ 34925 w 60"/>
                <a:gd name="T15" fmla="*/ 120650 h 76"/>
                <a:gd name="T16" fmla="*/ 34925 w 60"/>
                <a:gd name="T17" fmla="*/ 19050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76">
                  <a:moveTo>
                    <a:pt x="22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12"/>
                  </a:lnTo>
                  <a:lnTo>
                    <a:pt x="38" y="12"/>
                  </a:lnTo>
                  <a:lnTo>
                    <a:pt x="38" y="76"/>
                  </a:lnTo>
                  <a:lnTo>
                    <a:pt x="22" y="76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" name="Freeform 60"/>
            <p:cNvSpPr>
              <a:spLocks/>
            </p:cNvSpPr>
            <p:nvPr/>
          </p:nvSpPr>
          <p:spPr bwMode="auto">
            <a:xfrm>
              <a:off x="14082713" y="-382588"/>
              <a:ext cx="112712" cy="120650"/>
            </a:xfrm>
            <a:custGeom>
              <a:avLst/>
              <a:gdLst>
                <a:gd name="T0" fmla="*/ 44450 w 71"/>
                <a:gd name="T1" fmla="*/ 76200 h 76"/>
                <a:gd name="T2" fmla="*/ 0 w 71"/>
                <a:gd name="T3" fmla="*/ 0 h 76"/>
                <a:gd name="T4" fmla="*/ 30162 w 71"/>
                <a:gd name="T5" fmla="*/ 0 h 76"/>
                <a:gd name="T6" fmla="*/ 57150 w 71"/>
                <a:gd name="T7" fmla="*/ 53975 h 76"/>
                <a:gd name="T8" fmla="*/ 85725 w 71"/>
                <a:gd name="T9" fmla="*/ 0 h 76"/>
                <a:gd name="T10" fmla="*/ 112712 w 71"/>
                <a:gd name="T11" fmla="*/ 0 h 76"/>
                <a:gd name="T12" fmla="*/ 68262 w 71"/>
                <a:gd name="T13" fmla="*/ 76200 h 76"/>
                <a:gd name="T14" fmla="*/ 68262 w 71"/>
                <a:gd name="T15" fmla="*/ 120650 h 76"/>
                <a:gd name="T16" fmla="*/ 44450 w 71"/>
                <a:gd name="T17" fmla="*/ 120650 h 76"/>
                <a:gd name="T18" fmla="*/ 44450 w 71"/>
                <a:gd name="T19" fmla="*/ 76200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76">
                  <a:moveTo>
                    <a:pt x="28" y="48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6" y="34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43" y="48"/>
                  </a:lnTo>
                  <a:lnTo>
                    <a:pt x="43" y="76"/>
                  </a:lnTo>
                  <a:lnTo>
                    <a:pt x="28" y="76"/>
                  </a:lnTo>
                  <a:lnTo>
                    <a:pt x="28" y="48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" name="Freeform 61"/>
            <p:cNvSpPr>
              <a:spLocks/>
            </p:cNvSpPr>
            <p:nvPr/>
          </p:nvSpPr>
          <p:spPr bwMode="auto">
            <a:xfrm>
              <a:off x="14247813" y="-382588"/>
              <a:ext cx="93662" cy="125413"/>
            </a:xfrm>
            <a:custGeom>
              <a:avLst/>
              <a:gdLst>
                <a:gd name="T0" fmla="*/ 93662 w 25"/>
                <a:gd name="T1" fmla="*/ 121613 h 33"/>
                <a:gd name="T2" fmla="*/ 67437 w 25"/>
                <a:gd name="T3" fmla="*/ 125413 h 33"/>
                <a:gd name="T4" fmla="*/ 0 w 25"/>
                <a:gd name="T5" fmla="*/ 64607 h 33"/>
                <a:gd name="T6" fmla="*/ 67437 w 25"/>
                <a:gd name="T7" fmla="*/ 0 h 33"/>
                <a:gd name="T8" fmla="*/ 93662 w 25"/>
                <a:gd name="T9" fmla="*/ 3800 h 33"/>
                <a:gd name="T10" fmla="*/ 93662 w 25"/>
                <a:gd name="T11" fmla="*/ 22802 h 33"/>
                <a:gd name="T12" fmla="*/ 67437 w 25"/>
                <a:gd name="T13" fmla="*/ 19002 h 33"/>
                <a:gd name="T14" fmla="*/ 26225 w 25"/>
                <a:gd name="T15" fmla="*/ 60806 h 33"/>
                <a:gd name="T16" fmla="*/ 67437 w 25"/>
                <a:gd name="T17" fmla="*/ 106411 h 33"/>
                <a:gd name="T18" fmla="*/ 93662 w 25"/>
                <a:gd name="T19" fmla="*/ 98810 h 33"/>
                <a:gd name="T20" fmla="*/ 93662 w 25"/>
                <a:gd name="T21" fmla="*/ 12161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" h="33">
                  <a:moveTo>
                    <a:pt x="25" y="32"/>
                  </a:moveTo>
                  <a:cubicBezTo>
                    <a:pt x="23" y="32"/>
                    <a:pt x="20" y="33"/>
                    <a:pt x="18" y="33"/>
                  </a:cubicBezTo>
                  <a:cubicBezTo>
                    <a:pt x="8" y="33"/>
                    <a:pt x="0" y="28"/>
                    <a:pt x="0" y="17"/>
                  </a:cubicBezTo>
                  <a:cubicBezTo>
                    <a:pt x="0" y="6"/>
                    <a:pt x="7" y="0"/>
                    <a:pt x="18" y="0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5"/>
                    <a:pt x="20" y="5"/>
                    <a:pt x="18" y="5"/>
                  </a:cubicBezTo>
                  <a:cubicBezTo>
                    <a:pt x="11" y="5"/>
                    <a:pt x="7" y="10"/>
                    <a:pt x="7" y="16"/>
                  </a:cubicBezTo>
                  <a:cubicBezTo>
                    <a:pt x="7" y="23"/>
                    <a:pt x="11" y="28"/>
                    <a:pt x="18" y="28"/>
                  </a:cubicBezTo>
                  <a:cubicBezTo>
                    <a:pt x="20" y="28"/>
                    <a:pt x="23" y="27"/>
                    <a:pt x="25" y="26"/>
                  </a:cubicBezTo>
                  <a:lnTo>
                    <a:pt x="25" y="32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" name="Freeform 62"/>
            <p:cNvSpPr>
              <a:spLocks/>
            </p:cNvSpPr>
            <p:nvPr/>
          </p:nvSpPr>
          <p:spPr bwMode="auto">
            <a:xfrm>
              <a:off x="14360525" y="-382588"/>
              <a:ext cx="71437" cy="120650"/>
            </a:xfrm>
            <a:custGeom>
              <a:avLst/>
              <a:gdLst>
                <a:gd name="T0" fmla="*/ 0 w 45"/>
                <a:gd name="T1" fmla="*/ 0 h 76"/>
                <a:gd name="T2" fmla="*/ 71437 w 45"/>
                <a:gd name="T3" fmla="*/ 0 h 76"/>
                <a:gd name="T4" fmla="*/ 71437 w 45"/>
                <a:gd name="T5" fmla="*/ 19050 h 76"/>
                <a:gd name="T6" fmla="*/ 22225 w 45"/>
                <a:gd name="T7" fmla="*/ 19050 h 76"/>
                <a:gd name="T8" fmla="*/ 22225 w 45"/>
                <a:gd name="T9" fmla="*/ 49213 h 76"/>
                <a:gd name="T10" fmla="*/ 68262 w 45"/>
                <a:gd name="T11" fmla="*/ 49213 h 76"/>
                <a:gd name="T12" fmla="*/ 68262 w 45"/>
                <a:gd name="T13" fmla="*/ 68263 h 76"/>
                <a:gd name="T14" fmla="*/ 22225 w 45"/>
                <a:gd name="T15" fmla="*/ 68263 h 76"/>
                <a:gd name="T16" fmla="*/ 22225 w 45"/>
                <a:gd name="T17" fmla="*/ 103188 h 76"/>
                <a:gd name="T18" fmla="*/ 71437 w 45"/>
                <a:gd name="T19" fmla="*/ 103188 h 76"/>
                <a:gd name="T20" fmla="*/ 71437 w 45"/>
                <a:gd name="T21" fmla="*/ 120650 h 76"/>
                <a:gd name="T22" fmla="*/ 0 w 45"/>
                <a:gd name="T23" fmla="*/ 120650 h 76"/>
                <a:gd name="T24" fmla="*/ 0 w 45"/>
                <a:gd name="T25" fmla="*/ 0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5" h="76">
                  <a:moveTo>
                    <a:pt x="0" y="0"/>
                  </a:move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31"/>
                  </a:lnTo>
                  <a:lnTo>
                    <a:pt x="43" y="31"/>
                  </a:lnTo>
                  <a:lnTo>
                    <a:pt x="43" y="43"/>
                  </a:lnTo>
                  <a:lnTo>
                    <a:pt x="14" y="43"/>
                  </a:lnTo>
                  <a:lnTo>
                    <a:pt x="14" y="65"/>
                  </a:lnTo>
                  <a:lnTo>
                    <a:pt x="45" y="65"/>
                  </a:lnTo>
                  <a:lnTo>
                    <a:pt x="45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" name="Freeform 63"/>
            <p:cNvSpPr>
              <a:spLocks/>
            </p:cNvSpPr>
            <p:nvPr/>
          </p:nvSpPr>
          <p:spPr bwMode="auto">
            <a:xfrm>
              <a:off x="14454188" y="-382588"/>
              <a:ext cx="98425" cy="120650"/>
            </a:xfrm>
            <a:custGeom>
              <a:avLst/>
              <a:gdLst>
                <a:gd name="T0" fmla="*/ 0 w 62"/>
                <a:gd name="T1" fmla="*/ 0 h 76"/>
                <a:gd name="T2" fmla="*/ 30163 w 62"/>
                <a:gd name="T3" fmla="*/ 0 h 76"/>
                <a:gd name="T4" fmla="*/ 76200 w 62"/>
                <a:gd name="T5" fmla="*/ 90488 h 76"/>
                <a:gd name="T6" fmla="*/ 76200 w 62"/>
                <a:gd name="T7" fmla="*/ 90488 h 76"/>
                <a:gd name="T8" fmla="*/ 76200 w 62"/>
                <a:gd name="T9" fmla="*/ 0 h 76"/>
                <a:gd name="T10" fmla="*/ 98425 w 62"/>
                <a:gd name="T11" fmla="*/ 0 h 76"/>
                <a:gd name="T12" fmla="*/ 98425 w 62"/>
                <a:gd name="T13" fmla="*/ 120650 h 76"/>
                <a:gd name="T14" fmla="*/ 68263 w 62"/>
                <a:gd name="T15" fmla="*/ 120650 h 76"/>
                <a:gd name="T16" fmla="*/ 23813 w 62"/>
                <a:gd name="T17" fmla="*/ 30163 h 76"/>
                <a:gd name="T18" fmla="*/ 23813 w 62"/>
                <a:gd name="T19" fmla="*/ 30163 h 76"/>
                <a:gd name="T20" fmla="*/ 23813 w 62"/>
                <a:gd name="T21" fmla="*/ 120650 h 76"/>
                <a:gd name="T22" fmla="*/ 0 w 62"/>
                <a:gd name="T23" fmla="*/ 120650 h 76"/>
                <a:gd name="T24" fmla="*/ 0 w 62"/>
                <a:gd name="T25" fmla="*/ 0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2" h="76">
                  <a:moveTo>
                    <a:pt x="0" y="0"/>
                  </a:moveTo>
                  <a:lnTo>
                    <a:pt x="19" y="0"/>
                  </a:lnTo>
                  <a:lnTo>
                    <a:pt x="48" y="57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62" y="76"/>
                  </a:lnTo>
                  <a:lnTo>
                    <a:pt x="43" y="76"/>
                  </a:lnTo>
                  <a:lnTo>
                    <a:pt x="15" y="19"/>
                  </a:lnTo>
                  <a:lnTo>
                    <a:pt x="15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" name="Freeform 64"/>
            <p:cNvSpPr>
              <a:spLocks/>
            </p:cNvSpPr>
            <p:nvPr/>
          </p:nvSpPr>
          <p:spPr bwMode="auto">
            <a:xfrm>
              <a:off x="14566900" y="-382588"/>
              <a:ext cx="90487" cy="120650"/>
            </a:xfrm>
            <a:custGeom>
              <a:avLst/>
              <a:gdLst>
                <a:gd name="T0" fmla="*/ 34925 w 57"/>
                <a:gd name="T1" fmla="*/ 19050 h 76"/>
                <a:gd name="T2" fmla="*/ 0 w 57"/>
                <a:gd name="T3" fmla="*/ 19050 h 76"/>
                <a:gd name="T4" fmla="*/ 0 w 57"/>
                <a:gd name="T5" fmla="*/ 0 h 76"/>
                <a:gd name="T6" fmla="*/ 90487 w 57"/>
                <a:gd name="T7" fmla="*/ 0 h 76"/>
                <a:gd name="T8" fmla="*/ 90487 w 57"/>
                <a:gd name="T9" fmla="*/ 19050 h 76"/>
                <a:gd name="T10" fmla="*/ 57150 w 57"/>
                <a:gd name="T11" fmla="*/ 19050 h 76"/>
                <a:gd name="T12" fmla="*/ 57150 w 57"/>
                <a:gd name="T13" fmla="*/ 120650 h 76"/>
                <a:gd name="T14" fmla="*/ 34925 w 57"/>
                <a:gd name="T15" fmla="*/ 120650 h 76"/>
                <a:gd name="T16" fmla="*/ 34925 w 57"/>
                <a:gd name="T17" fmla="*/ 19050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76">
                  <a:moveTo>
                    <a:pt x="22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2"/>
                  </a:lnTo>
                  <a:lnTo>
                    <a:pt x="36" y="12"/>
                  </a:lnTo>
                  <a:lnTo>
                    <a:pt x="36" y="76"/>
                  </a:lnTo>
                  <a:lnTo>
                    <a:pt x="22" y="76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" name="Freeform 65"/>
            <p:cNvSpPr>
              <a:spLocks/>
            </p:cNvSpPr>
            <p:nvPr/>
          </p:nvSpPr>
          <p:spPr bwMode="auto">
            <a:xfrm>
              <a:off x="14673263" y="-382588"/>
              <a:ext cx="71437" cy="120650"/>
            </a:xfrm>
            <a:custGeom>
              <a:avLst/>
              <a:gdLst>
                <a:gd name="T0" fmla="*/ 0 w 45"/>
                <a:gd name="T1" fmla="*/ 0 h 76"/>
                <a:gd name="T2" fmla="*/ 71437 w 45"/>
                <a:gd name="T3" fmla="*/ 0 h 76"/>
                <a:gd name="T4" fmla="*/ 71437 w 45"/>
                <a:gd name="T5" fmla="*/ 19050 h 76"/>
                <a:gd name="T6" fmla="*/ 25400 w 45"/>
                <a:gd name="T7" fmla="*/ 19050 h 76"/>
                <a:gd name="T8" fmla="*/ 25400 w 45"/>
                <a:gd name="T9" fmla="*/ 49213 h 76"/>
                <a:gd name="T10" fmla="*/ 66675 w 45"/>
                <a:gd name="T11" fmla="*/ 49213 h 76"/>
                <a:gd name="T12" fmla="*/ 66675 w 45"/>
                <a:gd name="T13" fmla="*/ 68263 h 76"/>
                <a:gd name="T14" fmla="*/ 25400 w 45"/>
                <a:gd name="T15" fmla="*/ 68263 h 76"/>
                <a:gd name="T16" fmla="*/ 25400 w 45"/>
                <a:gd name="T17" fmla="*/ 103188 h 76"/>
                <a:gd name="T18" fmla="*/ 71437 w 45"/>
                <a:gd name="T19" fmla="*/ 103188 h 76"/>
                <a:gd name="T20" fmla="*/ 71437 w 45"/>
                <a:gd name="T21" fmla="*/ 120650 h 76"/>
                <a:gd name="T22" fmla="*/ 0 w 45"/>
                <a:gd name="T23" fmla="*/ 120650 h 76"/>
                <a:gd name="T24" fmla="*/ 0 w 45"/>
                <a:gd name="T25" fmla="*/ 0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5" h="76">
                  <a:moveTo>
                    <a:pt x="0" y="0"/>
                  </a:moveTo>
                  <a:lnTo>
                    <a:pt x="45" y="0"/>
                  </a:lnTo>
                  <a:lnTo>
                    <a:pt x="45" y="12"/>
                  </a:lnTo>
                  <a:lnTo>
                    <a:pt x="16" y="12"/>
                  </a:lnTo>
                  <a:lnTo>
                    <a:pt x="16" y="31"/>
                  </a:lnTo>
                  <a:lnTo>
                    <a:pt x="42" y="31"/>
                  </a:lnTo>
                  <a:lnTo>
                    <a:pt x="42" y="43"/>
                  </a:lnTo>
                  <a:lnTo>
                    <a:pt x="16" y="43"/>
                  </a:lnTo>
                  <a:lnTo>
                    <a:pt x="16" y="65"/>
                  </a:lnTo>
                  <a:lnTo>
                    <a:pt x="45" y="65"/>
                  </a:lnTo>
                  <a:lnTo>
                    <a:pt x="45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" name="Freeform 66"/>
            <p:cNvSpPr>
              <a:spLocks noEditPoints="1"/>
            </p:cNvSpPr>
            <p:nvPr/>
          </p:nvSpPr>
          <p:spPr bwMode="auto">
            <a:xfrm>
              <a:off x="14766925" y="-382588"/>
              <a:ext cx="90487" cy="120650"/>
            </a:xfrm>
            <a:custGeom>
              <a:avLst/>
              <a:gdLst>
                <a:gd name="T0" fmla="*/ 26392 w 24"/>
                <a:gd name="T1" fmla="*/ 18852 h 32"/>
                <a:gd name="T2" fmla="*/ 33933 w 24"/>
                <a:gd name="T3" fmla="*/ 18852 h 32"/>
                <a:gd name="T4" fmla="*/ 56554 w 24"/>
                <a:gd name="T5" fmla="*/ 33933 h 32"/>
                <a:gd name="T6" fmla="*/ 33933 w 24"/>
                <a:gd name="T7" fmla="*/ 52784 h 32"/>
                <a:gd name="T8" fmla="*/ 26392 w 24"/>
                <a:gd name="T9" fmla="*/ 52784 h 32"/>
                <a:gd name="T10" fmla="*/ 26392 w 24"/>
                <a:gd name="T11" fmla="*/ 18852 h 32"/>
                <a:gd name="T12" fmla="*/ 0 w 24"/>
                <a:gd name="T13" fmla="*/ 120650 h 32"/>
                <a:gd name="T14" fmla="*/ 26392 w 24"/>
                <a:gd name="T15" fmla="*/ 120650 h 32"/>
                <a:gd name="T16" fmla="*/ 26392 w 24"/>
                <a:gd name="T17" fmla="*/ 71636 h 32"/>
                <a:gd name="T18" fmla="*/ 33933 w 24"/>
                <a:gd name="T19" fmla="*/ 71636 h 32"/>
                <a:gd name="T20" fmla="*/ 49014 w 24"/>
                <a:gd name="T21" fmla="*/ 82947 h 32"/>
                <a:gd name="T22" fmla="*/ 64095 w 24"/>
                <a:gd name="T23" fmla="*/ 120650 h 32"/>
                <a:gd name="T24" fmla="*/ 90487 w 24"/>
                <a:gd name="T25" fmla="*/ 120650 h 32"/>
                <a:gd name="T26" fmla="*/ 71636 w 24"/>
                <a:gd name="T27" fmla="*/ 75406 h 32"/>
                <a:gd name="T28" fmla="*/ 56554 w 24"/>
                <a:gd name="T29" fmla="*/ 60325 h 32"/>
                <a:gd name="T30" fmla="*/ 56554 w 24"/>
                <a:gd name="T31" fmla="*/ 60325 h 32"/>
                <a:gd name="T32" fmla="*/ 82946 w 24"/>
                <a:gd name="T33" fmla="*/ 33933 h 32"/>
                <a:gd name="T34" fmla="*/ 26392 w 24"/>
                <a:gd name="T35" fmla="*/ 0 h 32"/>
                <a:gd name="T36" fmla="*/ 0 w 24"/>
                <a:gd name="T37" fmla="*/ 0 h 32"/>
                <a:gd name="T38" fmla="*/ 0 w 24"/>
                <a:gd name="T39" fmla="*/ 12065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32">
                  <a:moveTo>
                    <a:pt x="7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2" y="5"/>
                    <a:pt x="15" y="6"/>
                    <a:pt x="15" y="9"/>
                  </a:cubicBezTo>
                  <a:cubicBezTo>
                    <a:pt x="15" y="13"/>
                    <a:pt x="12" y="14"/>
                    <a:pt x="9" y="14"/>
                  </a:cubicBezTo>
                  <a:cubicBezTo>
                    <a:pt x="7" y="14"/>
                    <a:pt x="7" y="14"/>
                    <a:pt x="7" y="14"/>
                  </a:cubicBezTo>
                  <a:lnTo>
                    <a:pt x="7" y="5"/>
                  </a:lnTo>
                  <a:close/>
                  <a:moveTo>
                    <a:pt x="0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2" y="20"/>
                    <a:pt x="13" y="2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18"/>
                    <a:pt x="17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0" y="16"/>
                    <a:pt x="22" y="13"/>
                    <a:pt x="22" y="9"/>
                  </a:cubicBezTo>
                  <a:cubicBezTo>
                    <a:pt x="22" y="0"/>
                    <a:pt x="14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8A8C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" name="Freeform 67"/>
            <p:cNvSpPr>
              <a:spLocks noEditPoints="1"/>
            </p:cNvSpPr>
            <p:nvPr/>
          </p:nvSpPr>
          <p:spPr bwMode="auto">
            <a:xfrm>
              <a:off x="10380663" y="-1257300"/>
              <a:ext cx="1720850" cy="1254125"/>
            </a:xfrm>
            <a:custGeom>
              <a:avLst/>
              <a:gdLst>
                <a:gd name="T0" fmla="*/ 169079 w 458"/>
                <a:gd name="T1" fmla="*/ 534235 h 331"/>
                <a:gd name="T2" fmla="*/ 169079 w 458"/>
                <a:gd name="T3" fmla="*/ 151556 h 331"/>
                <a:gd name="T4" fmla="*/ 0 w 458"/>
                <a:gd name="T5" fmla="*/ 151556 h 331"/>
                <a:gd name="T6" fmla="*/ 0 w 458"/>
                <a:gd name="T7" fmla="*/ 1000269 h 331"/>
                <a:gd name="T8" fmla="*/ 169079 w 458"/>
                <a:gd name="T9" fmla="*/ 1000269 h 331"/>
                <a:gd name="T10" fmla="*/ 169079 w 458"/>
                <a:gd name="T11" fmla="*/ 867657 h 331"/>
                <a:gd name="T12" fmla="*/ 447120 w 458"/>
                <a:gd name="T13" fmla="*/ 1007847 h 331"/>
                <a:gd name="T14" fmla="*/ 529781 w 458"/>
                <a:gd name="T15" fmla="*/ 1000269 h 331"/>
                <a:gd name="T16" fmla="*/ 529781 w 458"/>
                <a:gd name="T17" fmla="*/ 833557 h 331"/>
                <a:gd name="T18" fmla="*/ 447120 w 458"/>
                <a:gd name="T19" fmla="*/ 841135 h 331"/>
                <a:gd name="T20" fmla="*/ 274284 w 458"/>
                <a:gd name="T21" fmla="*/ 700946 h 331"/>
                <a:gd name="T22" fmla="*/ 447120 w 458"/>
                <a:gd name="T23" fmla="*/ 560757 h 331"/>
                <a:gd name="T24" fmla="*/ 529781 w 458"/>
                <a:gd name="T25" fmla="*/ 568335 h 331"/>
                <a:gd name="T26" fmla="*/ 529781 w 458"/>
                <a:gd name="T27" fmla="*/ 401623 h 331"/>
                <a:gd name="T28" fmla="*/ 447120 w 458"/>
                <a:gd name="T29" fmla="*/ 394045 h 331"/>
                <a:gd name="T30" fmla="*/ 169079 w 458"/>
                <a:gd name="T31" fmla="*/ 534235 h 331"/>
                <a:gd name="T32" fmla="*/ 924299 w 458"/>
                <a:gd name="T33" fmla="*/ 287956 h 331"/>
                <a:gd name="T34" fmla="*/ 1067077 w 458"/>
                <a:gd name="T35" fmla="*/ 143978 h 331"/>
                <a:gd name="T36" fmla="*/ 924299 w 458"/>
                <a:gd name="T37" fmla="*/ 0 h 331"/>
                <a:gd name="T38" fmla="*/ 781521 w 458"/>
                <a:gd name="T39" fmla="*/ 143978 h 331"/>
                <a:gd name="T40" fmla="*/ 924299 w 458"/>
                <a:gd name="T41" fmla="*/ 287956 h 331"/>
                <a:gd name="T42" fmla="*/ 924299 w 458"/>
                <a:gd name="T43" fmla="*/ 394045 h 331"/>
                <a:gd name="T44" fmla="*/ 619957 w 458"/>
                <a:gd name="T45" fmla="*/ 700946 h 331"/>
                <a:gd name="T46" fmla="*/ 619957 w 458"/>
                <a:gd name="T47" fmla="*/ 700946 h 331"/>
                <a:gd name="T48" fmla="*/ 619957 w 458"/>
                <a:gd name="T49" fmla="*/ 1254125 h 331"/>
                <a:gd name="T50" fmla="*/ 789036 w 458"/>
                <a:gd name="T51" fmla="*/ 1254125 h 331"/>
                <a:gd name="T52" fmla="*/ 789036 w 458"/>
                <a:gd name="T53" fmla="*/ 977535 h 331"/>
                <a:gd name="T54" fmla="*/ 924299 w 458"/>
                <a:gd name="T55" fmla="*/ 1007847 h 331"/>
                <a:gd name="T56" fmla="*/ 1232399 w 458"/>
                <a:gd name="T57" fmla="*/ 700946 h 331"/>
                <a:gd name="T58" fmla="*/ 924299 w 458"/>
                <a:gd name="T59" fmla="*/ 394045 h 331"/>
                <a:gd name="T60" fmla="*/ 924299 w 458"/>
                <a:gd name="T61" fmla="*/ 837346 h 331"/>
                <a:gd name="T62" fmla="*/ 789036 w 458"/>
                <a:gd name="T63" fmla="*/ 700946 h 331"/>
                <a:gd name="T64" fmla="*/ 924299 w 458"/>
                <a:gd name="T65" fmla="*/ 564546 h 331"/>
                <a:gd name="T66" fmla="*/ 1063320 w 458"/>
                <a:gd name="T67" fmla="*/ 700946 h 331"/>
                <a:gd name="T68" fmla="*/ 924299 w 458"/>
                <a:gd name="T69" fmla="*/ 837346 h 331"/>
                <a:gd name="T70" fmla="*/ 1638189 w 458"/>
                <a:gd name="T71" fmla="*/ 560757 h 331"/>
                <a:gd name="T72" fmla="*/ 1720850 w 458"/>
                <a:gd name="T73" fmla="*/ 568335 h 331"/>
                <a:gd name="T74" fmla="*/ 1720850 w 458"/>
                <a:gd name="T75" fmla="*/ 401623 h 331"/>
                <a:gd name="T76" fmla="*/ 1638189 w 458"/>
                <a:gd name="T77" fmla="*/ 394045 h 331"/>
                <a:gd name="T78" fmla="*/ 1300031 w 458"/>
                <a:gd name="T79" fmla="*/ 700946 h 331"/>
                <a:gd name="T80" fmla="*/ 1638189 w 458"/>
                <a:gd name="T81" fmla="*/ 1007847 h 331"/>
                <a:gd name="T82" fmla="*/ 1720850 w 458"/>
                <a:gd name="T83" fmla="*/ 1000269 h 331"/>
                <a:gd name="T84" fmla="*/ 1720850 w 458"/>
                <a:gd name="T85" fmla="*/ 833557 h 331"/>
                <a:gd name="T86" fmla="*/ 1638189 w 458"/>
                <a:gd name="T87" fmla="*/ 841135 h 331"/>
                <a:gd name="T88" fmla="*/ 1638189 w 458"/>
                <a:gd name="T89" fmla="*/ 841135 h 331"/>
                <a:gd name="T90" fmla="*/ 1465353 w 458"/>
                <a:gd name="T91" fmla="*/ 700946 h 331"/>
                <a:gd name="T92" fmla="*/ 1638189 w 458"/>
                <a:gd name="T93" fmla="*/ 560757 h 33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8" h="331">
                  <a:moveTo>
                    <a:pt x="45" y="141"/>
                  </a:moveTo>
                  <a:cubicBezTo>
                    <a:pt x="45" y="40"/>
                    <a:pt x="45" y="40"/>
                    <a:pt x="4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45" y="264"/>
                    <a:pt x="45" y="264"/>
                    <a:pt x="45" y="264"/>
                  </a:cubicBezTo>
                  <a:cubicBezTo>
                    <a:pt x="45" y="229"/>
                    <a:pt x="45" y="229"/>
                    <a:pt x="45" y="229"/>
                  </a:cubicBezTo>
                  <a:cubicBezTo>
                    <a:pt x="61" y="250"/>
                    <a:pt x="88" y="266"/>
                    <a:pt x="119" y="266"/>
                  </a:cubicBezTo>
                  <a:cubicBezTo>
                    <a:pt x="126" y="266"/>
                    <a:pt x="134" y="265"/>
                    <a:pt x="141" y="264"/>
                  </a:cubicBezTo>
                  <a:cubicBezTo>
                    <a:pt x="141" y="220"/>
                    <a:pt x="141" y="220"/>
                    <a:pt x="141" y="220"/>
                  </a:cubicBezTo>
                  <a:cubicBezTo>
                    <a:pt x="134" y="221"/>
                    <a:pt x="127" y="222"/>
                    <a:pt x="119" y="222"/>
                  </a:cubicBezTo>
                  <a:cubicBezTo>
                    <a:pt x="94" y="222"/>
                    <a:pt x="73" y="205"/>
                    <a:pt x="73" y="185"/>
                  </a:cubicBezTo>
                  <a:cubicBezTo>
                    <a:pt x="73" y="165"/>
                    <a:pt x="94" y="148"/>
                    <a:pt x="119" y="148"/>
                  </a:cubicBezTo>
                  <a:cubicBezTo>
                    <a:pt x="127" y="148"/>
                    <a:pt x="134" y="149"/>
                    <a:pt x="141" y="150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34" y="105"/>
                    <a:pt x="126" y="104"/>
                    <a:pt x="119" y="104"/>
                  </a:cubicBezTo>
                  <a:cubicBezTo>
                    <a:pt x="88" y="104"/>
                    <a:pt x="61" y="120"/>
                    <a:pt x="45" y="141"/>
                  </a:cubicBezTo>
                  <a:close/>
                  <a:moveTo>
                    <a:pt x="246" y="76"/>
                  </a:moveTo>
                  <a:cubicBezTo>
                    <a:pt x="267" y="76"/>
                    <a:pt x="284" y="59"/>
                    <a:pt x="284" y="38"/>
                  </a:cubicBezTo>
                  <a:cubicBezTo>
                    <a:pt x="284" y="17"/>
                    <a:pt x="267" y="0"/>
                    <a:pt x="246" y="0"/>
                  </a:cubicBezTo>
                  <a:cubicBezTo>
                    <a:pt x="225" y="0"/>
                    <a:pt x="208" y="17"/>
                    <a:pt x="208" y="38"/>
                  </a:cubicBezTo>
                  <a:cubicBezTo>
                    <a:pt x="208" y="59"/>
                    <a:pt x="225" y="76"/>
                    <a:pt x="246" y="76"/>
                  </a:cubicBezTo>
                  <a:close/>
                  <a:moveTo>
                    <a:pt x="246" y="104"/>
                  </a:moveTo>
                  <a:cubicBezTo>
                    <a:pt x="202" y="104"/>
                    <a:pt x="165" y="140"/>
                    <a:pt x="165" y="185"/>
                  </a:cubicBezTo>
                  <a:cubicBezTo>
                    <a:pt x="165" y="185"/>
                    <a:pt x="165" y="185"/>
                    <a:pt x="165" y="185"/>
                  </a:cubicBezTo>
                  <a:cubicBezTo>
                    <a:pt x="165" y="331"/>
                    <a:pt x="165" y="331"/>
                    <a:pt x="165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10" y="258"/>
                    <a:pt x="210" y="258"/>
                    <a:pt x="210" y="258"/>
                  </a:cubicBezTo>
                  <a:cubicBezTo>
                    <a:pt x="221" y="263"/>
                    <a:pt x="233" y="266"/>
                    <a:pt x="246" y="266"/>
                  </a:cubicBezTo>
                  <a:cubicBezTo>
                    <a:pt x="291" y="266"/>
                    <a:pt x="328" y="230"/>
                    <a:pt x="328" y="185"/>
                  </a:cubicBezTo>
                  <a:cubicBezTo>
                    <a:pt x="328" y="140"/>
                    <a:pt x="291" y="104"/>
                    <a:pt x="246" y="104"/>
                  </a:cubicBezTo>
                  <a:close/>
                  <a:moveTo>
                    <a:pt x="246" y="221"/>
                  </a:moveTo>
                  <a:cubicBezTo>
                    <a:pt x="226" y="221"/>
                    <a:pt x="210" y="205"/>
                    <a:pt x="210" y="185"/>
                  </a:cubicBezTo>
                  <a:cubicBezTo>
                    <a:pt x="210" y="165"/>
                    <a:pt x="226" y="149"/>
                    <a:pt x="246" y="149"/>
                  </a:cubicBezTo>
                  <a:cubicBezTo>
                    <a:pt x="266" y="149"/>
                    <a:pt x="283" y="165"/>
                    <a:pt x="283" y="185"/>
                  </a:cubicBezTo>
                  <a:cubicBezTo>
                    <a:pt x="283" y="205"/>
                    <a:pt x="266" y="221"/>
                    <a:pt x="246" y="221"/>
                  </a:cubicBezTo>
                  <a:close/>
                  <a:moveTo>
                    <a:pt x="436" y="148"/>
                  </a:moveTo>
                  <a:cubicBezTo>
                    <a:pt x="445" y="148"/>
                    <a:pt x="452" y="149"/>
                    <a:pt x="458" y="150"/>
                  </a:cubicBezTo>
                  <a:cubicBezTo>
                    <a:pt x="458" y="106"/>
                    <a:pt x="458" y="106"/>
                    <a:pt x="458" y="106"/>
                  </a:cubicBezTo>
                  <a:cubicBezTo>
                    <a:pt x="451" y="105"/>
                    <a:pt x="444" y="104"/>
                    <a:pt x="436" y="104"/>
                  </a:cubicBezTo>
                  <a:cubicBezTo>
                    <a:pt x="386" y="104"/>
                    <a:pt x="346" y="140"/>
                    <a:pt x="346" y="185"/>
                  </a:cubicBezTo>
                  <a:cubicBezTo>
                    <a:pt x="346" y="230"/>
                    <a:pt x="386" y="266"/>
                    <a:pt x="436" y="266"/>
                  </a:cubicBezTo>
                  <a:cubicBezTo>
                    <a:pt x="444" y="266"/>
                    <a:pt x="451" y="265"/>
                    <a:pt x="458" y="264"/>
                  </a:cubicBezTo>
                  <a:cubicBezTo>
                    <a:pt x="458" y="220"/>
                    <a:pt x="458" y="220"/>
                    <a:pt x="458" y="220"/>
                  </a:cubicBezTo>
                  <a:cubicBezTo>
                    <a:pt x="452" y="221"/>
                    <a:pt x="445" y="222"/>
                    <a:pt x="436" y="222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11" y="222"/>
                    <a:pt x="390" y="205"/>
                    <a:pt x="390" y="185"/>
                  </a:cubicBezTo>
                  <a:cubicBezTo>
                    <a:pt x="390" y="165"/>
                    <a:pt x="411" y="148"/>
                    <a:pt x="436" y="148"/>
                  </a:cubicBezTo>
                  <a:close/>
                </a:path>
              </a:pathLst>
            </a:custGeom>
            <a:solidFill>
              <a:srgbClr val="EF41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56" name="직사각형 84"/>
          <p:cNvSpPr>
            <a:spLocks noChangeArrowheads="1"/>
          </p:cNvSpPr>
          <p:nvPr userDrawn="1"/>
        </p:nvSpPr>
        <p:spPr bwMode="auto">
          <a:xfrm>
            <a:off x="1588" y="0"/>
            <a:ext cx="2951162" cy="220821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25400" algn="ctr">
            <a:noFill/>
            <a:miter lim="800000"/>
            <a:headEnd/>
            <a:tailEnd/>
          </a:ln>
        </p:spPr>
        <p:txBody>
          <a:bodyPr lIns="83988" tIns="41994" rIns="83988" bIns="41994" anchor="ctr"/>
          <a:lstStyle/>
          <a:p>
            <a:pPr algn="ctr"/>
            <a:r>
              <a:rPr lang="en-US" altLang="ko-KR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	</a:t>
            </a:r>
            <a:endParaRPr lang="ko-KR" altLang="en-US" b="1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04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0"/>
            <a:ext cx="9144000" cy="4060825"/>
          </a:xfrm>
          <a:prstGeom prst="rect">
            <a:avLst/>
          </a:prstGeom>
          <a:solidFill>
            <a:srgbClr val="D9DCDF"/>
          </a:solidFill>
          <a:ln w="25400" cap="flat" cmpd="sng" algn="ctr">
            <a:noFill/>
            <a:prstDash val="solid"/>
          </a:ln>
          <a:effectLst/>
        </p:spPr>
        <p:txBody>
          <a:bodyPr lIns="83988" tIns="41994" rIns="83988" bIns="4199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6" name="Freeform 9"/>
          <p:cNvSpPr>
            <a:spLocks/>
          </p:cNvSpPr>
          <p:nvPr userDrawn="1"/>
        </p:nvSpPr>
        <p:spPr bwMode="auto">
          <a:xfrm>
            <a:off x="-19050" y="-3175"/>
            <a:ext cx="10033000" cy="3294063"/>
          </a:xfrm>
          <a:custGeom>
            <a:avLst/>
            <a:gdLst>
              <a:gd name="T0" fmla="*/ 10032491 w 6821"/>
              <a:gd name="T1" fmla="*/ 0 h 2287"/>
              <a:gd name="T2" fmla="*/ 0 w 6821"/>
              <a:gd name="T3" fmla="*/ 0 h 2287"/>
              <a:gd name="T4" fmla="*/ 0 w 6821"/>
              <a:gd name="T5" fmla="*/ 3293626 h 2287"/>
              <a:gd name="T6" fmla="*/ 5940658 w 6821"/>
              <a:gd name="T7" fmla="*/ 3293626 h 2287"/>
              <a:gd name="T8" fmla="*/ 5940658 w 6821"/>
              <a:gd name="T9" fmla="*/ 2998395 h 2287"/>
              <a:gd name="T10" fmla="*/ 10032491 w 6821"/>
              <a:gd name="T11" fmla="*/ 2998395 h 2287"/>
              <a:gd name="T12" fmla="*/ 10032491 w 6821"/>
              <a:gd name="T13" fmla="*/ 3293626 h 2287"/>
              <a:gd name="T14" fmla="*/ 10032491 w 6821"/>
              <a:gd name="T15" fmla="*/ 0 h 22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1" h="2287">
                <a:moveTo>
                  <a:pt x="6821" y="0"/>
                </a:moveTo>
                <a:lnTo>
                  <a:pt x="0" y="0"/>
                </a:lnTo>
                <a:lnTo>
                  <a:pt x="0" y="2287"/>
                </a:lnTo>
                <a:lnTo>
                  <a:pt x="4039" y="2287"/>
                </a:lnTo>
                <a:lnTo>
                  <a:pt x="4039" y="2082"/>
                </a:lnTo>
                <a:lnTo>
                  <a:pt x="6821" y="2082"/>
                </a:lnTo>
                <a:lnTo>
                  <a:pt x="6821" y="2287"/>
                </a:lnTo>
                <a:lnTo>
                  <a:pt x="6821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83988" tIns="41994" rIns="83988" bIns="41994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그림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309320"/>
            <a:ext cx="1244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19"/>
          <p:cNvSpPr>
            <a:spLocks noChangeArrowheads="1"/>
          </p:cNvSpPr>
          <p:nvPr userDrawn="1"/>
        </p:nvSpPr>
        <p:spPr bwMode="auto">
          <a:xfrm>
            <a:off x="449263" y="0"/>
            <a:ext cx="5413375" cy="40465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25400" algn="ctr">
            <a:noFill/>
            <a:miter lim="800000"/>
            <a:headEnd/>
            <a:tailEnd/>
          </a:ln>
        </p:spPr>
        <p:txBody>
          <a:bodyPr lIns="83988" tIns="41994" rIns="83988" bIns="41994" anchor="ctr"/>
          <a:lstStyle/>
          <a:p>
            <a:pPr algn="ctr"/>
            <a:r>
              <a:rPr lang="en-US" altLang="ko-KR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	</a:t>
            </a:r>
            <a:endParaRPr lang="ko-KR" altLang="en-US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9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2659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속지상단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9144000" cy="764704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51520" y="23763"/>
            <a:ext cx="8229600" cy="706437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901819" y="6628530"/>
            <a:ext cx="2307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prstClr val="white"/>
                </a:solidFill>
              </a:rPr>
              <a:t>ⓒ2017 Korea Productivity Center</a:t>
            </a:r>
            <a:endParaRPr lang="ko-KR" altLang="en-US" sz="10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1982" y="6575848"/>
            <a:ext cx="4010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654DF1A-4707-44F0-A445-1204ACB28812}" type="slidenum">
              <a:rPr lang="ko-KR" altLang="en-US" sz="1300" b="1" smtClean="0">
                <a:solidFill>
                  <a:prstClr val="black"/>
                </a:solidFill>
              </a:rPr>
              <a:pPr/>
              <a:t>‹#›</a:t>
            </a:fld>
            <a:endParaRPr lang="ko-KR" altLang="en-US" sz="13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56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속지상단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9144000" cy="764704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51520" y="23763"/>
            <a:ext cx="8229600" cy="706437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901819" y="6628530"/>
            <a:ext cx="2307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prstClr val="white"/>
                </a:solidFill>
              </a:rPr>
              <a:t>ⓒ2017 Korea Productivity Center</a:t>
            </a:r>
            <a:endParaRPr lang="ko-KR" altLang="en-US" sz="10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1982" y="6575848"/>
            <a:ext cx="4010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654DF1A-4707-44F0-A445-1204ACB28812}" type="slidenum">
              <a:rPr lang="ko-KR" altLang="en-US" sz="13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pPr/>
              <a:t>‹#›</a:t>
            </a:fld>
            <a:endParaRPr lang="ko-KR" altLang="en-US" sz="13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53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목차패턴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66539" b="72052"/>
          <a:stretch>
            <a:fillRect/>
          </a:stretch>
        </p:blipFill>
        <p:spPr>
          <a:xfrm>
            <a:off x="6084172" y="428"/>
            <a:ext cx="3059261" cy="1916404"/>
          </a:xfrm>
          <a:prstGeom prst="rect">
            <a:avLst/>
          </a:prstGeom>
        </p:spPr>
      </p:pic>
      <p:pic>
        <p:nvPicPr>
          <p:cNvPr id="10" name="그림 9" descr="목차패턴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t="78347" r="57095"/>
          <a:stretch>
            <a:fillRect/>
          </a:stretch>
        </p:blipFill>
        <p:spPr>
          <a:xfrm>
            <a:off x="1142" y="5373216"/>
            <a:ext cx="3922786" cy="1484784"/>
          </a:xfrm>
          <a:prstGeom prst="rect">
            <a:avLst/>
          </a:prstGeom>
        </p:spPr>
      </p:pic>
      <p:pic>
        <p:nvPicPr>
          <p:cNvPr id="7" name="그림 6" descr="목차사이드.png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" y="0"/>
            <a:ext cx="2933334" cy="6809524"/>
          </a:xfrm>
          <a:prstGeom prst="rect">
            <a:avLst/>
          </a:prstGeom>
        </p:spPr>
      </p:pic>
      <p:sp>
        <p:nvSpPr>
          <p:cNvPr id="5" name="Rectangle 59"/>
          <p:cNvSpPr>
            <a:spLocks noChangeArrowheads="1"/>
          </p:cNvSpPr>
          <p:nvPr userDrawn="1"/>
        </p:nvSpPr>
        <p:spPr bwMode="auto">
          <a:xfrm>
            <a:off x="8643242" y="6456929"/>
            <a:ext cx="44884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b">
            <a:spAutoFit/>
          </a:bodyPr>
          <a:lstStyle/>
          <a:p>
            <a:pPr algn="r" eaLnBrk="0" latinLnBrk="0" hangingPunct="0">
              <a:defRPr/>
            </a:pPr>
            <a:fld id="{0122B68B-2F47-46BA-A800-77B34AEE4EA8}" type="slidenum">
              <a:rPr lang="en-US" altLang="ko-KR" sz="1600" b="1">
                <a:solidFill>
                  <a:prstClr val="black"/>
                </a:solidFill>
              </a:rPr>
              <a:pPr algn="r" eaLnBrk="0" latinLnBrk="0" hangingPunct="0">
                <a:defRPr/>
              </a:pPr>
              <a:t>‹#›</a:t>
            </a:fld>
            <a:endParaRPr lang="en-US" altLang="ko-KR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63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4230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4" r:id="rId2"/>
    <p:sldLayoutId id="2147483702" r:id="rId3"/>
    <p:sldLayoutId id="2147483675" r:id="rId4"/>
    <p:sldLayoutId id="2147483676" r:id="rId5"/>
    <p:sldLayoutId id="2147483677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just" rtl="0" eaLnBrk="0" fontAlgn="base" hangingPunct="0">
        <a:lnSpc>
          <a:spcPct val="110000"/>
        </a:lnSpc>
        <a:spcBef>
          <a:spcPct val="0"/>
        </a:spcBef>
        <a:spcAft>
          <a:spcPct val="30000"/>
        </a:spcAft>
        <a:tabLst>
          <a:tab pos="269875" algn="l"/>
        </a:tabLst>
        <a:defRPr kumimoji="1" sz="1400" b="1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763588" indent="-225425" algn="just" rtl="0" eaLnBrk="0" fontAlgn="ctr" hangingPunct="0">
        <a:lnSpc>
          <a:spcPct val="110000"/>
        </a:lnSpc>
        <a:spcBef>
          <a:spcPct val="0"/>
        </a:spcBef>
        <a:spcAft>
          <a:spcPct val="30000"/>
        </a:spcAft>
        <a:buClr>
          <a:srgbClr val="006699"/>
        </a:buClr>
        <a:buFont typeface="Wingdings" pitchFamily="2" charset="2"/>
        <a:buChar char="q"/>
        <a:tabLst>
          <a:tab pos="269875" algn="l"/>
        </a:tabLst>
        <a:defRPr kumimoji="1" sz="1400" b="1">
          <a:solidFill>
            <a:srgbClr val="000000"/>
          </a:solidFill>
          <a:latin typeface="+mn-lt"/>
          <a:ea typeface="+mn-ea"/>
        </a:defRPr>
      </a:lvl2pPr>
      <a:lvl3pPr marL="1120775" indent="-177800" algn="just" rtl="0" eaLnBrk="0" fontAlgn="ctr" hangingPunct="0">
        <a:lnSpc>
          <a:spcPct val="110000"/>
        </a:lnSpc>
        <a:spcBef>
          <a:spcPct val="0"/>
        </a:spcBef>
        <a:spcAft>
          <a:spcPct val="30000"/>
        </a:spcAft>
        <a:buClr>
          <a:srgbClr val="006699"/>
        </a:buClr>
        <a:buFont typeface="HY견명조" pitchFamily="18" charset="-127"/>
        <a:buChar char="-"/>
        <a:tabLst>
          <a:tab pos="269875" algn="l"/>
        </a:tabLst>
        <a:defRPr kumimoji="1" sz="1400" b="1">
          <a:solidFill>
            <a:srgbClr val="000000"/>
          </a:solidFill>
          <a:latin typeface="+mn-lt"/>
          <a:ea typeface="+mn-ea"/>
        </a:defRPr>
      </a:lvl3pPr>
      <a:lvl4pPr marL="1462088" indent="-161925" algn="just" rtl="0" eaLnBrk="0" fontAlgn="ctr" hangingPunct="0">
        <a:lnSpc>
          <a:spcPct val="110000"/>
        </a:lnSpc>
        <a:spcBef>
          <a:spcPct val="0"/>
        </a:spcBef>
        <a:spcAft>
          <a:spcPct val="30000"/>
        </a:spcAft>
        <a:buClr>
          <a:srgbClr val="006699"/>
        </a:buClr>
        <a:buSzPct val="90000"/>
        <a:buChar char="•"/>
        <a:tabLst>
          <a:tab pos="269875" algn="l"/>
        </a:tabLst>
        <a:defRPr kumimoji="1" sz="1400" b="1">
          <a:solidFill>
            <a:srgbClr val="000000"/>
          </a:solidFill>
          <a:latin typeface="+mn-lt"/>
          <a:ea typeface="+mn-ea"/>
        </a:defRPr>
      </a:lvl4pPr>
      <a:lvl5pPr marL="2057400" indent="-228600" algn="just" rtl="0" eaLnBrk="0" fontAlgn="ctr" hangingPunct="0">
        <a:lnSpc>
          <a:spcPct val="110000"/>
        </a:lnSpc>
        <a:spcBef>
          <a:spcPct val="0"/>
        </a:spcBef>
        <a:spcAft>
          <a:spcPct val="40000"/>
        </a:spcAft>
        <a:buClr>
          <a:srgbClr val="006699"/>
        </a:buClr>
        <a:buSzPct val="90000"/>
        <a:buChar char="•"/>
        <a:tabLst>
          <a:tab pos="269875" algn="l"/>
        </a:tabLst>
        <a:defRPr kumimoji="1" sz="1200">
          <a:solidFill>
            <a:srgbClr val="000000"/>
          </a:solidFill>
          <a:latin typeface="산돌고딕 M" pitchFamily="50" charset="-127"/>
          <a:ea typeface="산돌고딕 M" pitchFamily="50" charset="-127"/>
        </a:defRPr>
      </a:lvl5pPr>
      <a:lvl6pPr marL="2514600" indent="-228600" algn="just" rtl="0" fontAlgn="ctr">
        <a:lnSpc>
          <a:spcPct val="110000"/>
        </a:lnSpc>
        <a:spcBef>
          <a:spcPct val="0"/>
        </a:spcBef>
        <a:spcAft>
          <a:spcPct val="40000"/>
        </a:spcAft>
        <a:buClr>
          <a:srgbClr val="006699"/>
        </a:buClr>
        <a:buSzPct val="90000"/>
        <a:buChar char="•"/>
        <a:defRPr kumimoji="1" sz="1200">
          <a:solidFill>
            <a:srgbClr val="000000"/>
          </a:solidFill>
          <a:latin typeface="산돌고딕 M" pitchFamily="50" charset="-127"/>
          <a:ea typeface="산돌고딕 M" pitchFamily="50" charset="-127"/>
        </a:defRPr>
      </a:lvl6pPr>
      <a:lvl7pPr marL="2971800" indent="-228600" algn="just" rtl="0" fontAlgn="ctr">
        <a:lnSpc>
          <a:spcPct val="110000"/>
        </a:lnSpc>
        <a:spcBef>
          <a:spcPct val="0"/>
        </a:spcBef>
        <a:spcAft>
          <a:spcPct val="40000"/>
        </a:spcAft>
        <a:buClr>
          <a:srgbClr val="006699"/>
        </a:buClr>
        <a:buSzPct val="90000"/>
        <a:buChar char="•"/>
        <a:defRPr kumimoji="1" sz="1200">
          <a:solidFill>
            <a:srgbClr val="000000"/>
          </a:solidFill>
          <a:latin typeface="산돌고딕 M" pitchFamily="50" charset="-127"/>
          <a:ea typeface="산돌고딕 M" pitchFamily="50" charset="-127"/>
        </a:defRPr>
      </a:lvl7pPr>
      <a:lvl8pPr marL="3429000" indent="-228600" algn="just" rtl="0" fontAlgn="ctr">
        <a:lnSpc>
          <a:spcPct val="110000"/>
        </a:lnSpc>
        <a:spcBef>
          <a:spcPct val="0"/>
        </a:spcBef>
        <a:spcAft>
          <a:spcPct val="40000"/>
        </a:spcAft>
        <a:buClr>
          <a:srgbClr val="006699"/>
        </a:buClr>
        <a:buSzPct val="90000"/>
        <a:buChar char="•"/>
        <a:defRPr kumimoji="1" sz="1200">
          <a:solidFill>
            <a:srgbClr val="000000"/>
          </a:solidFill>
          <a:latin typeface="산돌고딕 M" pitchFamily="50" charset="-127"/>
          <a:ea typeface="산돌고딕 M" pitchFamily="50" charset="-127"/>
        </a:defRPr>
      </a:lvl8pPr>
      <a:lvl9pPr marL="3886200" indent="-228600" algn="just" rtl="0" fontAlgn="ctr">
        <a:lnSpc>
          <a:spcPct val="110000"/>
        </a:lnSpc>
        <a:spcBef>
          <a:spcPct val="0"/>
        </a:spcBef>
        <a:spcAft>
          <a:spcPct val="40000"/>
        </a:spcAft>
        <a:buClr>
          <a:srgbClr val="006699"/>
        </a:buClr>
        <a:buSzPct val="90000"/>
        <a:buChar char="•"/>
        <a:defRPr kumimoji="1" sz="1200">
          <a:solidFill>
            <a:srgbClr val="000000"/>
          </a:solidFill>
          <a:latin typeface="산돌고딕 M" pitchFamily="50" charset="-127"/>
          <a:ea typeface="산돌고딕 M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7584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3" r:id="rId2"/>
    <p:sldLayoutId id="2147483700" r:id="rId3"/>
    <p:sldLayoutId id="2147483701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just" rtl="0" eaLnBrk="0" fontAlgn="base" hangingPunct="0">
        <a:lnSpc>
          <a:spcPct val="110000"/>
        </a:lnSpc>
        <a:spcBef>
          <a:spcPct val="0"/>
        </a:spcBef>
        <a:spcAft>
          <a:spcPct val="30000"/>
        </a:spcAft>
        <a:tabLst>
          <a:tab pos="269875" algn="l"/>
        </a:tabLst>
        <a:defRPr kumimoji="1" sz="1400" b="1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763588" indent="-225425" algn="just" rtl="0" eaLnBrk="0" fontAlgn="ctr" hangingPunct="0">
        <a:lnSpc>
          <a:spcPct val="110000"/>
        </a:lnSpc>
        <a:spcBef>
          <a:spcPct val="0"/>
        </a:spcBef>
        <a:spcAft>
          <a:spcPct val="30000"/>
        </a:spcAft>
        <a:buClr>
          <a:srgbClr val="006699"/>
        </a:buClr>
        <a:buFont typeface="Wingdings" pitchFamily="2" charset="2"/>
        <a:buChar char="q"/>
        <a:tabLst>
          <a:tab pos="269875" algn="l"/>
        </a:tabLst>
        <a:defRPr kumimoji="1" sz="1400" b="1">
          <a:solidFill>
            <a:srgbClr val="000000"/>
          </a:solidFill>
          <a:latin typeface="+mn-lt"/>
          <a:ea typeface="+mn-ea"/>
        </a:defRPr>
      </a:lvl2pPr>
      <a:lvl3pPr marL="1120775" indent="-177800" algn="just" rtl="0" eaLnBrk="0" fontAlgn="ctr" hangingPunct="0">
        <a:lnSpc>
          <a:spcPct val="110000"/>
        </a:lnSpc>
        <a:spcBef>
          <a:spcPct val="0"/>
        </a:spcBef>
        <a:spcAft>
          <a:spcPct val="30000"/>
        </a:spcAft>
        <a:buClr>
          <a:srgbClr val="006699"/>
        </a:buClr>
        <a:buFont typeface="HY견명조" pitchFamily="18" charset="-127"/>
        <a:buChar char="-"/>
        <a:tabLst>
          <a:tab pos="269875" algn="l"/>
        </a:tabLst>
        <a:defRPr kumimoji="1" sz="1400" b="1">
          <a:solidFill>
            <a:srgbClr val="000000"/>
          </a:solidFill>
          <a:latin typeface="+mn-lt"/>
          <a:ea typeface="+mn-ea"/>
        </a:defRPr>
      </a:lvl3pPr>
      <a:lvl4pPr marL="1462088" indent="-161925" algn="just" rtl="0" eaLnBrk="0" fontAlgn="ctr" hangingPunct="0">
        <a:lnSpc>
          <a:spcPct val="110000"/>
        </a:lnSpc>
        <a:spcBef>
          <a:spcPct val="0"/>
        </a:spcBef>
        <a:spcAft>
          <a:spcPct val="30000"/>
        </a:spcAft>
        <a:buClr>
          <a:srgbClr val="006699"/>
        </a:buClr>
        <a:buSzPct val="90000"/>
        <a:buChar char="•"/>
        <a:tabLst>
          <a:tab pos="269875" algn="l"/>
        </a:tabLst>
        <a:defRPr kumimoji="1" sz="1400" b="1">
          <a:solidFill>
            <a:srgbClr val="000000"/>
          </a:solidFill>
          <a:latin typeface="+mn-lt"/>
          <a:ea typeface="+mn-ea"/>
        </a:defRPr>
      </a:lvl4pPr>
      <a:lvl5pPr marL="2057400" indent="-228600" algn="just" rtl="0" eaLnBrk="0" fontAlgn="ctr" hangingPunct="0">
        <a:lnSpc>
          <a:spcPct val="110000"/>
        </a:lnSpc>
        <a:spcBef>
          <a:spcPct val="0"/>
        </a:spcBef>
        <a:spcAft>
          <a:spcPct val="40000"/>
        </a:spcAft>
        <a:buClr>
          <a:srgbClr val="006699"/>
        </a:buClr>
        <a:buSzPct val="90000"/>
        <a:buChar char="•"/>
        <a:tabLst>
          <a:tab pos="269875" algn="l"/>
        </a:tabLst>
        <a:defRPr kumimoji="1" sz="1200">
          <a:solidFill>
            <a:srgbClr val="000000"/>
          </a:solidFill>
          <a:latin typeface="산돌고딕 M" pitchFamily="50" charset="-127"/>
          <a:ea typeface="산돌고딕 M" pitchFamily="50" charset="-127"/>
        </a:defRPr>
      </a:lvl5pPr>
      <a:lvl6pPr marL="2514600" indent="-228600" algn="just" rtl="0" fontAlgn="ctr">
        <a:lnSpc>
          <a:spcPct val="110000"/>
        </a:lnSpc>
        <a:spcBef>
          <a:spcPct val="0"/>
        </a:spcBef>
        <a:spcAft>
          <a:spcPct val="40000"/>
        </a:spcAft>
        <a:buClr>
          <a:srgbClr val="006699"/>
        </a:buClr>
        <a:buSzPct val="90000"/>
        <a:buChar char="•"/>
        <a:defRPr kumimoji="1" sz="1200">
          <a:solidFill>
            <a:srgbClr val="000000"/>
          </a:solidFill>
          <a:latin typeface="산돌고딕 M" pitchFamily="50" charset="-127"/>
          <a:ea typeface="산돌고딕 M" pitchFamily="50" charset="-127"/>
        </a:defRPr>
      </a:lvl6pPr>
      <a:lvl7pPr marL="2971800" indent="-228600" algn="just" rtl="0" fontAlgn="ctr">
        <a:lnSpc>
          <a:spcPct val="110000"/>
        </a:lnSpc>
        <a:spcBef>
          <a:spcPct val="0"/>
        </a:spcBef>
        <a:spcAft>
          <a:spcPct val="40000"/>
        </a:spcAft>
        <a:buClr>
          <a:srgbClr val="006699"/>
        </a:buClr>
        <a:buSzPct val="90000"/>
        <a:buChar char="•"/>
        <a:defRPr kumimoji="1" sz="1200">
          <a:solidFill>
            <a:srgbClr val="000000"/>
          </a:solidFill>
          <a:latin typeface="산돌고딕 M" pitchFamily="50" charset="-127"/>
          <a:ea typeface="산돌고딕 M" pitchFamily="50" charset="-127"/>
        </a:defRPr>
      </a:lvl7pPr>
      <a:lvl8pPr marL="3429000" indent="-228600" algn="just" rtl="0" fontAlgn="ctr">
        <a:lnSpc>
          <a:spcPct val="110000"/>
        </a:lnSpc>
        <a:spcBef>
          <a:spcPct val="0"/>
        </a:spcBef>
        <a:spcAft>
          <a:spcPct val="40000"/>
        </a:spcAft>
        <a:buClr>
          <a:srgbClr val="006699"/>
        </a:buClr>
        <a:buSzPct val="90000"/>
        <a:buChar char="•"/>
        <a:defRPr kumimoji="1" sz="1200">
          <a:solidFill>
            <a:srgbClr val="000000"/>
          </a:solidFill>
          <a:latin typeface="산돌고딕 M" pitchFamily="50" charset="-127"/>
          <a:ea typeface="산돌고딕 M" pitchFamily="50" charset="-127"/>
        </a:defRPr>
      </a:lvl8pPr>
      <a:lvl9pPr marL="3886200" indent="-228600" algn="just" rtl="0" fontAlgn="ctr">
        <a:lnSpc>
          <a:spcPct val="110000"/>
        </a:lnSpc>
        <a:spcBef>
          <a:spcPct val="0"/>
        </a:spcBef>
        <a:spcAft>
          <a:spcPct val="40000"/>
        </a:spcAft>
        <a:buClr>
          <a:srgbClr val="006699"/>
        </a:buClr>
        <a:buSzPct val="90000"/>
        <a:buChar char="•"/>
        <a:defRPr kumimoji="1" sz="1200">
          <a:solidFill>
            <a:srgbClr val="000000"/>
          </a:solidFill>
          <a:latin typeface="산돌고딕 M" pitchFamily="50" charset="-127"/>
          <a:ea typeface="산돌고딕 M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mchai@kpc.or.k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hyperlink" Target="http://search.empas.com/search/?q=%BA%F1%C1%F6%B4%CF%BD%BA&amp;cw=615&amp;wi=4e&amp;wm=48&amp;fv=V&amp;e=12" TargetMode="Externa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082675" y="0"/>
            <a:ext cx="8061325" cy="5616575"/>
          </a:xfrm>
          <a:prstGeom prst="rect">
            <a:avLst/>
          </a:prstGeom>
          <a:solidFill>
            <a:srgbClr val="D9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8" tIns="41994" rIns="83988" bIns="41994"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6291" y="6100193"/>
            <a:ext cx="1636189" cy="425151"/>
          </a:xfrm>
          <a:prstGeom prst="rect">
            <a:avLst/>
          </a:prstGeom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5733256"/>
            <a:ext cx="971600" cy="1124744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ea typeface="나눔고딕" panose="020D0604000000000000" pitchFamily="50" charset="-127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" y="0"/>
            <a:ext cx="971600" cy="5589240"/>
          </a:xfrm>
          <a:prstGeom prst="rect">
            <a:avLst/>
          </a:prstGeom>
          <a:solidFill>
            <a:srgbClr val="1D2E4F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ea typeface="나눔고딕" panose="020D06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9632" y="4331770"/>
            <a:ext cx="7708842" cy="94795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110000"/>
              </a:lnSpc>
            </a:pPr>
            <a:r>
              <a:rPr lang="en-US" altLang="ko-KR" sz="2800" b="1" spc="-300" dirty="0" smtClean="0">
                <a:solidFill>
                  <a:srgbClr val="21457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2017 </a:t>
            </a:r>
            <a:r>
              <a:rPr lang="ko-KR" altLang="en-US" sz="2800" b="1" spc="-300" dirty="0" smtClean="0">
                <a:solidFill>
                  <a:srgbClr val="21457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청년취업아카데미 </a:t>
            </a:r>
            <a:r>
              <a:rPr lang="en-US" altLang="ko-KR" sz="2800" b="1" spc="-300" dirty="0" smtClean="0">
                <a:solidFill>
                  <a:schemeClr val="tx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2800" b="1" spc="-300" dirty="0" smtClean="0">
                <a:solidFill>
                  <a:schemeClr val="tx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국민대 </a:t>
            </a:r>
            <a:r>
              <a:rPr lang="en-US" altLang="ko-KR" sz="2800" b="1" spc="-300" dirty="0" smtClean="0">
                <a:solidFill>
                  <a:schemeClr val="tx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r>
              <a:rPr lang="ko-KR" altLang="en-US" sz="2800" b="1" spc="-300" dirty="0" err="1" smtClean="0">
                <a:solidFill>
                  <a:schemeClr val="tx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빅데이터</a:t>
            </a:r>
            <a:r>
              <a:rPr lang="ko-KR" altLang="en-US" sz="2800" b="1" spc="-300" dirty="0" smtClean="0">
                <a:solidFill>
                  <a:schemeClr val="tx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b="1" spc="-300" dirty="0" smtClean="0">
                <a:solidFill>
                  <a:schemeClr val="tx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DB </a:t>
            </a:r>
            <a:r>
              <a:rPr lang="ko-KR" altLang="en-US" sz="2800" b="1" spc="-300" dirty="0" smtClean="0">
                <a:solidFill>
                  <a:schemeClr val="tx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분석 과정 </a:t>
            </a:r>
            <a:endParaRPr lang="en-US" altLang="ko-KR" sz="2800" b="1" spc="-300" dirty="0" smtClean="0">
              <a:solidFill>
                <a:schemeClr val="tx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2800" b="1" spc="-300" dirty="0" smtClean="0">
                <a:solidFill>
                  <a:srgbClr val="21457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교육설명회 </a:t>
            </a:r>
            <a:endParaRPr lang="ko-KR" altLang="en-US" sz="2800" b="1" spc="-300" dirty="0">
              <a:solidFill>
                <a:prstClr val="black">
                  <a:lumMod val="95000"/>
                  <a:lumOff val="5000"/>
                </a:prst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AutoShape 2"/>
          <p:cNvSpPr>
            <a:spLocks noChangeAspect="1" noChangeArrowheads="1" noTextEdit="1"/>
          </p:cNvSpPr>
          <p:nvPr/>
        </p:nvSpPr>
        <p:spPr bwMode="auto">
          <a:xfrm>
            <a:off x="1169989" y="-8454"/>
            <a:ext cx="6665912" cy="40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  <a:ea typeface="나눔고딕" panose="020D0604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388686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겨울방학 준비 과정 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9511" y="5270316"/>
            <a:ext cx="2022493" cy="318924"/>
          </a:xfrm>
          <a:prstGeom prst="rect">
            <a:avLst/>
          </a:prstGeom>
          <a:solidFill>
            <a:schemeClr val="tx1"/>
          </a:solidFill>
        </p:spPr>
        <p:txBody>
          <a:bodyPr lIns="72000" tIns="36000" rIns="72000" b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dist"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+mn-ea"/>
                <a:ea typeface="+mn-ea"/>
                <a:cs typeface="Tahoma" panose="020B0604030504040204" pitchFamily="34" charset="0"/>
              </a:rPr>
              <a:t>2017. 10. 12</a:t>
            </a:r>
            <a:endParaRPr lang="ko-KR" altLang="en-US" sz="1600" b="1" dirty="0">
              <a:solidFill>
                <a:schemeClr val="bg1"/>
              </a:solidFill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30" name="직사각형 20"/>
          <p:cNvSpPr>
            <a:spLocks noChangeArrowheads="1"/>
          </p:cNvSpPr>
          <p:nvPr/>
        </p:nvSpPr>
        <p:spPr bwMode="auto">
          <a:xfrm>
            <a:off x="1123950" y="0"/>
            <a:ext cx="4905375" cy="36671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25400" algn="ctr">
            <a:noFill/>
            <a:miter lim="800000"/>
            <a:headEnd/>
            <a:tailEnd/>
          </a:ln>
        </p:spPr>
        <p:txBody>
          <a:bodyPr lIns="83988" tIns="41994" rIns="83988" bIns="41994" anchor="ctr"/>
          <a:lstStyle/>
          <a:p>
            <a:pPr algn="ctr"/>
            <a:r>
              <a:rPr lang="en-US" altLang="ko-KR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	</a:t>
            </a:r>
            <a:endParaRPr lang="ko-KR" altLang="en-US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자유형 32"/>
          <p:cNvSpPr/>
          <p:nvPr/>
        </p:nvSpPr>
        <p:spPr>
          <a:xfrm>
            <a:off x="4355977" y="908721"/>
            <a:ext cx="4788024" cy="2736304"/>
          </a:xfrm>
          <a:custGeom>
            <a:avLst/>
            <a:gdLst>
              <a:gd name="connsiteX0" fmla="*/ 571500 w 5981700"/>
              <a:gd name="connsiteY0" fmla="*/ 0 h 3035300"/>
              <a:gd name="connsiteX1" fmla="*/ 5981700 w 5981700"/>
              <a:gd name="connsiteY1" fmla="*/ 0 h 3035300"/>
              <a:gd name="connsiteX2" fmla="*/ 5981700 w 5981700"/>
              <a:gd name="connsiteY2" fmla="*/ 3035300 h 3035300"/>
              <a:gd name="connsiteX3" fmla="*/ 1149350 w 5981700"/>
              <a:gd name="connsiteY3" fmla="*/ 3035300 h 3035300"/>
              <a:gd name="connsiteX4" fmla="*/ 0 w 5981700"/>
              <a:gd name="connsiteY4" fmla="*/ 1016000 h 3035300"/>
              <a:gd name="connsiteX5" fmla="*/ 571500 w 5981700"/>
              <a:gd name="connsiteY5" fmla="*/ 0 h 3035300"/>
              <a:gd name="connsiteX0" fmla="*/ 578644 w 5988844"/>
              <a:gd name="connsiteY0" fmla="*/ 0 h 3035300"/>
              <a:gd name="connsiteX1" fmla="*/ 5988844 w 5988844"/>
              <a:gd name="connsiteY1" fmla="*/ 0 h 3035300"/>
              <a:gd name="connsiteX2" fmla="*/ 5988844 w 5988844"/>
              <a:gd name="connsiteY2" fmla="*/ 3035300 h 3035300"/>
              <a:gd name="connsiteX3" fmla="*/ 1156494 w 5988844"/>
              <a:gd name="connsiteY3" fmla="*/ 3035300 h 3035300"/>
              <a:gd name="connsiteX4" fmla="*/ 0 w 5988844"/>
              <a:gd name="connsiteY4" fmla="*/ 1004031 h 3035300"/>
              <a:gd name="connsiteX5" fmla="*/ 578644 w 5988844"/>
              <a:gd name="connsiteY5" fmla="*/ 0 h 3035300"/>
              <a:gd name="connsiteX0" fmla="*/ 571500 w 5988844"/>
              <a:gd name="connsiteY0" fmla="*/ 0 h 3035300"/>
              <a:gd name="connsiteX1" fmla="*/ 5988844 w 5988844"/>
              <a:gd name="connsiteY1" fmla="*/ 0 h 3035300"/>
              <a:gd name="connsiteX2" fmla="*/ 5988844 w 5988844"/>
              <a:gd name="connsiteY2" fmla="*/ 3035300 h 3035300"/>
              <a:gd name="connsiteX3" fmla="*/ 1156494 w 5988844"/>
              <a:gd name="connsiteY3" fmla="*/ 3035300 h 3035300"/>
              <a:gd name="connsiteX4" fmla="*/ 0 w 5988844"/>
              <a:gd name="connsiteY4" fmla="*/ 1004031 h 3035300"/>
              <a:gd name="connsiteX5" fmla="*/ 571500 w 5988844"/>
              <a:gd name="connsiteY5" fmla="*/ 0 h 3035300"/>
              <a:gd name="connsiteX0" fmla="*/ 547687 w 5965031"/>
              <a:gd name="connsiteY0" fmla="*/ 0 h 3035300"/>
              <a:gd name="connsiteX1" fmla="*/ 5965031 w 5965031"/>
              <a:gd name="connsiteY1" fmla="*/ 0 h 3035300"/>
              <a:gd name="connsiteX2" fmla="*/ 5965031 w 5965031"/>
              <a:gd name="connsiteY2" fmla="*/ 3035300 h 3035300"/>
              <a:gd name="connsiteX3" fmla="*/ 1132681 w 5965031"/>
              <a:gd name="connsiteY3" fmla="*/ 3035300 h 3035300"/>
              <a:gd name="connsiteX4" fmla="*/ 0 w 5965031"/>
              <a:gd name="connsiteY4" fmla="*/ 1004031 h 3035300"/>
              <a:gd name="connsiteX5" fmla="*/ 547687 w 5965031"/>
              <a:gd name="connsiteY5" fmla="*/ 0 h 3035300"/>
              <a:gd name="connsiteX0" fmla="*/ 566737 w 5984081"/>
              <a:gd name="connsiteY0" fmla="*/ 0 h 3035300"/>
              <a:gd name="connsiteX1" fmla="*/ 5984081 w 5984081"/>
              <a:gd name="connsiteY1" fmla="*/ 0 h 3035300"/>
              <a:gd name="connsiteX2" fmla="*/ 5984081 w 5984081"/>
              <a:gd name="connsiteY2" fmla="*/ 3035300 h 3035300"/>
              <a:gd name="connsiteX3" fmla="*/ 1151731 w 5984081"/>
              <a:gd name="connsiteY3" fmla="*/ 3035300 h 3035300"/>
              <a:gd name="connsiteX4" fmla="*/ 0 w 5984081"/>
              <a:gd name="connsiteY4" fmla="*/ 996850 h 3035300"/>
              <a:gd name="connsiteX5" fmla="*/ 566737 w 5984081"/>
              <a:gd name="connsiteY5" fmla="*/ 0 h 3035300"/>
              <a:gd name="connsiteX0" fmla="*/ 564356 w 5981700"/>
              <a:gd name="connsiteY0" fmla="*/ 0 h 3035300"/>
              <a:gd name="connsiteX1" fmla="*/ 5981700 w 5981700"/>
              <a:gd name="connsiteY1" fmla="*/ 0 h 3035300"/>
              <a:gd name="connsiteX2" fmla="*/ 5981700 w 5981700"/>
              <a:gd name="connsiteY2" fmla="*/ 3035300 h 3035300"/>
              <a:gd name="connsiteX3" fmla="*/ 1149350 w 5981700"/>
              <a:gd name="connsiteY3" fmla="*/ 3035300 h 3035300"/>
              <a:gd name="connsiteX4" fmla="*/ 0 w 5981700"/>
              <a:gd name="connsiteY4" fmla="*/ 1006425 h 3035300"/>
              <a:gd name="connsiteX5" fmla="*/ 564356 w 5981700"/>
              <a:gd name="connsiteY5" fmla="*/ 0 h 3035300"/>
              <a:gd name="connsiteX0" fmla="*/ 569118 w 5986462"/>
              <a:gd name="connsiteY0" fmla="*/ 0 h 3035300"/>
              <a:gd name="connsiteX1" fmla="*/ 5986462 w 5986462"/>
              <a:gd name="connsiteY1" fmla="*/ 0 h 3035300"/>
              <a:gd name="connsiteX2" fmla="*/ 5986462 w 5986462"/>
              <a:gd name="connsiteY2" fmla="*/ 3035300 h 3035300"/>
              <a:gd name="connsiteX3" fmla="*/ 1154112 w 5986462"/>
              <a:gd name="connsiteY3" fmla="*/ 3035300 h 3035300"/>
              <a:gd name="connsiteX4" fmla="*/ 0 w 5986462"/>
              <a:gd name="connsiteY4" fmla="*/ 996850 h 3035300"/>
              <a:gd name="connsiteX5" fmla="*/ 569118 w 5986462"/>
              <a:gd name="connsiteY5" fmla="*/ 0 h 303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6462" h="3035300">
                <a:moveTo>
                  <a:pt x="569118" y="0"/>
                </a:moveTo>
                <a:lnTo>
                  <a:pt x="5986462" y="0"/>
                </a:lnTo>
                <a:lnTo>
                  <a:pt x="5986462" y="3035300"/>
                </a:lnTo>
                <a:lnTo>
                  <a:pt x="1154112" y="3035300"/>
                </a:lnTo>
                <a:lnTo>
                  <a:pt x="0" y="996850"/>
                </a:lnTo>
                <a:lnTo>
                  <a:pt x="569118" y="0"/>
                </a:lnTo>
                <a:close/>
              </a:path>
            </a:pathLst>
          </a:custGeom>
          <a:blipFill>
            <a:blip r:embed="rId4" cstate="print"/>
            <a:stretch>
              <a:fillRect t="-21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2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03648" y="4653136"/>
            <a:ext cx="6480720" cy="2088232"/>
            <a:chOff x="188640" y="5055871"/>
            <a:chExt cx="6480720" cy="2247456"/>
          </a:xfrm>
        </p:grpSpPr>
        <p:grpSp>
          <p:nvGrpSpPr>
            <p:cNvPr id="8" name="그룹 127"/>
            <p:cNvGrpSpPr/>
            <p:nvPr/>
          </p:nvGrpSpPr>
          <p:grpSpPr>
            <a:xfrm>
              <a:off x="188640" y="5055871"/>
              <a:ext cx="6480720" cy="2247456"/>
              <a:chOff x="-892101" y="4355976"/>
              <a:chExt cx="8857655" cy="3121451"/>
            </a:xfrm>
          </p:grpSpPr>
          <p:sp>
            <p:nvSpPr>
              <p:cNvPr id="13" name="도넛 12"/>
              <p:cNvSpPr/>
              <p:nvPr/>
            </p:nvSpPr>
            <p:spPr bwMode="auto">
              <a:xfrm>
                <a:off x="1892385" y="4355976"/>
                <a:ext cx="3336815" cy="3121451"/>
              </a:xfrm>
              <a:prstGeom prst="donut">
                <a:avLst>
                  <a:gd name="adj" fmla="val 3541"/>
                </a:avLst>
              </a:prstGeom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grpSp>
            <p:nvGrpSpPr>
              <p:cNvPr id="14" name="그룹 63"/>
              <p:cNvGrpSpPr>
                <a:grpSpLocks/>
              </p:cNvGrpSpPr>
              <p:nvPr/>
            </p:nvGrpSpPr>
            <p:grpSpPr bwMode="auto">
              <a:xfrm>
                <a:off x="2950964" y="6089179"/>
                <a:ext cx="1033463" cy="642937"/>
                <a:chOff x="7464994" y="3939418"/>
                <a:chExt cx="1033177" cy="642993"/>
              </a:xfrm>
            </p:grpSpPr>
            <p:grpSp>
              <p:nvGrpSpPr>
                <p:cNvPr id="53" name="그룹 67"/>
                <p:cNvGrpSpPr>
                  <a:grpSpLocks/>
                </p:cNvGrpSpPr>
                <p:nvPr/>
              </p:nvGrpSpPr>
              <p:grpSpPr bwMode="auto">
                <a:xfrm>
                  <a:off x="7464994" y="3939418"/>
                  <a:ext cx="1033177" cy="642993"/>
                  <a:chOff x="7236297" y="2361970"/>
                  <a:chExt cx="1033177" cy="642993"/>
                </a:xfrm>
              </p:grpSpPr>
              <p:sp>
                <p:nvSpPr>
                  <p:cNvPr id="55" name="순서도: 지연 95"/>
                  <p:cNvSpPr/>
                  <p:nvPr/>
                </p:nvSpPr>
                <p:spPr>
                  <a:xfrm rot="16200000">
                    <a:off x="7759910" y="2495400"/>
                    <a:ext cx="642993" cy="376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993" h="375580">
                        <a:moveTo>
                          <a:pt x="642993" y="190063"/>
                        </a:moveTo>
                        <a:cubicBezTo>
                          <a:pt x="642993" y="273034"/>
                          <a:pt x="575732" y="340295"/>
                          <a:pt x="492761" y="340295"/>
                        </a:cubicBezTo>
                        <a:cubicBezTo>
                          <a:pt x="435005" y="340295"/>
                          <a:pt x="384861" y="307703"/>
                          <a:pt x="361402" y="259022"/>
                        </a:cubicBezTo>
                        <a:cubicBezTo>
                          <a:pt x="333496" y="327446"/>
                          <a:pt x="266265" y="375580"/>
                          <a:pt x="187790" y="375580"/>
                        </a:cubicBezTo>
                        <a:lnTo>
                          <a:pt x="0" y="375580"/>
                        </a:lnTo>
                        <a:lnTo>
                          <a:pt x="0" y="0"/>
                        </a:lnTo>
                        <a:lnTo>
                          <a:pt x="187790" y="0"/>
                        </a:lnTo>
                        <a:cubicBezTo>
                          <a:pt x="267416" y="0"/>
                          <a:pt x="335466" y="49557"/>
                          <a:pt x="362368" y="119672"/>
                        </a:cubicBezTo>
                        <a:cubicBezTo>
                          <a:pt x="385941" y="71726"/>
                          <a:pt x="435626" y="39831"/>
                          <a:pt x="492761" y="39831"/>
                        </a:cubicBezTo>
                        <a:cubicBezTo>
                          <a:pt x="575732" y="39831"/>
                          <a:pt x="642993" y="107092"/>
                          <a:pt x="642993" y="19006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B0F0">
                          <a:shade val="30000"/>
                          <a:satMod val="115000"/>
                        </a:srgbClr>
                      </a:gs>
                      <a:gs pos="50000">
                        <a:srgbClr val="00B0F0">
                          <a:shade val="67500"/>
                          <a:satMod val="115000"/>
                        </a:srgbClr>
                      </a:gs>
                      <a:gs pos="100000">
                        <a:srgbClr val="00B0F0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 w="3175" cap="flat" cmpd="thickThin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900" b="0" dirty="0" smtClean="0">
                      <a:solidFill>
                        <a:srgbClr val="292934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  <p:sp>
                <p:nvSpPr>
                  <p:cNvPr id="56" name="순서도: 지연 95"/>
                  <p:cNvSpPr/>
                  <p:nvPr/>
                </p:nvSpPr>
                <p:spPr>
                  <a:xfrm rot="16200000">
                    <a:off x="7431389" y="2495400"/>
                    <a:ext cx="642993" cy="3761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993" h="375580">
                        <a:moveTo>
                          <a:pt x="642993" y="190063"/>
                        </a:moveTo>
                        <a:cubicBezTo>
                          <a:pt x="642993" y="273034"/>
                          <a:pt x="575732" y="340295"/>
                          <a:pt x="492761" y="340295"/>
                        </a:cubicBezTo>
                        <a:cubicBezTo>
                          <a:pt x="435005" y="340295"/>
                          <a:pt x="384861" y="307703"/>
                          <a:pt x="361402" y="259022"/>
                        </a:cubicBezTo>
                        <a:cubicBezTo>
                          <a:pt x="333496" y="327446"/>
                          <a:pt x="266265" y="375580"/>
                          <a:pt x="187790" y="375580"/>
                        </a:cubicBezTo>
                        <a:lnTo>
                          <a:pt x="0" y="375580"/>
                        </a:lnTo>
                        <a:lnTo>
                          <a:pt x="0" y="0"/>
                        </a:lnTo>
                        <a:lnTo>
                          <a:pt x="187790" y="0"/>
                        </a:lnTo>
                        <a:cubicBezTo>
                          <a:pt x="267416" y="0"/>
                          <a:pt x="335466" y="49557"/>
                          <a:pt x="362368" y="119672"/>
                        </a:cubicBezTo>
                        <a:cubicBezTo>
                          <a:pt x="385941" y="71726"/>
                          <a:pt x="435626" y="39831"/>
                          <a:pt x="492761" y="39831"/>
                        </a:cubicBezTo>
                        <a:cubicBezTo>
                          <a:pt x="575732" y="39831"/>
                          <a:pt x="642993" y="107092"/>
                          <a:pt x="642993" y="19006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62AC"/>
                      </a:gs>
                      <a:gs pos="50000">
                        <a:srgbClr val="0078D2"/>
                      </a:gs>
                      <a:gs pos="100000">
                        <a:srgbClr val="37A9FF"/>
                      </a:gs>
                    </a:gsLst>
                    <a:lin ang="0" scaled="1"/>
                    <a:tileRect/>
                  </a:gradFill>
                  <a:ln w="3175" cap="flat" cmpd="thickThin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900" b="0" dirty="0" smtClean="0">
                      <a:solidFill>
                        <a:srgbClr val="292934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  <p:sp>
                <p:nvSpPr>
                  <p:cNvPr id="57" name="순서도: 지연 95"/>
                  <p:cNvSpPr/>
                  <p:nvPr/>
                </p:nvSpPr>
                <p:spPr>
                  <a:xfrm rot="16200000">
                    <a:off x="7102867" y="2495400"/>
                    <a:ext cx="642993" cy="376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993" h="375580">
                        <a:moveTo>
                          <a:pt x="642993" y="190063"/>
                        </a:moveTo>
                        <a:cubicBezTo>
                          <a:pt x="642993" y="273034"/>
                          <a:pt x="575732" y="340295"/>
                          <a:pt x="492761" y="340295"/>
                        </a:cubicBezTo>
                        <a:cubicBezTo>
                          <a:pt x="435005" y="340295"/>
                          <a:pt x="384861" y="307703"/>
                          <a:pt x="361402" y="259022"/>
                        </a:cubicBezTo>
                        <a:cubicBezTo>
                          <a:pt x="333496" y="327446"/>
                          <a:pt x="266265" y="375580"/>
                          <a:pt x="187790" y="375580"/>
                        </a:cubicBezTo>
                        <a:lnTo>
                          <a:pt x="0" y="375580"/>
                        </a:lnTo>
                        <a:lnTo>
                          <a:pt x="0" y="0"/>
                        </a:lnTo>
                        <a:lnTo>
                          <a:pt x="187790" y="0"/>
                        </a:lnTo>
                        <a:cubicBezTo>
                          <a:pt x="267416" y="0"/>
                          <a:pt x="335466" y="49557"/>
                          <a:pt x="362368" y="119672"/>
                        </a:cubicBezTo>
                        <a:cubicBezTo>
                          <a:pt x="385941" y="71726"/>
                          <a:pt x="435626" y="39831"/>
                          <a:pt x="492761" y="39831"/>
                        </a:cubicBezTo>
                        <a:cubicBezTo>
                          <a:pt x="575732" y="39831"/>
                          <a:pt x="642993" y="107092"/>
                          <a:pt x="642993" y="19006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3D66"/>
                      </a:gs>
                      <a:gs pos="50000">
                        <a:srgbClr val="004D82"/>
                      </a:gs>
                      <a:gs pos="100000">
                        <a:srgbClr val="007DD2"/>
                      </a:gs>
                    </a:gsLst>
                    <a:lin ang="0" scaled="1"/>
                    <a:tileRect/>
                  </a:gradFill>
                  <a:ln w="3175" cap="flat" cmpd="thickThin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900" b="0" dirty="0" smtClean="0">
                      <a:solidFill>
                        <a:srgbClr val="292934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</p:grpSp>
            <p:sp>
              <p:nvSpPr>
                <p:cNvPr id="54" name="직사각형 53"/>
                <p:cNvSpPr/>
                <p:nvPr/>
              </p:nvSpPr>
              <p:spPr>
                <a:xfrm>
                  <a:off x="7648891" y="4283391"/>
                  <a:ext cx="665383" cy="2924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ko-KR" altLang="en-US" sz="1300" spc="-50" dirty="0" smtClean="0">
                      <a:gradFill>
                        <a:gsLst>
                          <a:gs pos="0">
                            <a:schemeClr val="bg1"/>
                          </a:gs>
                          <a:gs pos="50000">
                            <a:schemeClr val="bg1"/>
                          </a:gs>
                        </a:gsLst>
                        <a:lin ang="0" scaled="1"/>
                      </a:gra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Y견고딕" pitchFamily="18" charset="-127"/>
                      <a:ea typeface="HY견고딕" pitchFamily="18" charset="-127"/>
                    </a:rPr>
                    <a:t>교육</a:t>
                  </a:r>
                  <a:r>
                    <a:rPr kumimoji="0" lang="ko-KR" altLang="en-US" sz="1300" spc="-50" dirty="0" smtClean="0">
                      <a:gradFill>
                        <a:gsLst>
                          <a:gs pos="0">
                            <a:schemeClr val="bg1"/>
                          </a:gs>
                          <a:gs pos="50000">
                            <a:schemeClr val="bg1"/>
                          </a:gs>
                        </a:gsLst>
                        <a:lin ang="0" scaled="1"/>
                      </a:gra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Y견고딕" pitchFamily="18" charset="-127"/>
                      <a:ea typeface="HY견고딕" pitchFamily="18" charset="-127"/>
                    </a:rPr>
                    <a:t>생</a:t>
                  </a:r>
                  <a:endParaRPr kumimoji="0" lang="en-US" altLang="ko-KR" sz="1300" spc="-50" dirty="0"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/>
                        </a:gs>
                      </a:gsLst>
                      <a:lin ang="0" scaled="1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16" name="그룹 34"/>
              <p:cNvGrpSpPr>
                <a:grpSpLocks/>
              </p:cNvGrpSpPr>
              <p:nvPr/>
            </p:nvGrpSpPr>
            <p:grpSpPr bwMode="auto">
              <a:xfrm>
                <a:off x="2950964" y="5368454"/>
                <a:ext cx="1033463" cy="642937"/>
                <a:chOff x="7464994" y="1598259"/>
                <a:chExt cx="1033177" cy="642993"/>
              </a:xfrm>
            </p:grpSpPr>
            <p:grpSp>
              <p:nvGrpSpPr>
                <p:cNvPr id="48" name="그룹 74"/>
                <p:cNvGrpSpPr>
                  <a:grpSpLocks/>
                </p:cNvGrpSpPr>
                <p:nvPr/>
              </p:nvGrpSpPr>
              <p:grpSpPr bwMode="auto">
                <a:xfrm>
                  <a:off x="7464994" y="1598259"/>
                  <a:ext cx="1033177" cy="642993"/>
                  <a:chOff x="7236297" y="2361970"/>
                  <a:chExt cx="1033177" cy="642993"/>
                </a:xfrm>
              </p:grpSpPr>
              <p:sp>
                <p:nvSpPr>
                  <p:cNvPr id="50" name="순서도: 지연 95"/>
                  <p:cNvSpPr/>
                  <p:nvPr/>
                </p:nvSpPr>
                <p:spPr>
                  <a:xfrm rot="16200000">
                    <a:off x="7759910" y="2495400"/>
                    <a:ext cx="642993" cy="376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993" h="375580">
                        <a:moveTo>
                          <a:pt x="642993" y="190063"/>
                        </a:moveTo>
                        <a:cubicBezTo>
                          <a:pt x="642993" y="273034"/>
                          <a:pt x="575732" y="340295"/>
                          <a:pt x="492761" y="340295"/>
                        </a:cubicBezTo>
                        <a:cubicBezTo>
                          <a:pt x="435005" y="340295"/>
                          <a:pt x="384861" y="307703"/>
                          <a:pt x="361402" y="259022"/>
                        </a:cubicBezTo>
                        <a:cubicBezTo>
                          <a:pt x="333496" y="327446"/>
                          <a:pt x="266265" y="375580"/>
                          <a:pt x="187790" y="375580"/>
                        </a:cubicBezTo>
                        <a:lnTo>
                          <a:pt x="0" y="375580"/>
                        </a:lnTo>
                        <a:lnTo>
                          <a:pt x="0" y="0"/>
                        </a:lnTo>
                        <a:lnTo>
                          <a:pt x="187790" y="0"/>
                        </a:lnTo>
                        <a:cubicBezTo>
                          <a:pt x="267416" y="0"/>
                          <a:pt x="335466" y="49557"/>
                          <a:pt x="362368" y="119672"/>
                        </a:cubicBezTo>
                        <a:cubicBezTo>
                          <a:pt x="385941" y="71726"/>
                          <a:pt x="435626" y="39831"/>
                          <a:pt x="492761" y="39831"/>
                        </a:cubicBezTo>
                        <a:cubicBezTo>
                          <a:pt x="575732" y="39831"/>
                          <a:pt x="642993" y="107092"/>
                          <a:pt x="642993" y="19006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B0F0">
                          <a:shade val="30000"/>
                          <a:satMod val="115000"/>
                        </a:srgbClr>
                      </a:gs>
                      <a:gs pos="50000">
                        <a:srgbClr val="00B0F0">
                          <a:shade val="67500"/>
                          <a:satMod val="115000"/>
                        </a:srgbClr>
                      </a:gs>
                      <a:gs pos="100000">
                        <a:srgbClr val="00B0F0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 w="3175" cap="flat" cmpd="thickThin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900" b="0" dirty="0" smtClean="0">
                      <a:solidFill>
                        <a:srgbClr val="292934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  <p:sp>
                <p:nvSpPr>
                  <p:cNvPr id="51" name="순서도: 지연 95"/>
                  <p:cNvSpPr/>
                  <p:nvPr/>
                </p:nvSpPr>
                <p:spPr>
                  <a:xfrm rot="16200000">
                    <a:off x="7431389" y="2495400"/>
                    <a:ext cx="642993" cy="3761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993" h="375580">
                        <a:moveTo>
                          <a:pt x="642993" y="190063"/>
                        </a:moveTo>
                        <a:cubicBezTo>
                          <a:pt x="642993" y="273034"/>
                          <a:pt x="575732" y="340295"/>
                          <a:pt x="492761" y="340295"/>
                        </a:cubicBezTo>
                        <a:cubicBezTo>
                          <a:pt x="435005" y="340295"/>
                          <a:pt x="384861" y="307703"/>
                          <a:pt x="361402" y="259022"/>
                        </a:cubicBezTo>
                        <a:cubicBezTo>
                          <a:pt x="333496" y="327446"/>
                          <a:pt x="266265" y="375580"/>
                          <a:pt x="187790" y="375580"/>
                        </a:cubicBezTo>
                        <a:lnTo>
                          <a:pt x="0" y="375580"/>
                        </a:lnTo>
                        <a:lnTo>
                          <a:pt x="0" y="0"/>
                        </a:lnTo>
                        <a:lnTo>
                          <a:pt x="187790" y="0"/>
                        </a:lnTo>
                        <a:cubicBezTo>
                          <a:pt x="267416" y="0"/>
                          <a:pt x="335466" y="49557"/>
                          <a:pt x="362368" y="119672"/>
                        </a:cubicBezTo>
                        <a:cubicBezTo>
                          <a:pt x="385941" y="71726"/>
                          <a:pt x="435626" y="39831"/>
                          <a:pt x="492761" y="39831"/>
                        </a:cubicBezTo>
                        <a:cubicBezTo>
                          <a:pt x="575732" y="39831"/>
                          <a:pt x="642993" y="107092"/>
                          <a:pt x="642993" y="19006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62AC"/>
                      </a:gs>
                      <a:gs pos="50000">
                        <a:srgbClr val="0078D2"/>
                      </a:gs>
                      <a:gs pos="100000">
                        <a:srgbClr val="37A9FF"/>
                      </a:gs>
                    </a:gsLst>
                    <a:lin ang="0" scaled="1"/>
                    <a:tileRect/>
                  </a:gradFill>
                  <a:ln w="3175" cap="flat" cmpd="thickThin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900" b="0" dirty="0" smtClean="0">
                      <a:solidFill>
                        <a:srgbClr val="292934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  <p:sp>
                <p:nvSpPr>
                  <p:cNvPr id="52" name="순서도: 지연 95"/>
                  <p:cNvSpPr/>
                  <p:nvPr/>
                </p:nvSpPr>
                <p:spPr>
                  <a:xfrm rot="16200000">
                    <a:off x="7102867" y="2495400"/>
                    <a:ext cx="642993" cy="376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993" h="375580">
                        <a:moveTo>
                          <a:pt x="642993" y="190063"/>
                        </a:moveTo>
                        <a:cubicBezTo>
                          <a:pt x="642993" y="273034"/>
                          <a:pt x="575732" y="340295"/>
                          <a:pt x="492761" y="340295"/>
                        </a:cubicBezTo>
                        <a:cubicBezTo>
                          <a:pt x="435005" y="340295"/>
                          <a:pt x="384861" y="307703"/>
                          <a:pt x="361402" y="259022"/>
                        </a:cubicBezTo>
                        <a:cubicBezTo>
                          <a:pt x="333496" y="327446"/>
                          <a:pt x="266265" y="375580"/>
                          <a:pt x="187790" y="375580"/>
                        </a:cubicBezTo>
                        <a:lnTo>
                          <a:pt x="0" y="375580"/>
                        </a:lnTo>
                        <a:lnTo>
                          <a:pt x="0" y="0"/>
                        </a:lnTo>
                        <a:lnTo>
                          <a:pt x="187790" y="0"/>
                        </a:lnTo>
                        <a:cubicBezTo>
                          <a:pt x="267416" y="0"/>
                          <a:pt x="335466" y="49557"/>
                          <a:pt x="362368" y="119672"/>
                        </a:cubicBezTo>
                        <a:cubicBezTo>
                          <a:pt x="385941" y="71726"/>
                          <a:pt x="435626" y="39831"/>
                          <a:pt x="492761" y="39831"/>
                        </a:cubicBezTo>
                        <a:cubicBezTo>
                          <a:pt x="575732" y="39831"/>
                          <a:pt x="642993" y="107092"/>
                          <a:pt x="642993" y="19006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3D66"/>
                      </a:gs>
                      <a:gs pos="50000">
                        <a:srgbClr val="004D82"/>
                      </a:gs>
                      <a:gs pos="100000">
                        <a:srgbClr val="007DD2"/>
                      </a:gs>
                    </a:gsLst>
                    <a:lin ang="0" scaled="1"/>
                    <a:tileRect/>
                  </a:gradFill>
                  <a:ln w="3175" cap="flat" cmpd="thickThin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900" b="0" dirty="0" smtClean="0">
                      <a:solidFill>
                        <a:srgbClr val="292934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</p:grpSp>
            <p:sp>
              <p:nvSpPr>
                <p:cNvPr id="49" name="직사각형 48"/>
                <p:cNvSpPr/>
                <p:nvPr/>
              </p:nvSpPr>
              <p:spPr>
                <a:xfrm>
                  <a:off x="7648892" y="1937006"/>
                  <a:ext cx="665383" cy="2924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ko-KR" altLang="en-US" sz="1300" spc="-50" dirty="0" smtClean="0">
                      <a:gradFill>
                        <a:gsLst>
                          <a:gs pos="0">
                            <a:schemeClr val="bg1"/>
                          </a:gs>
                          <a:gs pos="50000">
                            <a:schemeClr val="bg1"/>
                          </a:gs>
                        </a:gsLst>
                        <a:lin ang="0" scaled="1"/>
                      </a:gra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Y견고딕" pitchFamily="18" charset="-127"/>
                      <a:ea typeface="HY견고딕" pitchFamily="18" charset="-127"/>
                    </a:rPr>
                    <a:t>교육</a:t>
                  </a:r>
                  <a:r>
                    <a:rPr kumimoji="0" lang="ko-KR" altLang="en-US" sz="1300" spc="-50" dirty="0" smtClean="0">
                      <a:gradFill>
                        <a:gsLst>
                          <a:gs pos="0">
                            <a:schemeClr val="bg1"/>
                          </a:gs>
                          <a:gs pos="50000">
                            <a:schemeClr val="bg1"/>
                          </a:gs>
                        </a:gsLst>
                        <a:lin ang="0" scaled="1"/>
                      </a:gra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Y견고딕" pitchFamily="18" charset="-127"/>
                      <a:ea typeface="HY견고딕" pitchFamily="18" charset="-127"/>
                    </a:rPr>
                    <a:t>생</a:t>
                  </a:r>
                  <a:endParaRPr kumimoji="0" lang="en-US" altLang="ko-KR" sz="1300" spc="-50" dirty="0"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/>
                        </a:gs>
                      </a:gsLst>
                      <a:lin ang="0" scaled="1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sp>
            <p:nvSpPr>
              <p:cNvPr id="17" name="모서리가 둥근 직사각형 76"/>
              <p:cNvSpPr>
                <a:spLocks noChangeArrowheads="1"/>
              </p:cNvSpPr>
              <p:nvPr/>
            </p:nvSpPr>
            <p:spPr bwMode="auto">
              <a:xfrm>
                <a:off x="4365104" y="4788024"/>
                <a:ext cx="3600450" cy="2160240"/>
              </a:xfrm>
              <a:prstGeom prst="roundRect">
                <a:avLst>
                  <a:gd name="adj" fmla="val 16667"/>
                </a:avLst>
              </a:prstGeom>
              <a:solidFill>
                <a:srgbClr val="CCCAFE"/>
              </a:solidFill>
              <a:ln w="15875" algn="ctr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8" name="모서리가 둥근 직사각형 77"/>
              <p:cNvSpPr>
                <a:spLocks noChangeArrowheads="1"/>
              </p:cNvSpPr>
              <p:nvPr/>
            </p:nvSpPr>
            <p:spPr bwMode="auto">
              <a:xfrm>
                <a:off x="-891480" y="4644008"/>
                <a:ext cx="3529013" cy="2304256"/>
              </a:xfrm>
              <a:prstGeom prst="roundRect">
                <a:avLst>
                  <a:gd name="adj" fmla="val 16667"/>
                </a:avLst>
              </a:prstGeom>
              <a:solidFill>
                <a:srgbClr val="FCF59A"/>
              </a:solidFill>
              <a:ln w="15875" algn="ctr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HY견고딕" pitchFamily="18" charset="-127"/>
                  <a:ea typeface="HY견고딕" pitchFamily="18" charset="-127"/>
                </a:endParaRPr>
              </a:p>
            </p:txBody>
          </p:sp>
          <p:grpSp>
            <p:nvGrpSpPr>
              <p:cNvPr id="20" name="그룹 189"/>
              <p:cNvGrpSpPr/>
              <p:nvPr/>
            </p:nvGrpSpPr>
            <p:grpSpPr>
              <a:xfrm>
                <a:off x="-892101" y="5724128"/>
                <a:ext cx="3387651" cy="998511"/>
                <a:chOff x="489083" y="4068369"/>
                <a:chExt cx="3387651" cy="1081421"/>
              </a:xfrm>
            </p:grpSpPr>
            <p:sp>
              <p:nvSpPr>
                <p:cNvPr id="43" name="모서리가 둥근 직사각형 42"/>
                <p:cNvSpPr/>
                <p:nvPr/>
              </p:nvSpPr>
              <p:spPr>
                <a:xfrm>
                  <a:off x="744346" y="4068369"/>
                  <a:ext cx="3132388" cy="1081421"/>
                </a:xfrm>
                <a:prstGeom prst="roundRect">
                  <a:avLst>
                    <a:gd name="adj" fmla="val 1876"/>
                  </a:avLst>
                </a:prstGeom>
                <a:solidFill>
                  <a:schemeClr val="bg1"/>
                </a:solidFill>
                <a:ln w="12700" cap="rnd">
                  <a:solidFill>
                    <a:srgbClr val="DDDDDD"/>
                  </a:solidFill>
                  <a:tailEnd type="none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ko-KR" altLang="en-US" sz="1500">
                    <a:solidFill>
                      <a:prstClr val="white"/>
                    </a:solidFill>
                    <a:latin typeface="HY울릉도B" pitchFamily="18" charset="-127"/>
                    <a:ea typeface="HY울릉도B" pitchFamily="18" charset="-127"/>
                  </a:endParaRPr>
                </a:p>
              </p:txBody>
            </p:sp>
            <p:grpSp>
              <p:nvGrpSpPr>
                <p:cNvPr id="44" name="그룹 194"/>
                <p:cNvGrpSpPr/>
                <p:nvPr/>
              </p:nvGrpSpPr>
              <p:grpSpPr>
                <a:xfrm>
                  <a:off x="589778" y="4131185"/>
                  <a:ext cx="990505" cy="929382"/>
                  <a:chOff x="4868779" y="5627379"/>
                  <a:chExt cx="1079015" cy="403501"/>
                </a:xfrm>
              </p:grpSpPr>
              <p:sp>
                <p:nvSpPr>
                  <p:cNvPr id="46" name="오각형 45"/>
                  <p:cNvSpPr/>
                  <p:nvPr/>
                </p:nvSpPr>
                <p:spPr>
                  <a:xfrm>
                    <a:off x="4873354" y="5632923"/>
                    <a:ext cx="1074440" cy="397957"/>
                  </a:xfrm>
                  <a:prstGeom prst="homePlate">
                    <a:avLst>
                      <a:gd name="adj" fmla="val 36772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  <a:effectLst>
                    <a:outerShdw blurRad="38100" dist="12700" dir="2700000" algn="ctr" rotWithShape="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lang="ko-KR" altLang="en-US">
                      <a:solidFill>
                        <a:prstClr val="white"/>
                      </a:solidFill>
                      <a:latin typeface="HY울릉도B" pitchFamily="18" charset="-127"/>
                      <a:ea typeface="HY울릉도B" pitchFamily="18" charset="-127"/>
                    </a:endParaRPr>
                  </a:p>
                </p:txBody>
              </p:sp>
              <p:sp>
                <p:nvSpPr>
                  <p:cNvPr id="47" name="자유형 46"/>
                  <p:cNvSpPr/>
                  <p:nvPr/>
                </p:nvSpPr>
                <p:spPr>
                  <a:xfrm>
                    <a:off x="4868779" y="5627379"/>
                    <a:ext cx="873720" cy="397052"/>
                  </a:xfrm>
                  <a:custGeom>
                    <a:avLst/>
                    <a:gdLst>
                      <a:gd name="connsiteX0" fmla="*/ 0 w 922421"/>
                      <a:gd name="connsiteY0" fmla="*/ 409074 h 409074"/>
                      <a:gd name="connsiteX1" fmla="*/ 922421 w 922421"/>
                      <a:gd name="connsiteY1" fmla="*/ 0 h 409074"/>
                      <a:gd name="connsiteX2" fmla="*/ 0 w 922421"/>
                      <a:gd name="connsiteY2" fmla="*/ 0 h 409074"/>
                      <a:gd name="connsiteX3" fmla="*/ 0 w 922421"/>
                      <a:gd name="connsiteY3" fmla="*/ 409074 h 409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2421" h="409074">
                        <a:moveTo>
                          <a:pt x="0" y="409074"/>
                        </a:moveTo>
                        <a:lnTo>
                          <a:pt x="922421" y="0"/>
                        </a:lnTo>
                        <a:lnTo>
                          <a:pt x="0" y="0"/>
                        </a:lnTo>
                        <a:lnTo>
                          <a:pt x="0" y="409074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>
                          <a:alpha val="10000"/>
                        </a:schemeClr>
                      </a:gs>
                      <a:gs pos="0">
                        <a:schemeClr val="bg1">
                          <a:alpha val="27000"/>
                        </a:schemeClr>
                      </a:gs>
                    </a:gsLst>
                    <a:lin ang="9000000" scaled="0"/>
                  </a:gradFill>
                  <a:ln w="15875" cap="rnd">
                    <a:noFill/>
                    <a:tailEnd type="none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lang="ko-KR" altLang="en-US">
                      <a:solidFill>
                        <a:prstClr val="white"/>
                      </a:solidFill>
                      <a:latin typeface="HY울릉도B" pitchFamily="18" charset="-127"/>
                      <a:ea typeface="HY울릉도B" pitchFamily="18" charset="-127"/>
                    </a:endParaRPr>
                  </a:p>
                </p:txBody>
              </p:sp>
            </p:grpSp>
            <p:sp>
              <p:nvSpPr>
                <p:cNvPr id="45" name="제목 114"/>
                <p:cNvSpPr txBox="1">
                  <a:spLocks/>
                </p:cNvSpPr>
                <p:nvPr/>
              </p:nvSpPr>
              <p:spPr>
                <a:xfrm>
                  <a:off x="489083" y="4153260"/>
                  <a:ext cx="1082602" cy="882454"/>
                </a:xfrm>
                <a:prstGeom prst="rect">
                  <a:avLst/>
                </a:prstGeom>
                <a:effectLst>
                  <a:outerShdw blurRad="76200" dir="5400000" algn="ctr" rotWithShape="0">
                    <a:sysClr val="windowText" lastClr="000000"/>
                  </a:outerShdw>
                </a:effectLst>
              </p:spPr>
              <p:txBody>
                <a:bodyPr anchor="ctr" anchorCtr="0"/>
                <a:lstStyle/>
                <a:p>
                  <a:pPr algn="ctr" defTabSz="1330325" eaLnBrk="0" latinLnBrk="0" hangingPunct="0">
                    <a:spcAft>
                      <a:spcPts val="600"/>
                    </a:spcAft>
                    <a:buSzPct val="100000"/>
                    <a:defRPr/>
                  </a:pPr>
                  <a:r>
                    <a:rPr lang="ko-KR" altLang="en-US" sz="1600" b="1" kern="0" dirty="0" smtClean="0">
                      <a:gradFill>
                        <a:gsLst>
                          <a:gs pos="100000">
                            <a:prstClr val="white"/>
                          </a:gs>
                          <a:gs pos="100000">
                            <a:srgbClr val="0070C0"/>
                          </a:gs>
                        </a:gsLst>
                        <a:lin ang="5400000" scaled="0"/>
                      </a:gradFill>
                      <a:latin typeface="HY울릉도B" pitchFamily="18" charset="-127"/>
                      <a:ea typeface="HY울릉도B" pitchFamily="18" charset="-127"/>
                    </a:rPr>
                    <a:t>국민대  </a:t>
                  </a:r>
                  <a:endParaRPr lang="en-US" altLang="ko-KR" sz="1600" b="1" kern="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endParaRPr>
                </a:p>
              </p:txBody>
            </p:sp>
          </p:grpSp>
          <p:grpSp>
            <p:nvGrpSpPr>
              <p:cNvPr id="21" name="그룹 198"/>
              <p:cNvGrpSpPr/>
              <p:nvPr/>
            </p:nvGrpSpPr>
            <p:grpSpPr>
              <a:xfrm>
                <a:off x="4365104" y="5784157"/>
                <a:ext cx="3463097" cy="1020088"/>
                <a:chOff x="555997" y="4862638"/>
                <a:chExt cx="3492309" cy="1094268"/>
              </a:xfrm>
            </p:grpSpPr>
            <p:grpSp>
              <p:nvGrpSpPr>
                <p:cNvPr id="36" name="그룹 199"/>
                <p:cNvGrpSpPr/>
                <p:nvPr/>
              </p:nvGrpSpPr>
              <p:grpSpPr>
                <a:xfrm>
                  <a:off x="555997" y="4875485"/>
                  <a:ext cx="3492309" cy="1081421"/>
                  <a:chOff x="489083" y="4068369"/>
                  <a:chExt cx="3492309" cy="1081421"/>
                </a:xfrm>
              </p:grpSpPr>
              <p:sp>
                <p:nvSpPr>
                  <p:cNvPr id="38" name="모서리가 둥근 직사각형 37"/>
                  <p:cNvSpPr/>
                  <p:nvPr/>
                </p:nvSpPr>
                <p:spPr>
                  <a:xfrm>
                    <a:off x="744346" y="4068369"/>
                    <a:ext cx="3237046" cy="1081421"/>
                  </a:xfrm>
                  <a:prstGeom prst="roundRect">
                    <a:avLst>
                      <a:gd name="adj" fmla="val 1876"/>
                    </a:avLst>
                  </a:prstGeom>
                  <a:solidFill>
                    <a:schemeClr val="bg1"/>
                  </a:solidFill>
                  <a:ln w="12700" cap="rnd">
                    <a:solidFill>
                      <a:srgbClr val="DDDDDD"/>
                    </a:solidFill>
                    <a:tailEnd type="none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lang="ko-KR" altLang="en-US" sz="1500">
                      <a:solidFill>
                        <a:prstClr val="white"/>
                      </a:solidFill>
                      <a:latin typeface="HY울릉도B" pitchFamily="18" charset="-127"/>
                      <a:ea typeface="HY울릉도B" pitchFamily="18" charset="-127"/>
                    </a:endParaRPr>
                  </a:p>
                </p:txBody>
              </p:sp>
              <p:grpSp>
                <p:nvGrpSpPr>
                  <p:cNvPr id="39" name="그룹 203"/>
                  <p:cNvGrpSpPr/>
                  <p:nvPr/>
                </p:nvGrpSpPr>
                <p:grpSpPr>
                  <a:xfrm>
                    <a:off x="589778" y="4131185"/>
                    <a:ext cx="990505" cy="929382"/>
                    <a:chOff x="4868779" y="5627379"/>
                    <a:chExt cx="1079015" cy="403501"/>
                  </a:xfrm>
                </p:grpSpPr>
                <p:sp>
                  <p:nvSpPr>
                    <p:cNvPr id="41" name="오각형 40"/>
                    <p:cNvSpPr/>
                    <p:nvPr/>
                  </p:nvSpPr>
                  <p:spPr>
                    <a:xfrm>
                      <a:off x="4873354" y="5632923"/>
                      <a:ext cx="1074440" cy="397957"/>
                    </a:xfrm>
                    <a:prstGeom prst="homePlate">
                      <a:avLst>
                        <a:gd name="adj" fmla="val 36772"/>
                      </a:avLst>
                    </a:prstGeom>
                    <a:solidFill>
                      <a:schemeClr val="tx2">
                        <a:lumMod val="75000"/>
                      </a:schemeClr>
                    </a:solidFill>
                    <a:ln>
                      <a:noFill/>
                    </a:ln>
                    <a:effectLst>
                      <a:outerShdw blurRad="38100" dist="12700" dir="2700000" algn="ctr" rotWithShape="0">
                        <a:srgbClr val="000000">
                          <a:alpha val="40000"/>
                        </a:srgb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ko-KR" altLang="en-US">
                        <a:solidFill>
                          <a:prstClr val="white"/>
                        </a:solidFill>
                        <a:latin typeface="HY울릉도B" pitchFamily="18" charset="-127"/>
                        <a:ea typeface="HY울릉도B" pitchFamily="18" charset="-127"/>
                      </a:endParaRPr>
                    </a:p>
                  </p:txBody>
                </p:sp>
                <p:sp>
                  <p:nvSpPr>
                    <p:cNvPr id="42" name="자유형 41"/>
                    <p:cNvSpPr/>
                    <p:nvPr/>
                  </p:nvSpPr>
                  <p:spPr>
                    <a:xfrm>
                      <a:off x="4868779" y="5627379"/>
                      <a:ext cx="873720" cy="397052"/>
                    </a:xfrm>
                    <a:custGeom>
                      <a:avLst/>
                      <a:gdLst>
                        <a:gd name="connsiteX0" fmla="*/ 0 w 922421"/>
                        <a:gd name="connsiteY0" fmla="*/ 409074 h 409074"/>
                        <a:gd name="connsiteX1" fmla="*/ 922421 w 922421"/>
                        <a:gd name="connsiteY1" fmla="*/ 0 h 409074"/>
                        <a:gd name="connsiteX2" fmla="*/ 0 w 922421"/>
                        <a:gd name="connsiteY2" fmla="*/ 0 h 409074"/>
                        <a:gd name="connsiteX3" fmla="*/ 0 w 922421"/>
                        <a:gd name="connsiteY3" fmla="*/ 409074 h 4090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22421" h="409074">
                          <a:moveTo>
                            <a:pt x="0" y="409074"/>
                          </a:moveTo>
                          <a:lnTo>
                            <a:pt x="922421" y="0"/>
                          </a:lnTo>
                          <a:lnTo>
                            <a:pt x="0" y="0"/>
                          </a:lnTo>
                          <a:lnTo>
                            <a:pt x="0" y="40907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100000">
                          <a:schemeClr val="bg1">
                            <a:alpha val="10000"/>
                          </a:schemeClr>
                        </a:gs>
                        <a:gs pos="0">
                          <a:schemeClr val="bg1">
                            <a:alpha val="27000"/>
                          </a:schemeClr>
                        </a:gs>
                      </a:gsLst>
                      <a:lin ang="9000000" scaled="0"/>
                    </a:gradFill>
                    <a:ln w="15875" cap="rnd">
                      <a:noFill/>
                      <a:tailEnd type="none"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ko-KR" altLang="en-US">
                        <a:solidFill>
                          <a:prstClr val="white"/>
                        </a:solidFill>
                        <a:latin typeface="HY울릉도B" pitchFamily="18" charset="-127"/>
                        <a:ea typeface="HY울릉도B" pitchFamily="18" charset="-127"/>
                      </a:endParaRPr>
                    </a:p>
                  </p:txBody>
                </p:sp>
              </p:grpSp>
              <p:sp>
                <p:nvSpPr>
                  <p:cNvPr id="40" name="제목 114"/>
                  <p:cNvSpPr txBox="1">
                    <a:spLocks/>
                  </p:cNvSpPr>
                  <p:nvPr/>
                </p:nvSpPr>
                <p:spPr>
                  <a:xfrm>
                    <a:off x="489083" y="4153261"/>
                    <a:ext cx="1022073" cy="882454"/>
                  </a:xfrm>
                  <a:prstGeom prst="rect">
                    <a:avLst/>
                  </a:prstGeom>
                  <a:effectLst>
                    <a:outerShdw blurRad="76200" dir="5400000" algn="ctr" rotWithShape="0">
                      <a:sysClr val="windowText" lastClr="000000"/>
                    </a:outerShdw>
                  </a:effectLst>
                </p:spPr>
                <p:txBody>
                  <a:bodyPr anchor="ctr" anchorCtr="0"/>
                  <a:lstStyle/>
                  <a:p>
                    <a:pPr algn="ctr" defTabSz="1330325" eaLnBrk="0" latinLnBrk="0" hangingPunct="0">
                      <a:spcAft>
                        <a:spcPts val="600"/>
                      </a:spcAft>
                      <a:buSzPct val="100000"/>
                      <a:defRPr/>
                    </a:pPr>
                    <a:r>
                      <a:rPr lang="en-US" altLang="ko-KR" sz="1600" b="1" kern="0" dirty="0" smtClean="0">
                        <a:gradFill>
                          <a:gsLst>
                            <a:gs pos="100000">
                              <a:prstClr val="white"/>
                            </a:gs>
                            <a:gs pos="100000">
                              <a:srgbClr val="0070C0"/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</a:rPr>
                      <a:t>KPC</a:t>
                    </a:r>
                    <a:r>
                      <a:rPr lang="ko-KR" altLang="en-US" sz="1600" b="1" kern="0" dirty="0" smtClean="0">
                        <a:gradFill>
                          <a:gsLst>
                            <a:gs pos="100000">
                              <a:prstClr val="white"/>
                            </a:gs>
                            <a:gs pos="100000">
                              <a:srgbClr val="0070C0"/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</a:rPr>
                      <a:t> </a:t>
                    </a:r>
                    <a:endParaRPr lang="en-US" altLang="ko-KR" sz="1600" b="1" kern="0" dirty="0">
                      <a:gradFill>
                        <a:gsLst>
                          <a:gs pos="100000">
                            <a:prstClr val="white"/>
                          </a:gs>
                          <a:gs pos="100000">
                            <a:srgbClr val="0070C0"/>
                          </a:gs>
                        </a:gsLst>
                        <a:lin ang="5400000" scaled="0"/>
                      </a:gradFill>
                      <a:latin typeface="HY울릉도B" pitchFamily="18" charset="-127"/>
                      <a:ea typeface="HY울릉도B" pitchFamily="18" charset="-127"/>
                    </a:endParaRPr>
                  </a:p>
                </p:txBody>
              </p:sp>
            </p:grpSp>
            <p:sp>
              <p:nvSpPr>
                <p:cNvPr id="37" name="직사각형 36"/>
                <p:cNvSpPr/>
                <p:nvPr/>
              </p:nvSpPr>
              <p:spPr>
                <a:xfrm>
                  <a:off x="1407858" y="4862638"/>
                  <a:ext cx="2580463" cy="7795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31763" indent="-131763" defTabSz="1330325" eaLnBrk="0" latinLnBrk="0" hangingPunct="0">
                    <a:spcAft>
                      <a:spcPts val="600"/>
                    </a:spcAft>
                    <a:buSzPct val="100000"/>
                    <a:buFont typeface="Arial" panose="020B0604020202020204" pitchFamily="34" charset="0"/>
                    <a:buChar char="•"/>
                    <a:defRPr/>
                  </a:pPr>
                  <a:r>
                    <a:rPr lang="ko-KR" altLang="en-US" sz="1400" kern="0" dirty="0" smtClean="0">
                      <a:gradFill>
                        <a:gsLst>
                          <a:gs pos="100000">
                            <a:prstClr val="black">
                              <a:lumMod val="75000"/>
                              <a:lumOff val="25000"/>
                            </a:prstClr>
                          </a:gs>
                          <a:gs pos="100000">
                            <a:srgbClr val="0070C0"/>
                          </a:gs>
                        </a:gsLst>
                        <a:lin ang="5400000" scaled="0"/>
                      </a:gradFill>
                      <a:latin typeface="HY울릉도B" pitchFamily="18" charset="-127"/>
                      <a:ea typeface="HY울릉도B" pitchFamily="18" charset="-127"/>
                    </a:rPr>
                    <a:t>교육신청서 메일 접수</a:t>
                  </a:r>
                  <a:endParaRPr lang="en-US" altLang="ko-KR" sz="1400" kern="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endParaRPr>
                </a:p>
              </p:txBody>
            </p:sp>
          </p:grpSp>
          <p:grpSp>
            <p:nvGrpSpPr>
              <p:cNvPr id="22" name="그룹 124"/>
              <p:cNvGrpSpPr>
                <a:grpSpLocks/>
              </p:cNvGrpSpPr>
              <p:nvPr/>
            </p:nvGrpSpPr>
            <p:grpSpPr bwMode="auto">
              <a:xfrm>
                <a:off x="818858" y="5008780"/>
                <a:ext cx="716840" cy="686230"/>
                <a:chOff x="834537" y="2391757"/>
                <a:chExt cx="716321" cy="642993"/>
              </a:xfrm>
            </p:grpSpPr>
            <p:sp>
              <p:nvSpPr>
                <p:cNvPr id="34" name="순서도: 지연 95"/>
                <p:cNvSpPr/>
                <p:nvPr/>
              </p:nvSpPr>
              <p:spPr>
                <a:xfrm rot="16200000">
                  <a:off x="1041581" y="2525069"/>
                  <a:ext cx="642588" cy="375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993" h="375580">
                      <a:moveTo>
                        <a:pt x="642993" y="190063"/>
                      </a:moveTo>
                      <a:cubicBezTo>
                        <a:pt x="642993" y="273034"/>
                        <a:pt x="575732" y="340295"/>
                        <a:pt x="492761" y="340295"/>
                      </a:cubicBezTo>
                      <a:cubicBezTo>
                        <a:pt x="435005" y="340295"/>
                        <a:pt x="384861" y="307703"/>
                        <a:pt x="361402" y="259022"/>
                      </a:cubicBezTo>
                      <a:cubicBezTo>
                        <a:pt x="333496" y="327446"/>
                        <a:pt x="266265" y="375580"/>
                        <a:pt x="187790" y="375580"/>
                      </a:cubicBezTo>
                      <a:lnTo>
                        <a:pt x="0" y="375580"/>
                      </a:lnTo>
                      <a:lnTo>
                        <a:pt x="0" y="0"/>
                      </a:lnTo>
                      <a:lnTo>
                        <a:pt x="187790" y="0"/>
                      </a:lnTo>
                      <a:cubicBezTo>
                        <a:pt x="267416" y="0"/>
                        <a:pt x="335466" y="49557"/>
                        <a:pt x="362368" y="119672"/>
                      </a:cubicBezTo>
                      <a:cubicBezTo>
                        <a:pt x="385941" y="71726"/>
                        <a:pt x="435626" y="39831"/>
                        <a:pt x="492761" y="39831"/>
                      </a:cubicBezTo>
                      <a:cubicBezTo>
                        <a:pt x="575732" y="39831"/>
                        <a:pt x="642993" y="107092"/>
                        <a:pt x="642993" y="19006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E5E00"/>
                    </a:gs>
                    <a:gs pos="50000">
                      <a:srgbClr val="FF9900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 w="3175" cap="flat" cmpd="thickThin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900" b="0" dirty="0" smtClean="0">
                    <a:solidFill>
                      <a:srgbClr val="292934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35" name="순서도: 지연 95"/>
                <p:cNvSpPr/>
                <p:nvPr/>
              </p:nvSpPr>
              <p:spPr>
                <a:xfrm rot="16200000">
                  <a:off x="700516" y="2525069"/>
                  <a:ext cx="642588" cy="375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993" h="375580">
                      <a:moveTo>
                        <a:pt x="642993" y="190063"/>
                      </a:moveTo>
                      <a:cubicBezTo>
                        <a:pt x="642993" y="273034"/>
                        <a:pt x="575732" y="340295"/>
                        <a:pt x="492761" y="340295"/>
                      </a:cubicBezTo>
                      <a:cubicBezTo>
                        <a:pt x="435005" y="340295"/>
                        <a:pt x="384861" y="307703"/>
                        <a:pt x="361402" y="259022"/>
                      </a:cubicBezTo>
                      <a:cubicBezTo>
                        <a:pt x="333496" y="327446"/>
                        <a:pt x="266265" y="375580"/>
                        <a:pt x="187790" y="375580"/>
                      </a:cubicBezTo>
                      <a:lnTo>
                        <a:pt x="0" y="375580"/>
                      </a:lnTo>
                      <a:lnTo>
                        <a:pt x="0" y="0"/>
                      </a:lnTo>
                      <a:lnTo>
                        <a:pt x="187790" y="0"/>
                      </a:lnTo>
                      <a:cubicBezTo>
                        <a:pt x="267416" y="0"/>
                        <a:pt x="335466" y="49557"/>
                        <a:pt x="362368" y="119672"/>
                      </a:cubicBezTo>
                      <a:cubicBezTo>
                        <a:pt x="385941" y="71726"/>
                        <a:pt x="435626" y="39831"/>
                        <a:pt x="492761" y="39831"/>
                      </a:cubicBezTo>
                      <a:cubicBezTo>
                        <a:pt x="575732" y="39831"/>
                        <a:pt x="642993" y="107092"/>
                        <a:pt x="642993" y="19006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A5200"/>
                    </a:gs>
                    <a:gs pos="50000">
                      <a:srgbClr val="D07C00"/>
                    </a:gs>
                    <a:gs pos="100000">
                      <a:srgbClr val="C49500"/>
                    </a:gs>
                  </a:gsLst>
                  <a:lin ang="0" scaled="1"/>
                  <a:tileRect/>
                </a:gradFill>
                <a:ln w="3175" cap="flat" cmpd="thickThin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900" b="0" dirty="0" smtClean="0">
                    <a:solidFill>
                      <a:srgbClr val="292934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23" name="그룹 124"/>
              <p:cNvGrpSpPr>
                <a:grpSpLocks/>
              </p:cNvGrpSpPr>
              <p:nvPr/>
            </p:nvGrpSpPr>
            <p:grpSpPr bwMode="auto">
              <a:xfrm>
                <a:off x="99011" y="5008780"/>
                <a:ext cx="715963" cy="685799"/>
                <a:chOff x="834537" y="2391757"/>
                <a:chExt cx="716321" cy="642993"/>
              </a:xfrm>
            </p:grpSpPr>
            <p:sp>
              <p:nvSpPr>
                <p:cNvPr id="32" name="순서도: 지연 95"/>
                <p:cNvSpPr/>
                <p:nvPr/>
              </p:nvSpPr>
              <p:spPr>
                <a:xfrm rot="16200000">
                  <a:off x="1041942" y="2525835"/>
                  <a:ext cx="642993" cy="374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993" h="375580">
                      <a:moveTo>
                        <a:pt x="642993" y="190063"/>
                      </a:moveTo>
                      <a:cubicBezTo>
                        <a:pt x="642993" y="273034"/>
                        <a:pt x="575732" y="340295"/>
                        <a:pt x="492761" y="340295"/>
                      </a:cubicBezTo>
                      <a:cubicBezTo>
                        <a:pt x="435005" y="340295"/>
                        <a:pt x="384861" y="307703"/>
                        <a:pt x="361402" y="259022"/>
                      </a:cubicBezTo>
                      <a:cubicBezTo>
                        <a:pt x="333496" y="327446"/>
                        <a:pt x="266265" y="375580"/>
                        <a:pt x="187790" y="375580"/>
                      </a:cubicBezTo>
                      <a:lnTo>
                        <a:pt x="0" y="375580"/>
                      </a:lnTo>
                      <a:lnTo>
                        <a:pt x="0" y="0"/>
                      </a:lnTo>
                      <a:lnTo>
                        <a:pt x="187790" y="0"/>
                      </a:lnTo>
                      <a:cubicBezTo>
                        <a:pt x="267416" y="0"/>
                        <a:pt x="335466" y="49557"/>
                        <a:pt x="362368" y="119672"/>
                      </a:cubicBezTo>
                      <a:cubicBezTo>
                        <a:pt x="385941" y="71726"/>
                        <a:pt x="435626" y="39831"/>
                        <a:pt x="492761" y="39831"/>
                      </a:cubicBezTo>
                      <a:cubicBezTo>
                        <a:pt x="575732" y="39831"/>
                        <a:pt x="642993" y="107092"/>
                        <a:pt x="642993" y="19006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E5E00"/>
                    </a:gs>
                    <a:gs pos="50000">
                      <a:srgbClr val="FF9900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 w="3175" cap="flat" cmpd="thickThin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900" b="0" dirty="0" smtClean="0">
                    <a:solidFill>
                      <a:srgbClr val="292934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33" name="순서도: 지연 95"/>
                <p:cNvSpPr/>
                <p:nvPr/>
              </p:nvSpPr>
              <p:spPr>
                <a:xfrm rot="16200000">
                  <a:off x="700459" y="2525835"/>
                  <a:ext cx="642993" cy="374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993" h="375580">
                      <a:moveTo>
                        <a:pt x="642993" y="190063"/>
                      </a:moveTo>
                      <a:cubicBezTo>
                        <a:pt x="642993" y="273034"/>
                        <a:pt x="575732" y="340295"/>
                        <a:pt x="492761" y="340295"/>
                      </a:cubicBezTo>
                      <a:cubicBezTo>
                        <a:pt x="435005" y="340295"/>
                        <a:pt x="384861" y="307703"/>
                        <a:pt x="361402" y="259022"/>
                      </a:cubicBezTo>
                      <a:cubicBezTo>
                        <a:pt x="333496" y="327446"/>
                        <a:pt x="266265" y="375580"/>
                        <a:pt x="187790" y="375580"/>
                      </a:cubicBezTo>
                      <a:lnTo>
                        <a:pt x="0" y="375580"/>
                      </a:lnTo>
                      <a:lnTo>
                        <a:pt x="0" y="0"/>
                      </a:lnTo>
                      <a:lnTo>
                        <a:pt x="187790" y="0"/>
                      </a:lnTo>
                      <a:cubicBezTo>
                        <a:pt x="267416" y="0"/>
                        <a:pt x="335466" y="49557"/>
                        <a:pt x="362368" y="119672"/>
                      </a:cubicBezTo>
                      <a:cubicBezTo>
                        <a:pt x="385941" y="71726"/>
                        <a:pt x="435626" y="39831"/>
                        <a:pt x="492761" y="39831"/>
                      </a:cubicBezTo>
                      <a:cubicBezTo>
                        <a:pt x="575732" y="39831"/>
                        <a:pt x="642993" y="107092"/>
                        <a:pt x="642993" y="19006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A5200"/>
                    </a:gs>
                    <a:gs pos="50000">
                      <a:srgbClr val="D07C00"/>
                    </a:gs>
                    <a:gs pos="100000">
                      <a:srgbClr val="C49500"/>
                    </a:gs>
                  </a:gsLst>
                  <a:lin ang="0" scaled="1"/>
                  <a:tileRect/>
                </a:gradFill>
                <a:ln w="3175" cap="flat" cmpd="thickThin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900" b="0" dirty="0" smtClean="0">
                    <a:solidFill>
                      <a:srgbClr val="292934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sp>
            <p:nvSpPr>
              <p:cNvPr id="24" name="직사각형 23"/>
              <p:cNvSpPr/>
              <p:nvPr/>
            </p:nvSpPr>
            <p:spPr bwMode="auto">
              <a:xfrm>
                <a:off x="92083" y="5257873"/>
                <a:ext cx="1634877" cy="406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300" spc="-50" dirty="0" smtClean="0"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/>
                        </a:gs>
                      </a:gsLst>
                      <a:lin ang="0" scaled="1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경력개발센터 </a:t>
                </a:r>
                <a:endParaRPr kumimoji="0" lang="en-US" altLang="ko-KR" sz="1300" spc="-50" dirty="0">
                  <a:gradFill>
                    <a:gsLst>
                      <a:gs pos="0">
                        <a:schemeClr val="bg1"/>
                      </a:gs>
                      <a:gs pos="50000">
                        <a:schemeClr val="bg1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grpSp>
            <p:nvGrpSpPr>
              <p:cNvPr id="25" name="그룹 115"/>
              <p:cNvGrpSpPr>
                <a:grpSpLocks/>
              </p:cNvGrpSpPr>
              <p:nvPr/>
            </p:nvGrpSpPr>
            <p:grpSpPr bwMode="auto">
              <a:xfrm>
                <a:off x="5377333" y="5004048"/>
                <a:ext cx="715963" cy="642938"/>
                <a:chOff x="834537" y="2391757"/>
                <a:chExt cx="716321" cy="642993"/>
              </a:xfrm>
            </p:grpSpPr>
            <p:sp>
              <p:nvSpPr>
                <p:cNvPr id="30" name="순서도: 지연 95"/>
                <p:cNvSpPr/>
                <p:nvPr/>
              </p:nvSpPr>
              <p:spPr>
                <a:xfrm rot="16200000">
                  <a:off x="1041943" y="2525835"/>
                  <a:ext cx="642993" cy="374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993" h="375580">
                      <a:moveTo>
                        <a:pt x="642993" y="190063"/>
                      </a:moveTo>
                      <a:cubicBezTo>
                        <a:pt x="642993" y="273034"/>
                        <a:pt x="575732" y="340295"/>
                        <a:pt x="492761" y="340295"/>
                      </a:cubicBezTo>
                      <a:cubicBezTo>
                        <a:pt x="435005" y="340295"/>
                        <a:pt x="384861" y="307703"/>
                        <a:pt x="361402" y="259022"/>
                      </a:cubicBezTo>
                      <a:cubicBezTo>
                        <a:pt x="333496" y="327446"/>
                        <a:pt x="266265" y="375580"/>
                        <a:pt x="187790" y="375580"/>
                      </a:cubicBezTo>
                      <a:lnTo>
                        <a:pt x="0" y="375580"/>
                      </a:lnTo>
                      <a:lnTo>
                        <a:pt x="0" y="0"/>
                      </a:lnTo>
                      <a:lnTo>
                        <a:pt x="187790" y="0"/>
                      </a:lnTo>
                      <a:cubicBezTo>
                        <a:pt x="267416" y="0"/>
                        <a:pt x="335466" y="49557"/>
                        <a:pt x="362368" y="119672"/>
                      </a:cubicBezTo>
                      <a:cubicBezTo>
                        <a:pt x="385941" y="71726"/>
                        <a:pt x="435626" y="39831"/>
                        <a:pt x="492761" y="39831"/>
                      </a:cubicBezTo>
                      <a:cubicBezTo>
                        <a:pt x="575732" y="39831"/>
                        <a:pt x="642993" y="107092"/>
                        <a:pt x="642993" y="19006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0" scaled="0"/>
                  <a:tileRect/>
                </a:gradFill>
                <a:ln w="3175" cap="flat" cmpd="thickThin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900" b="0" dirty="0" smtClean="0">
                    <a:solidFill>
                      <a:srgbClr val="292934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31" name="순서도: 지연 95"/>
                <p:cNvSpPr/>
                <p:nvPr/>
              </p:nvSpPr>
              <p:spPr>
                <a:xfrm rot="16200000">
                  <a:off x="700459" y="2525835"/>
                  <a:ext cx="642993" cy="374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993" h="375580">
                      <a:moveTo>
                        <a:pt x="642993" y="190063"/>
                      </a:moveTo>
                      <a:cubicBezTo>
                        <a:pt x="642993" y="273034"/>
                        <a:pt x="575732" y="340295"/>
                        <a:pt x="492761" y="340295"/>
                      </a:cubicBezTo>
                      <a:cubicBezTo>
                        <a:pt x="435005" y="340295"/>
                        <a:pt x="384861" y="307703"/>
                        <a:pt x="361402" y="259022"/>
                      </a:cubicBezTo>
                      <a:cubicBezTo>
                        <a:pt x="333496" y="327446"/>
                        <a:pt x="266265" y="375580"/>
                        <a:pt x="187790" y="375580"/>
                      </a:cubicBezTo>
                      <a:lnTo>
                        <a:pt x="0" y="375580"/>
                      </a:lnTo>
                      <a:lnTo>
                        <a:pt x="0" y="0"/>
                      </a:lnTo>
                      <a:lnTo>
                        <a:pt x="187790" y="0"/>
                      </a:lnTo>
                      <a:cubicBezTo>
                        <a:pt x="267416" y="0"/>
                        <a:pt x="335466" y="49557"/>
                        <a:pt x="362368" y="119672"/>
                      </a:cubicBezTo>
                      <a:cubicBezTo>
                        <a:pt x="385941" y="71726"/>
                        <a:pt x="435626" y="39831"/>
                        <a:pt x="492761" y="39831"/>
                      </a:cubicBezTo>
                      <a:cubicBezTo>
                        <a:pt x="575732" y="39831"/>
                        <a:pt x="642993" y="107092"/>
                        <a:pt x="642993" y="19006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0" scaled="0"/>
                  <a:tileRect/>
                </a:gradFill>
                <a:ln w="3175" cap="flat" cmpd="thickThin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900" b="0" dirty="0" smtClean="0">
                    <a:solidFill>
                      <a:srgbClr val="292934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26" name="그룹 115"/>
              <p:cNvGrpSpPr>
                <a:grpSpLocks/>
              </p:cNvGrpSpPr>
              <p:nvPr/>
            </p:nvGrpSpPr>
            <p:grpSpPr bwMode="auto">
              <a:xfrm>
                <a:off x="6097413" y="5004048"/>
                <a:ext cx="715963" cy="642938"/>
                <a:chOff x="834537" y="2391757"/>
                <a:chExt cx="716321" cy="642993"/>
              </a:xfrm>
            </p:grpSpPr>
            <p:sp>
              <p:nvSpPr>
                <p:cNvPr id="28" name="순서도: 지연 95"/>
                <p:cNvSpPr/>
                <p:nvPr/>
              </p:nvSpPr>
              <p:spPr>
                <a:xfrm rot="16200000">
                  <a:off x="1041943" y="2525835"/>
                  <a:ext cx="642993" cy="374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993" h="375580">
                      <a:moveTo>
                        <a:pt x="642993" y="190063"/>
                      </a:moveTo>
                      <a:cubicBezTo>
                        <a:pt x="642993" y="273034"/>
                        <a:pt x="575732" y="340295"/>
                        <a:pt x="492761" y="340295"/>
                      </a:cubicBezTo>
                      <a:cubicBezTo>
                        <a:pt x="435005" y="340295"/>
                        <a:pt x="384861" y="307703"/>
                        <a:pt x="361402" y="259022"/>
                      </a:cubicBezTo>
                      <a:cubicBezTo>
                        <a:pt x="333496" y="327446"/>
                        <a:pt x="266265" y="375580"/>
                        <a:pt x="187790" y="375580"/>
                      </a:cubicBezTo>
                      <a:lnTo>
                        <a:pt x="0" y="375580"/>
                      </a:lnTo>
                      <a:lnTo>
                        <a:pt x="0" y="0"/>
                      </a:lnTo>
                      <a:lnTo>
                        <a:pt x="187790" y="0"/>
                      </a:lnTo>
                      <a:cubicBezTo>
                        <a:pt x="267416" y="0"/>
                        <a:pt x="335466" y="49557"/>
                        <a:pt x="362368" y="119672"/>
                      </a:cubicBezTo>
                      <a:cubicBezTo>
                        <a:pt x="385941" y="71726"/>
                        <a:pt x="435626" y="39831"/>
                        <a:pt x="492761" y="39831"/>
                      </a:cubicBezTo>
                      <a:cubicBezTo>
                        <a:pt x="575732" y="39831"/>
                        <a:pt x="642993" y="107092"/>
                        <a:pt x="642993" y="19006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0" scaled="0"/>
                  <a:tileRect/>
                </a:gradFill>
                <a:ln w="3175" cap="flat" cmpd="thickThin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900" b="0" dirty="0" smtClean="0">
                    <a:solidFill>
                      <a:srgbClr val="292934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29" name="순서도: 지연 95"/>
                <p:cNvSpPr/>
                <p:nvPr/>
              </p:nvSpPr>
              <p:spPr>
                <a:xfrm rot="16200000">
                  <a:off x="700459" y="2525835"/>
                  <a:ext cx="642993" cy="374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993" h="375580">
                      <a:moveTo>
                        <a:pt x="642993" y="190063"/>
                      </a:moveTo>
                      <a:cubicBezTo>
                        <a:pt x="642993" y="273034"/>
                        <a:pt x="575732" y="340295"/>
                        <a:pt x="492761" y="340295"/>
                      </a:cubicBezTo>
                      <a:cubicBezTo>
                        <a:pt x="435005" y="340295"/>
                        <a:pt x="384861" y="307703"/>
                        <a:pt x="361402" y="259022"/>
                      </a:cubicBezTo>
                      <a:cubicBezTo>
                        <a:pt x="333496" y="327446"/>
                        <a:pt x="266265" y="375580"/>
                        <a:pt x="187790" y="375580"/>
                      </a:cubicBezTo>
                      <a:lnTo>
                        <a:pt x="0" y="375580"/>
                      </a:lnTo>
                      <a:lnTo>
                        <a:pt x="0" y="0"/>
                      </a:lnTo>
                      <a:lnTo>
                        <a:pt x="187790" y="0"/>
                      </a:lnTo>
                      <a:cubicBezTo>
                        <a:pt x="267416" y="0"/>
                        <a:pt x="335466" y="49557"/>
                        <a:pt x="362368" y="119672"/>
                      </a:cubicBezTo>
                      <a:cubicBezTo>
                        <a:pt x="385941" y="71726"/>
                        <a:pt x="435626" y="39831"/>
                        <a:pt x="492761" y="39831"/>
                      </a:cubicBezTo>
                      <a:cubicBezTo>
                        <a:pt x="575732" y="39831"/>
                        <a:pt x="642993" y="107092"/>
                        <a:pt x="642993" y="19006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0" scaled="0"/>
                  <a:tileRect/>
                </a:gradFill>
                <a:ln w="3175" cap="flat" cmpd="thickThin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900" b="0" dirty="0" smtClean="0">
                    <a:solidFill>
                      <a:srgbClr val="292934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sp>
            <p:nvSpPr>
              <p:cNvPr id="27" name="직사각형 26"/>
              <p:cNvSpPr/>
              <p:nvPr/>
            </p:nvSpPr>
            <p:spPr>
              <a:xfrm>
                <a:off x="5406675" y="4984071"/>
                <a:ext cx="1483704" cy="683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300" spc="-50" dirty="0" smtClean="0"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/>
                        </a:gs>
                      </a:gsLst>
                      <a:lin ang="0" scaled="1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교육 </a:t>
                </a:r>
                <a:endParaRPr lang="en-US" altLang="ko-KR" sz="1300" spc="-50" dirty="0" smtClean="0">
                  <a:gradFill>
                    <a:gsLst>
                      <a:gs pos="0">
                        <a:schemeClr val="bg1"/>
                      </a:gs>
                      <a:gs pos="50000">
                        <a:schemeClr val="bg1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300" spc="-50" dirty="0" smtClean="0">
                    <a:gradFill>
                      <a:gsLst>
                        <a:gs pos="0">
                          <a:schemeClr val="bg1"/>
                        </a:gs>
                        <a:gs pos="50000">
                          <a:schemeClr val="bg1"/>
                        </a:gs>
                      </a:gsLst>
                      <a:lin ang="0" scaled="1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신청서 접수 </a:t>
                </a:r>
                <a:endParaRPr kumimoji="0" lang="en-US" altLang="ko-KR" sz="1300" spc="-50" dirty="0" smtClean="0">
                  <a:gradFill>
                    <a:gsLst>
                      <a:gs pos="0">
                        <a:schemeClr val="bg1"/>
                      </a:gs>
                      <a:gs pos="50000">
                        <a:schemeClr val="bg1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9" name="모서리가 둥근 직사각형 8"/>
            <p:cNvSpPr/>
            <p:nvPr/>
          </p:nvSpPr>
          <p:spPr>
            <a:xfrm>
              <a:off x="332656" y="5364088"/>
              <a:ext cx="288032" cy="288032"/>
            </a:xfrm>
            <a:prstGeom prst="roundRect">
              <a:avLst/>
            </a:prstGeom>
            <a:solidFill>
              <a:srgbClr val="092D12"/>
            </a:solidFill>
            <a:ln w="9525">
              <a:noFill/>
              <a:tailEnd type="oval" w="sm" len="sm"/>
            </a:ln>
            <a:effectLst>
              <a:innerShdw blurRad="1143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HY울릉도B" pitchFamily="18" charset="-127"/>
                <a:ea typeface="HY울릉도B" pitchFamily="18" charset="-127"/>
              </a:endParaRPr>
            </a:p>
          </p:txBody>
        </p:sp>
        <p:sp>
          <p:nvSpPr>
            <p:cNvPr id="10" name="제목 114"/>
            <p:cNvSpPr txBox="1">
              <a:spLocks/>
            </p:cNvSpPr>
            <p:nvPr/>
          </p:nvSpPr>
          <p:spPr>
            <a:xfrm>
              <a:off x="332656" y="5364088"/>
              <a:ext cx="291227" cy="288032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2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  <a:cs typeface="Arial" pitchFamily="34" charset="0"/>
                </a:rPr>
                <a:t>1</a:t>
              </a:r>
              <a:endParaRPr lang="ko-KR" altLang="en-US" sz="12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울릉도B" pitchFamily="18" charset="-127"/>
                <a:ea typeface="HY울릉도B" pitchFamily="18" charset="-127"/>
                <a:cs typeface="Arial" pitchFamily="34" charset="0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4221088" y="5436096"/>
              <a:ext cx="288032" cy="288032"/>
            </a:xfrm>
            <a:prstGeom prst="roundRect">
              <a:avLst/>
            </a:prstGeom>
            <a:solidFill>
              <a:srgbClr val="092D12"/>
            </a:solidFill>
            <a:ln w="9525">
              <a:noFill/>
              <a:tailEnd type="oval" w="sm" len="sm"/>
            </a:ln>
            <a:effectLst>
              <a:innerShdw blurRad="1143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HY울릉도B" pitchFamily="18" charset="-127"/>
                <a:ea typeface="HY울릉도B" pitchFamily="18" charset="-127"/>
              </a:endParaRPr>
            </a:p>
          </p:txBody>
        </p:sp>
        <p:sp>
          <p:nvSpPr>
            <p:cNvPr id="12" name="제목 114"/>
            <p:cNvSpPr txBox="1">
              <a:spLocks/>
            </p:cNvSpPr>
            <p:nvPr/>
          </p:nvSpPr>
          <p:spPr>
            <a:xfrm>
              <a:off x="4221088" y="5436096"/>
              <a:ext cx="291227" cy="288032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2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  <a:cs typeface="Arial" pitchFamily="34" charset="0"/>
                </a:rPr>
                <a:t>2</a:t>
              </a:r>
              <a:endParaRPr lang="ko-KR" altLang="en-US" sz="12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울릉도B" pitchFamily="18" charset="-127"/>
                <a:ea typeface="HY울릉도B" pitchFamily="18" charset="-127"/>
                <a:cs typeface="Arial" pitchFamily="34" charset="0"/>
              </a:endParaRPr>
            </a:p>
          </p:txBody>
        </p:sp>
      </p:grpSp>
      <p:sp>
        <p:nvSpPr>
          <p:cNvPr id="58" name="직사각형 57"/>
          <p:cNvSpPr/>
          <p:nvPr/>
        </p:nvSpPr>
        <p:spPr>
          <a:xfrm>
            <a:off x="2267744" y="5642664"/>
            <a:ext cx="1944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131763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4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울릉도B" pitchFamily="18" charset="-127"/>
                <a:ea typeface="HY울릉도B" pitchFamily="18" charset="-127"/>
              </a:rPr>
              <a:t>학점 신청 문의</a:t>
            </a:r>
            <a:endParaRPr lang="en-US" altLang="ko-KR" sz="1400" kern="0" spc="-15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HY울릉도B" pitchFamily="18" charset="-127"/>
              <a:ea typeface="HY울릉도B" pitchFamily="18" charset="-127"/>
            </a:endParaRPr>
          </a:p>
          <a:p>
            <a:pPr marL="72000" indent="-131763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4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14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울릉도B" pitchFamily="18" charset="-127"/>
                <a:ea typeface="HY울릉도B" pitchFamily="18" charset="-127"/>
              </a:rPr>
              <a:t>02)910-4063</a:t>
            </a:r>
          </a:p>
          <a:p>
            <a:pPr marL="72000" indent="-131763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4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울릉도B" pitchFamily="18" charset="-127"/>
                <a:ea typeface="HY울릉도B" pitchFamily="18" charset="-127"/>
              </a:rPr>
              <a:t>교육설명회 참여신청</a:t>
            </a:r>
            <a:endParaRPr lang="ko-KR" altLang="en-US" sz="1400" kern="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6012160" y="6084004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hmchai@kpc.or.kr</a:t>
            </a:r>
            <a:endParaRPr lang="ko-KR" altLang="en-US" b="1" dirty="0">
              <a:solidFill>
                <a:srgbClr val="0070C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598061" y="620688"/>
            <a:ext cx="2029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200000"/>
              </a:lnSpc>
              <a:spcBef>
                <a:spcPts val="277"/>
              </a:spcBef>
            </a:pPr>
            <a:r>
              <a:rPr lang="en-US" altLang="ko-KR" sz="20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2. </a:t>
            </a:r>
            <a:r>
              <a:rPr lang="ko-KR" altLang="en-US" sz="20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교육신청방법</a:t>
            </a:r>
            <a:endParaRPr lang="en-US" altLang="ko-KR" sz="2000" b="1" dirty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899592" y="1340768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o-KR" altLang="en-US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학교 교내 경력개발센터 홈페이지 혹은 </a:t>
            </a:r>
            <a:r>
              <a:rPr lang="en-US" altLang="ko-KR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www. kpc.or.kr </a:t>
            </a:r>
            <a:r>
              <a:rPr lang="ko-KR" altLang="en-US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홈페이지 접속</a:t>
            </a:r>
            <a:endParaRPr lang="en-US" altLang="ko-KR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  <a:p>
            <a:endParaRPr lang="en-US" altLang="ko-KR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  <a:p>
            <a:pPr>
              <a:buFontTx/>
              <a:buChar char="-"/>
            </a:pPr>
            <a:r>
              <a:rPr lang="en-US" altLang="ko-KR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[</a:t>
            </a:r>
            <a:r>
              <a:rPr lang="ko-KR" altLang="en-US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국민대학교</a:t>
            </a:r>
            <a:r>
              <a:rPr lang="en-US" altLang="ko-KR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]</a:t>
            </a:r>
            <a:r>
              <a:rPr lang="ko-KR" altLang="en-US" b="1" dirty="0" err="1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빅데이터</a:t>
            </a:r>
            <a:r>
              <a:rPr lang="ko-KR" altLang="en-US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</a:t>
            </a:r>
            <a:r>
              <a:rPr lang="en-US" altLang="ko-KR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DB </a:t>
            </a:r>
            <a:r>
              <a:rPr lang="ko-KR" altLang="en-US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분석 전문가 과정을 색인 합니다</a:t>
            </a:r>
            <a:r>
              <a:rPr lang="en-US" altLang="ko-KR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. </a:t>
            </a:r>
          </a:p>
          <a:p>
            <a:pPr>
              <a:buFontTx/>
              <a:buChar char="-"/>
            </a:pPr>
            <a:endParaRPr lang="en-US" altLang="ko-KR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  <a:p>
            <a:pPr>
              <a:buFontTx/>
              <a:buChar char="-"/>
            </a:pPr>
            <a:r>
              <a:rPr lang="ko-KR" altLang="en-US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한국생산성본부 홈페이지 접속 시</a:t>
            </a:r>
            <a:r>
              <a:rPr lang="en-US" altLang="ko-KR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!!&lt;</a:t>
            </a:r>
            <a:r>
              <a:rPr lang="ko-KR" altLang="en-US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안내자료</a:t>
            </a:r>
            <a:r>
              <a:rPr lang="en-US" altLang="ko-KR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&gt; </a:t>
            </a:r>
            <a:r>
              <a:rPr lang="ko-KR" altLang="en-US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버튼 클릭</a:t>
            </a:r>
            <a:r>
              <a:rPr lang="en-US" altLang="ko-KR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!!!-&gt;</a:t>
            </a:r>
            <a:r>
              <a:rPr lang="ko-KR" altLang="en-US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자소서 </a:t>
            </a:r>
            <a:r>
              <a:rPr lang="ko-KR" altLang="en-US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양식</a:t>
            </a:r>
            <a:r>
              <a:rPr lang="en-US" altLang="ko-KR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</a:t>
            </a:r>
            <a:endParaRPr lang="en-US" altLang="ko-KR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  <a:p>
            <a:pPr>
              <a:buFontTx/>
              <a:buChar char="-"/>
            </a:pPr>
            <a:endParaRPr lang="en-US" altLang="ko-KR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  <a:p>
            <a:pPr>
              <a:buFontTx/>
              <a:buChar char="-"/>
            </a:pPr>
            <a:endParaRPr lang="en-US" altLang="ko-KR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  <a:p>
            <a:pPr>
              <a:buFontTx/>
              <a:buChar char="-"/>
            </a:pPr>
            <a:endParaRPr lang="en-US" altLang="ko-KR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  <a:p>
            <a:pPr>
              <a:buFontTx/>
              <a:buChar char="-"/>
            </a:pPr>
            <a:r>
              <a:rPr lang="ko-KR" altLang="en-US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자소서 양식을 다운 받아 모두모두 작성 후 </a:t>
            </a:r>
            <a:r>
              <a:rPr lang="en-US" altLang="ko-KR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  <a:hlinkClick r:id="rId3"/>
              </a:rPr>
              <a:t>hmchai@kpc.or.kr</a:t>
            </a:r>
            <a:r>
              <a:rPr lang="en-US" altLang="ko-KR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</a:t>
            </a:r>
            <a:r>
              <a:rPr lang="ko-KR" altLang="en-US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로 송부 </a:t>
            </a:r>
            <a:endParaRPr lang="en-US" altLang="ko-KR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  <a:p>
            <a:r>
              <a:rPr lang="en-US" altLang="ko-KR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12</a:t>
            </a:r>
            <a:r>
              <a:rPr lang="ko-KR" altLang="en-US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월</a:t>
            </a:r>
            <a:r>
              <a:rPr lang="en-US" altLang="ko-KR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8</a:t>
            </a:r>
            <a:r>
              <a:rPr lang="ko-KR" altLang="en-US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일까지 송부된 것으로 접수</a:t>
            </a:r>
            <a:r>
              <a:rPr lang="en-US" altLang="ko-KR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!!</a:t>
            </a:r>
          </a:p>
          <a:p>
            <a:endParaRPr lang="en-US" altLang="ko-KR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  <a:p>
            <a:r>
              <a:rPr lang="en-US" altLang="ko-KR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-</a:t>
            </a:r>
            <a:r>
              <a:rPr lang="ko-KR" altLang="en-US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메일 답변 받았으면</a:t>
            </a:r>
            <a:r>
              <a:rPr lang="en-US" altLang="ko-KR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!~</a:t>
            </a:r>
            <a:r>
              <a:rPr lang="ko-KR" altLang="en-US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접수 완료 </a:t>
            </a:r>
            <a:r>
              <a:rPr lang="en-US" altLang="ko-KR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!!!</a:t>
            </a:r>
          </a:p>
          <a:p>
            <a:pPr>
              <a:buFontTx/>
              <a:buChar char="-"/>
            </a:pPr>
            <a:endParaRPr lang="ko-KR" altLang="en-US" dirty="0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5357" y="2780928"/>
            <a:ext cx="47148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제목 1"/>
          <p:cNvSpPr>
            <a:spLocks noGrp="1"/>
          </p:cNvSpPr>
          <p:nvPr>
            <p:ph type="title"/>
          </p:nvPr>
        </p:nvSpPr>
        <p:spPr>
          <a:xfrm>
            <a:off x="251520" y="23763"/>
            <a:ext cx="8229600" cy="706437"/>
          </a:xfrm>
        </p:spPr>
        <p:txBody>
          <a:bodyPr/>
          <a:lstStyle/>
          <a:p>
            <a:r>
              <a:rPr lang="en-US" altLang="ko-KR" kern="12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Ⅱ</a:t>
            </a:r>
            <a:r>
              <a:rPr lang="en-US" altLang="ko-KR" dirty="0" smtClean="0"/>
              <a:t>.  </a:t>
            </a:r>
            <a:r>
              <a:rPr lang="ko-KR" altLang="en-US" dirty="0" smtClean="0"/>
              <a:t>교육 신청 방법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4072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062"/>
          <p:cNvSpPr txBox="1">
            <a:spLocks noChangeArrowheads="1"/>
          </p:cNvSpPr>
          <p:nvPr/>
        </p:nvSpPr>
        <p:spPr bwMode="auto">
          <a:xfrm>
            <a:off x="528911" y="4293096"/>
            <a:ext cx="6796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defTabSz="819946" latinLnBrk="0">
              <a:defRPr/>
            </a:pPr>
            <a:r>
              <a:rPr kumimoji="0" lang="en-US" altLang="ko-KR" sz="5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견명조"/>
              </a:rPr>
              <a:t>Ⅲ</a:t>
            </a:r>
            <a:endParaRPr kumimoji="0" lang="ko-KR" altLang="en-US" sz="1100" b="1" dirty="0">
              <a:solidFill>
                <a:prstClr val="black">
                  <a:lumMod val="95000"/>
                  <a:lumOff val="5000"/>
                </a:prstClr>
              </a:solidFill>
              <a:latin typeface="HY견명조" panose="02030600000101010101" pitchFamily="18" charset="-127"/>
              <a:ea typeface="HY견명조" panose="02030600000101010101" pitchFamily="18" charset="-127"/>
              <a:cs typeface="견명조"/>
            </a:endParaRPr>
          </a:p>
        </p:txBody>
      </p:sp>
      <p:sp>
        <p:nvSpPr>
          <p:cNvPr id="7" name="Text Box 2062"/>
          <p:cNvSpPr txBox="1">
            <a:spLocks noChangeArrowheads="1"/>
          </p:cNvSpPr>
          <p:nvPr/>
        </p:nvSpPr>
        <p:spPr bwMode="auto">
          <a:xfrm>
            <a:off x="1379809" y="4459178"/>
            <a:ext cx="8879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defTabSz="819946" latinLnBrk="0">
              <a:defRPr/>
            </a:pPr>
            <a:r>
              <a:rPr kumimoji="0" lang="ko-KR" altLang="en-US" sz="3600" spc="-138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견명조"/>
              </a:rPr>
              <a:t>기타</a:t>
            </a:r>
            <a:endParaRPr kumimoji="0" lang="ko-KR" altLang="en-US" sz="3600" spc="-138" dirty="0">
              <a:solidFill>
                <a:prstClr val="black">
                  <a:lumMod val="95000"/>
                  <a:lumOff val="5000"/>
                </a:prst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견명조"/>
            </a:endParaRPr>
          </a:p>
        </p:txBody>
      </p:sp>
      <p:sp>
        <p:nvSpPr>
          <p:cNvPr id="9" name="Text Box 2062"/>
          <p:cNvSpPr txBox="1">
            <a:spLocks noChangeArrowheads="1"/>
          </p:cNvSpPr>
          <p:nvPr/>
        </p:nvSpPr>
        <p:spPr bwMode="auto">
          <a:xfrm>
            <a:off x="5580112" y="4630777"/>
            <a:ext cx="356388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65330" indent="-165330" defTabSz="819946" latinLnBrk="0">
              <a:lnSpc>
                <a:spcPct val="150000"/>
              </a:lnSpc>
              <a:buFontTx/>
              <a:buAutoNum type="arabicPeriod"/>
              <a:defRPr/>
            </a:pPr>
            <a:r>
              <a:rPr kumimoji="0" lang="ko-KR" altLang="en-US" b="1" spc="-92" dirty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 </a:t>
            </a:r>
            <a:r>
              <a:rPr kumimoji="0" lang="ko-KR" altLang="en-US" b="1" spc="-92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 교육 세부 일정</a:t>
            </a:r>
            <a:endParaRPr kumimoji="0" lang="en-US" altLang="ko-KR" b="1" spc="-92" dirty="0" smtClean="0">
              <a:latin typeface="맑은 고딕" panose="020B0503020000020004" pitchFamily="50" charset="-127"/>
              <a:ea typeface="맑은 고딕" panose="020B0503020000020004" pitchFamily="50" charset="-127"/>
              <a:cs typeface="견명조"/>
            </a:endParaRPr>
          </a:p>
          <a:p>
            <a:pPr marL="165330" indent="-165330" defTabSz="819946" latinLnBrk="0">
              <a:lnSpc>
                <a:spcPct val="150000"/>
              </a:lnSpc>
              <a:buFontTx/>
              <a:buAutoNum type="arabicPeriod"/>
              <a:defRPr/>
            </a:pPr>
            <a:r>
              <a:rPr kumimoji="0" lang="ko-KR" altLang="en-US" b="1" spc="-92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  </a:t>
            </a:r>
            <a:r>
              <a:rPr kumimoji="0" lang="ko-KR" altLang="en-US" b="1" spc="-92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멘토</a:t>
            </a:r>
            <a:r>
              <a:rPr kumimoji="0" lang="ko-KR" altLang="en-US" b="1" spc="-92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 강사 </a:t>
            </a:r>
            <a:r>
              <a:rPr kumimoji="0" lang="en-US" altLang="ko-KR" b="1" spc="-92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POOL</a:t>
            </a:r>
            <a:r>
              <a:rPr kumimoji="0" lang="ko-KR" altLang="en-US" b="1" spc="-92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 </a:t>
            </a:r>
            <a:endParaRPr kumimoji="0" lang="en-US" altLang="ko-KR" b="1" spc="-92" dirty="0" smtClean="0">
              <a:latin typeface="맑은 고딕" panose="020B0503020000020004" pitchFamily="50" charset="-127"/>
              <a:ea typeface="맑은 고딕" panose="020B0503020000020004" pitchFamily="50" charset="-127"/>
              <a:cs typeface="견명조"/>
            </a:endParaRPr>
          </a:p>
          <a:p>
            <a:pPr marL="165330" indent="-165330" defTabSz="819946" latinLnBrk="0">
              <a:lnSpc>
                <a:spcPct val="150000"/>
              </a:lnSpc>
              <a:buFontTx/>
              <a:buAutoNum type="arabicPeriod"/>
              <a:defRPr/>
            </a:pPr>
            <a:r>
              <a:rPr kumimoji="0" lang="ko-KR" altLang="en-US" b="1" spc="-92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  기타</a:t>
            </a:r>
            <a:r>
              <a:rPr kumimoji="0" lang="en-US" altLang="ko-KR" b="1" spc="-92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 </a:t>
            </a:r>
            <a:r>
              <a:rPr kumimoji="0" lang="ko-KR" altLang="en-US" b="1" spc="-92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사항 </a:t>
            </a:r>
            <a:endParaRPr kumimoji="0" lang="en-US" altLang="ko-KR" b="1" spc="-92" dirty="0">
              <a:latin typeface="맑은 고딕" panose="020B0503020000020004" pitchFamily="50" charset="-127"/>
              <a:ea typeface="맑은 고딕" panose="020B0503020000020004" pitchFamily="50" charset="-127"/>
              <a:cs typeface="견명조"/>
            </a:endParaRPr>
          </a:p>
        </p:txBody>
      </p:sp>
      <p:sp>
        <p:nvSpPr>
          <p:cNvPr id="10" name="자유형 9"/>
          <p:cNvSpPr/>
          <p:nvPr/>
        </p:nvSpPr>
        <p:spPr>
          <a:xfrm>
            <a:off x="3995936" y="980729"/>
            <a:ext cx="5148064" cy="2952328"/>
          </a:xfrm>
          <a:custGeom>
            <a:avLst/>
            <a:gdLst>
              <a:gd name="connsiteX0" fmla="*/ 571500 w 5981700"/>
              <a:gd name="connsiteY0" fmla="*/ 0 h 3035300"/>
              <a:gd name="connsiteX1" fmla="*/ 5981700 w 5981700"/>
              <a:gd name="connsiteY1" fmla="*/ 0 h 3035300"/>
              <a:gd name="connsiteX2" fmla="*/ 5981700 w 5981700"/>
              <a:gd name="connsiteY2" fmla="*/ 3035300 h 3035300"/>
              <a:gd name="connsiteX3" fmla="*/ 1149350 w 5981700"/>
              <a:gd name="connsiteY3" fmla="*/ 3035300 h 3035300"/>
              <a:gd name="connsiteX4" fmla="*/ 0 w 5981700"/>
              <a:gd name="connsiteY4" fmla="*/ 1016000 h 3035300"/>
              <a:gd name="connsiteX5" fmla="*/ 571500 w 5981700"/>
              <a:gd name="connsiteY5" fmla="*/ 0 h 3035300"/>
              <a:gd name="connsiteX0" fmla="*/ 578644 w 5988844"/>
              <a:gd name="connsiteY0" fmla="*/ 0 h 3035300"/>
              <a:gd name="connsiteX1" fmla="*/ 5988844 w 5988844"/>
              <a:gd name="connsiteY1" fmla="*/ 0 h 3035300"/>
              <a:gd name="connsiteX2" fmla="*/ 5988844 w 5988844"/>
              <a:gd name="connsiteY2" fmla="*/ 3035300 h 3035300"/>
              <a:gd name="connsiteX3" fmla="*/ 1156494 w 5988844"/>
              <a:gd name="connsiteY3" fmla="*/ 3035300 h 3035300"/>
              <a:gd name="connsiteX4" fmla="*/ 0 w 5988844"/>
              <a:gd name="connsiteY4" fmla="*/ 1004031 h 3035300"/>
              <a:gd name="connsiteX5" fmla="*/ 578644 w 5988844"/>
              <a:gd name="connsiteY5" fmla="*/ 0 h 3035300"/>
              <a:gd name="connsiteX0" fmla="*/ 571500 w 5988844"/>
              <a:gd name="connsiteY0" fmla="*/ 0 h 3035300"/>
              <a:gd name="connsiteX1" fmla="*/ 5988844 w 5988844"/>
              <a:gd name="connsiteY1" fmla="*/ 0 h 3035300"/>
              <a:gd name="connsiteX2" fmla="*/ 5988844 w 5988844"/>
              <a:gd name="connsiteY2" fmla="*/ 3035300 h 3035300"/>
              <a:gd name="connsiteX3" fmla="*/ 1156494 w 5988844"/>
              <a:gd name="connsiteY3" fmla="*/ 3035300 h 3035300"/>
              <a:gd name="connsiteX4" fmla="*/ 0 w 5988844"/>
              <a:gd name="connsiteY4" fmla="*/ 1004031 h 3035300"/>
              <a:gd name="connsiteX5" fmla="*/ 571500 w 5988844"/>
              <a:gd name="connsiteY5" fmla="*/ 0 h 3035300"/>
              <a:gd name="connsiteX0" fmla="*/ 547687 w 5965031"/>
              <a:gd name="connsiteY0" fmla="*/ 0 h 3035300"/>
              <a:gd name="connsiteX1" fmla="*/ 5965031 w 5965031"/>
              <a:gd name="connsiteY1" fmla="*/ 0 h 3035300"/>
              <a:gd name="connsiteX2" fmla="*/ 5965031 w 5965031"/>
              <a:gd name="connsiteY2" fmla="*/ 3035300 h 3035300"/>
              <a:gd name="connsiteX3" fmla="*/ 1132681 w 5965031"/>
              <a:gd name="connsiteY3" fmla="*/ 3035300 h 3035300"/>
              <a:gd name="connsiteX4" fmla="*/ 0 w 5965031"/>
              <a:gd name="connsiteY4" fmla="*/ 1004031 h 3035300"/>
              <a:gd name="connsiteX5" fmla="*/ 547687 w 5965031"/>
              <a:gd name="connsiteY5" fmla="*/ 0 h 3035300"/>
              <a:gd name="connsiteX0" fmla="*/ 566737 w 5984081"/>
              <a:gd name="connsiteY0" fmla="*/ 0 h 3035300"/>
              <a:gd name="connsiteX1" fmla="*/ 5984081 w 5984081"/>
              <a:gd name="connsiteY1" fmla="*/ 0 h 3035300"/>
              <a:gd name="connsiteX2" fmla="*/ 5984081 w 5984081"/>
              <a:gd name="connsiteY2" fmla="*/ 3035300 h 3035300"/>
              <a:gd name="connsiteX3" fmla="*/ 1151731 w 5984081"/>
              <a:gd name="connsiteY3" fmla="*/ 3035300 h 3035300"/>
              <a:gd name="connsiteX4" fmla="*/ 0 w 5984081"/>
              <a:gd name="connsiteY4" fmla="*/ 996850 h 3035300"/>
              <a:gd name="connsiteX5" fmla="*/ 566737 w 5984081"/>
              <a:gd name="connsiteY5" fmla="*/ 0 h 3035300"/>
              <a:gd name="connsiteX0" fmla="*/ 564356 w 5981700"/>
              <a:gd name="connsiteY0" fmla="*/ 0 h 3035300"/>
              <a:gd name="connsiteX1" fmla="*/ 5981700 w 5981700"/>
              <a:gd name="connsiteY1" fmla="*/ 0 h 3035300"/>
              <a:gd name="connsiteX2" fmla="*/ 5981700 w 5981700"/>
              <a:gd name="connsiteY2" fmla="*/ 3035300 h 3035300"/>
              <a:gd name="connsiteX3" fmla="*/ 1149350 w 5981700"/>
              <a:gd name="connsiteY3" fmla="*/ 3035300 h 3035300"/>
              <a:gd name="connsiteX4" fmla="*/ 0 w 5981700"/>
              <a:gd name="connsiteY4" fmla="*/ 1006425 h 3035300"/>
              <a:gd name="connsiteX5" fmla="*/ 564356 w 5981700"/>
              <a:gd name="connsiteY5" fmla="*/ 0 h 3035300"/>
              <a:gd name="connsiteX0" fmla="*/ 569118 w 5986462"/>
              <a:gd name="connsiteY0" fmla="*/ 0 h 3035300"/>
              <a:gd name="connsiteX1" fmla="*/ 5986462 w 5986462"/>
              <a:gd name="connsiteY1" fmla="*/ 0 h 3035300"/>
              <a:gd name="connsiteX2" fmla="*/ 5986462 w 5986462"/>
              <a:gd name="connsiteY2" fmla="*/ 3035300 h 3035300"/>
              <a:gd name="connsiteX3" fmla="*/ 1154112 w 5986462"/>
              <a:gd name="connsiteY3" fmla="*/ 3035300 h 3035300"/>
              <a:gd name="connsiteX4" fmla="*/ 0 w 5986462"/>
              <a:gd name="connsiteY4" fmla="*/ 996850 h 3035300"/>
              <a:gd name="connsiteX5" fmla="*/ 569118 w 5986462"/>
              <a:gd name="connsiteY5" fmla="*/ 0 h 3035300"/>
              <a:gd name="connsiteX0" fmla="*/ 605394 w 6022738"/>
              <a:gd name="connsiteY0" fmla="*/ 0 h 3035300"/>
              <a:gd name="connsiteX1" fmla="*/ 6022738 w 6022738"/>
              <a:gd name="connsiteY1" fmla="*/ 0 h 3035300"/>
              <a:gd name="connsiteX2" fmla="*/ 6022738 w 6022738"/>
              <a:gd name="connsiteY2" fmla="*/ 3035300 h 3035300"/>
              <a:gd name="connsiteX3" fmla="*/ 1190388 w 6022738"/>
              <a:gd name="connsiteY3" fmla="*/ 3035300 h 3035300"/>
              <a:gd name="connsiteX4" fmla="*/ 0 w 6022738"/>
              <a:gd name="connsiteY4" fmla="*/ 1045191 h 3035300"/>
              <a:gd name="connsiteX5" fmla="*/ 605394 w 6022738"/>
              <a:gd name="connsiteY5" fmla="*/ 0 h 3035300"/>
              <a:gd name="connsiteX0" fmla="*/ 605394 w 6022738"/>
              <a:gd name="connsiteY0" fmla="*/ 0 h 3035300"/>
              <a:gd name="connsiteX1" fmla="*/ 6022738 w 6022738"/>
              <a:gd name="connsiteY1" fmla="*/ 0 h 3035300"/>
              <a:gd name="connsiteX2" fmla="*/ 6022738 w 6022738"/>
              <a:gd name="connsiteY2" fmla="*/ 3035300 h 3035300"/>
              <a:gd name="connsiteX3" fmla="*/ 1123882 w 6022738"/>
              <a:gd name="connsiteY3" fmla="*/ 3029257 h 3035300"/>
              <a:gd name="connsiteX4" fmla="*/ 0 w 6022738"/>
              <a:gd name="connsiteY4" fmla="*/ 1045191 h 3035300"/>
              <a:gd name="connsiteX5" fmla="*/ 605394 w 6022738"/>
              <a:gd name="connsiteY5" fmla="*/ 0 h 303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2738" h="3035300">
                <a:moveTo>
                  <a:pt x="605394" y="0"/>
                </a:moveTo>
                <a:lnTo>
                  <a:pt x="6022738" y="0"/>
                </a:lnTo>
                <a:lnTo>
                  <a:pt x="6022738" y="3035300"/>
                </a:lnTo>
                <a:lnTo>
                  <a:pt x="1123882" y="3029257"/>
                </a:lnTo>
                <a:lnTo>
                  <a:pt x="0" y="1045191"/>
                </a:lnTo>
                <a:lnTo>
                  <a:pt x="605394" y="0"/>
                </a:lnTo>
                <a:close/>
              </a:path>
            </a:pathLst>
          </a:custGeom>
          <a:blipFill>
            <a:blip r:embed="rId2" cstate="print"/>
            <a:srcRect/>
            <a:stretch>
              <a:fillRect l="-649" t="-25765" b="-150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2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1326697"/>
              </p:ext>
            </p:extLst>
          </p:nvPr>
        </p:nvGraphicFramePr>
        <p:xfrm>
          <a:off x="395534" y="1268761"/>
          <a:ext cx="8568954" cy="509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8159"/>
                <a:gridCol w="1428159"/>
                <a:gridCol w="1428159"/>
                <a:gridCol w="1428159"/>
                <a:gridCol w="1428159"/>
                <a:gridCol w="1428159"/>
              </a:tblGrid>
              <a:tr h="1998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12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26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 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12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27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수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12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28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목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12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29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금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화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6</a:t>
                      </a:r>
                      <a:r>
                        <a:rPr lang="ko-KR" altLang="en-US" sz="14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토</a:t>
                      </a:r>
                      <a:r>
                        <a:rPr lang="en-US" altLang="ko-KR" sz="14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spc="0" dirty="0" smtClean="0">
                        <a:solidFill>
                          <a:srgbClr val="FFFF0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99839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-70" dirty="0" smtClean="0">
                          <a:solidFill>
                            <a:srgbClr val="9A1702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400" b="1" kern="0" spc="-70" dirty="0" smtClean="0">
                          <a:solidFill>
                            <a:srgbClr val="9A1702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모듈</a:t>
                      </a:r>
                      <a:r>
                        <a:rPr lang="en-US" altLang="ko-KR" sz="1400" b="1" kern="0" spc="-70" dirty="0" smtClean="0">
                          <a:solidFill>
                            <a:srgbClr val="9A1702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ko-KR" sz="1400" b="1" kern="0" spc="-70" dirty="0" smtClean="0">
                          <a:solidFill>
                            <a:srgbClr val="9A1702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400" b="1" kern="0" spc="-70" dirty="0" err="1" smtClean="0">
                          <a:solidFill>
                            <a:srgbClr val="9A1702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관계형</a:t>
                      </a:r>
                      <a:r>
                        <a:rPr lang="ko-KR" altLang="en-US" sz="1400" b="1" kern="0" spc="-70" dirty="0" smtClean="0">
                          <a:solidFill>
                            <a:srgbClr val="9A1702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데이터베이스 입문과 </a:t>
                      </a:r>
                      <a:r>
                        <a:rPr lang="en-US" altLang="ko-KR" sz="1400" b="1" kern="0" spc="-70" dirty="0" smtClean="0">
                          <a:solidFill>
                            <a:srgbClr val="9A1702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SQL </a:t>
                      </a:r>
                      <a:r>
                        <a:rPr lang="ko-KR" altLang="en-US" sz="1400" b="1" kern="0" spc="-70" dirty="0" smtClean="0">
                          <a:solidFill>
                            <a:srgbClr val="9A1702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실무 활용</a:t>
                      </a:r>
                      <a:r>
                        <a:rPr lang="en-US" altLang="ko-KR" sz="1400" b="1" kern="0" spc="-70" dirty="0" smtClean="0">
                          <a:solidFill>
                            <a:srgbClr val="9A1702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altLang="ko-KR" sz="1400" b="1" kern="0" spc="-70" baseline="0" dirty="0" smtClean="0">
                          <a:solidFill>
                            <a:srgbClr val="9A1702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40</a:t>
                      </a:r>
                      <a:r>
                        <a:rPr lang="ko-KR" altLang="en-US" sz="1400" b="1" kern="0" spc="-70" baseline="0" dirty="0" smtClean="0">
                          <a:solidFill>
                            <a:srgbClr val="9A1702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시간</a:t>
                      </a:r>
                      <a:r>
                        <a:rPr lang="en-US" altLang="ko-KR" sz="1400" b="1" kern="0" spc="-70" baseline="0" dirty="0" smtClean="0">
                          <a:solidFill>
                            <a:srgbClr val="9A1702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) </a:t>
                      </a:r>
                      <a:endParaRPr lang="ko-KR" altLang="en-US" sz="1400" b="1" kern="0" spc="0" dirty="0" smtClean="0">
                        <a:solidFill>
                          <a:srgbClr val="9A1702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조별 </a:t>
                      </a:r>
                      <a:r>
                        <a:rPr lang="ko-KR" altLang="en-US" sz="1400" b="1" dirty="0" err="1" smtClean="0">
                          <a:solidFill>
                            <a:srgbClr val="9A1702"/>
                          </a:solidFill>
                        </a:rPr>
                        <a:t>멘토링</a:t>
                      </a:r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 </a:t>
                      </a:r>
                      <a:endParaRPr lang="en-US" altLang="ko-KR" sz="1400" b="1" dirty="0" smtClean="0">
                        <a:solidFill>
                          <a:srgbClr val="9A1702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9A1702"/>
                          </a:solidFill>
                        </a:rPr>
                        <a:t>(4</a:t>
                      </a:r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시간</a:t>
                      </a:r>
                      <a:r>
                        <a:rPr lang="en-US" altLang="ko-KR" sz="1400" b="1" dirty="0" smtClean="0">
                          <a:solidFill>
                            <a:srgbClr val="9A1702"/>
                          </a:solidFill>
                        </a:rPr>
                        <a:t>) </a:t>
                      </a:r>
                      <a:endParaRPr lang="ko-KR" altLang="en-US" sz="1400" b="1" dirty="0" smtClean="0">
                        <a:solidFill>
                          <a:srgbClr val="9A170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83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오리엔테이션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&amp;</a:t>
                      </a:r>
                      <a:r>
                        <a:rPr lang="en-US" altLang="ko-KR" sz="1400" b="1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400" b="1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Administration Workshop 1 : </a:t>
                      </a:r>
                    </a:p>
                    <a:p>
                      <a:pPr algn="ctr" latinLnBrk="1"/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구축과 활용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Administration Workshop 1 : </a:t>
                      </a:r>
                    </a:p>
                    <a:p>
                      <a:pPr algn="ctr" latinLnBrk="1"/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구축과 활용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Administration Workshop 1 : </a:t>
                      </a:r>
                    </a:p>
                    <a:p>
                      <a:pPr algn="ctr" latinLnBrk="1"/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구축과 활용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Administration Workshop 1 : </a:t>
                      </a:r>
                    </a:p>
                    <a:p>
                      <a:pPr algn="ctr" latinLnBrk="1"/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구축과 활용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Administration Workshop 1 : </a:t>
                      </a:r>
                    </a:p>
                    <a:p>
                      <a:pPr algn="ctr" latinLnBrk="1"/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구축과 활용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98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수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4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목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5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금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8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9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화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13</a:t>
                      </a:r>
                      <a:r>
                        <a:rPr lang="ko-KR" altLang="en-US" sz="14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토</a:t>
                      </a:r>
                      <a:r>
                        <a:rPr lang="en-US" altLang="ko-KR" sz="14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spc="0" dirty="0" smtClean="0">
                        <a:solidFill>
                          <a:srgbClr val="FFFF0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84708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-70" baseline="0" dirty="0" smtClean="0">
                          <a:solidFill>
                            <a:srgbClr val="9A1702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400" b="1" kern="0" spc="-70" baseline="0" dirty="0" smtClean="0">
                          <a:solidFill>
                            <a:srgbClr val="9A1702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모듈</a:t>
                      </a:r>
                      <a:r>
                        <a:rPr lang="en-US" altLang="ko-KR" sz="1400" b="1" kern="0" spc="-70" baseline="0" dirty="0" smtClean="0">
                          <a:solidFill>
                            <a:srgbClr val="9A1702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2]</a:t>
                      </a:r>
                      <a:r>
                        <a:rPr lang="ko-KR" altLang="en-US" sz="1400" b="1" kern="0" spc="-70" baseline="0" dirty="0" smtClean="0">
                          <a:solidFill>
                            <a:srgbClr val="9A1702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데이터베이스 </a:t>
                      </a:r>
                      <a:r>
                        <a:rPr lang="en-US" altLang="ko-KR" sz="1400" b="1" kern="0" spc="-70" baseline="0" dirty="0" smtClean="0">
                          <a:solidFill>
                            <a:srgbClr val="9A1702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Administration Workshop II (40</a:t>
                      </a:r>
                      <a:r>
                        <a:rPr lang="ko-KR" altLang="en-US" sz="1400" b="1" kern="0" spc="-70" baseline="0" dirty="0" smtClean="0">
                          <a:solidFill>
                            <a:srgbClr val="9A1702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시간</a:t>
                      </a:r>
                      <a:r>
                        <a:rPr lang="en-US" altLang="ko-KR" sz="1400" b="1" kern="0" spc="-70" baseline="0" dirty="0" smtClean="0">
                          <a:solidFill>
                            <a:srgbClr val="9A1702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) </a:t>
                      </a:r>
                      <a:endParaRPr lang="ko-KR" altLang="en-US" sz="1400" b="1" kern="0" spc="-70" baseline="0" dirty="0" smtClean="0">
                        <a:solidFill>
                          <a:srgbClr val="9A1702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>
                        <a:solidFill>
                          <a:srgbClr val="9A170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>
                        <a:solidFill>
                          <a:srgbClr val="9A170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조별 </a:t>
                      </a:r>
                      <a:r>
                        <a:rPr lang="ko-KR" altLang="en-US" sz="1400" b="1" dirty="0" err="1" smtClean="0">
                          <a:solidFill>
                            <a:srgbClr val="9A1702"/>
                          </a:solidFill>
                        </a:rPr>
                        <a:t>멘토링</a:t>
                      </a:r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 </a:t>
                      </a:r>
                      <a:endParaRPr lang="en-US" altLang="ko-KR" sz="1400" b="1" dirty="0" smtClean="0">
                        <a:solidFill>
                          <a:srgbClr val="9A1702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9A1702"/>
                          </a:solidFill>
                        </a:rPr>
                        <a:t>(4</a:t>
                      </a:r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시간</a:t>
                      </a:r>
                      <a:r>
                        <a:rPr lang="en-US" altLang="ko-KR" sz="1400" b="1" dirty="0" smtClean="0">
                          <a:solidFill>
                            <a:srgbClr val="9A1702"/>
                          </a:solidFill>
                        </a:rPr>
                        <a:t>) </a:t>
                      </a:r>
                      <a:endParaRPr lang="ko-KR" altLang="en-US" sz="1400" b="1" dirty="0" smtClean="0">
                        <a:solidFill>
                          <a:srgbClr val="9A170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158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데이터베이스 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Administration Workshop II : 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백업과 트러블슈팅</a:t>
                      </a:r>
                    </a:p>
                    <a:p>
                      <a:pPr algn="ctr" latinLnBrk="1"/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데이터베이스 </a:t>
                      </a:r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Administration Workshop II : </a:t>
                      </a:r>
                      <a:r>
                        <a:rPr lang="ko-KR" altLang="en-US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백업과 트러블슈팅</a:t>
                      </a:r>
                    </a:p>
                    <a:p>
                      <a:pPr algn="ctr" latinLnBrk="1"/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</a:t>
                      </a:r>
                      <a:endParaRPr lang="en-US" altLang="ko-KR" sz="14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데이터베이스 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Administration Workshop II : 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백업과 트러블슈팅</a:t>
                      </a:r>
                    </a:p>
                    <a:p>
                      <a:pPr algn="ctr" latinLnBrk="1"/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</a:t>
                      </a:r>
                      <a:endParaRPr lang="en-US" altLang="ko-KR" sz="14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데이터베이스 </a:t>
                      </a:r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Administration Workshop II : </a:t>
                      </a:r>
                      <a:r>
                        <a:rPr lang="ko-KR" altLang="en-US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백업과 트러블슈팅</a:t>
                      </a:r>
                    </a:p>
                    <a:p>
                      <a:pPr algn="ctr" latinLnBrk="1"/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</a:t>
                      </a:r>
                      <a:endParaRPr lang="en-US" altLang="ko-KR" sz="14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데이터베이스 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Administration Workshop II : 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백업과 트러블슈팅</a:t>
                      </a:r>
                    </a:p>
                    <a:p>
                      <a:pPr algn="ctr" latinLnBrk="1"/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</a:t>
                      </a:r>
                      <a:endParaRPr lang="en-US" altLang="ko-KR" sz="14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98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10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 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수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11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목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12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금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15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16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화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3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3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20</a:t>
                      </a:r>
                      <a:r>
                        <a:rPr lang="ko-KR" altLang="en-US" sz="13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3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3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토</a:t>
                      </a:r>
                      <a:r>
                        <a:rPr lang="en-US" altLang="ko-KR" sz="13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300" b="1" spc="0" dirty="0" smtClean="0">
                        <a:solidFill>
                          <a:srgbClr val="FFFF0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0044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모듈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3]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Java Programming (40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시간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ko-KR" altLang="en-US" sz="1400" b="1" kern="1200" dirty="0" smtClean="0">
                        <a:solidFill>
                          <a:srgbClr val="9A170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rgbClr val="9A1702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조별 </a:t>
                      </a:r>
                      <a:r>
                        <a:rPr lang="ko-KR" altLang="en-US" sz="1400" b="1" dirty="0" err="1" smtClean="0">
                          <a:solidFill>
                            <a:srgbClr val="9A1702"/>
                          </a:solidFill>
                        </a:rPr>
                        <a:t>멘토링</a:t>
                      </a:r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 </a:t>
                      </a:r>
                      <a:endParaRPr lang="en-US" altLang="ko-KR" sz="1400" b="1" dirty="0" smtClean="0">
                        <a:solidFill>
                          <a:srgbClr val="9A1702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9A1702"/>
                          </a:solidFill>
                        </a:rPr>
                        <a:t>(4</a:t>
                      </a:r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시간</a:t>
                      </a:r>
                      <a:r>
                        <a:rPr lang="en-US" altLang="ko-KR" sz="1400" b="1" dirty="0" smtClean="0">
                          <a:solidFill>
                            <a:srgbClr val="9A1702"/>
                          </a:solidFill>
                        </a:rPr>
                        <a:t>) </a:t>
                      </a:r>
                      <a:endParaRPr lang="ko-KR" altLang="en-US" sz="1400" b="1" dirty="0" smtClean="0">
                        <a:solidFill>
                          <a:srgbClr val="9A170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96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Java Programming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중급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Java Programming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중급</a:t>
                      </a:r>
                      <a:endParaRPr lang="en-US" altLang="ko-KR" sz="1400" kern="0" spc="-15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Java Programming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중급</a:t>
                      </a:r>
                      <a:endParaRPr lang="en-US" altLang="ko-KR" sz="1400" kern="0" spc="-15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Java Programming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중급</a:t>
                      </a:r>
                      <a:endParaRPr lang="en-US" altLang="ko-KR" sz="1400" kern="0" spc="-15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Java Programming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중급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836712"/>
            <a:ext cx="2791149" cy="338554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fontAlgn="auto">
              <a:spcBef>
                <a:spcPts val="300"/>
              </a:spcBef>
              <a:spcAft>
                <a:spcPts val="0"/>
              </a:spcAft>
            </a:pP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1.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교육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세부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일정</a:t>
            </a:r>
            <a:r>
              <a:rPr kumimoji="0"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  <a:ea typeface="+mn-ea"/>
              </a:rPr>
              <a:t> </a:t>
            </a: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solidFill>
                  <a:srgbClr val="9A170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(400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solidFill>
                  <a:srgbClr val="9A170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시간</a:t>
            </a: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solidFill>
                  <a:srgbClr val="9A170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0" lang="ko-KR" altLang="en-US" sz="1600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  <a:ea typeface="+mn-ea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51520" y="23763"/>
            <a:ext cx="8229600" cy="706437"/>
          </a:xfrm>
        </p:spPr>
        <p:txBody>
          <a:bodyPr/>
          <a:lstStyle/>
          <a:p>
            <a:r>
              <a:rPr lang="en-US" altLang="ko-KR" kern="1200" dirty="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Ⅲ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기타 </a:t>
            </a:r>
            <a:r>
              <a:rPr lang="en-US" altLang="ko-KR" dirty="0" smtClean="0"/>
              <a:t>_1. </a:t>
            </a:r>
            <a:r>
              <a:rPr lang="ko-KR" altLang="en-US" dirty="0" smtClean="0"/>
              <a:t>교육세부일정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7722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51520" y="23763"/>
            <a:ext cx="8229600" cy="706437"/>
          </a:xfrm>
        </p:spPr>
        <p:txBody>
          <a:bodyPr/>
          <a:lstStyle/>
          <a:p>
            <a:r>
              <a:rPr lang="en-US" altLang="ko-KR" kern="1200" dirty="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Ⅲ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기타 </a:t>
            </a:r>
            <a:r>
              <a:rPr lang="en-US" altLang="ko-KR" dirty="0" smtClean="0"/>
              <a:t>_1. </a:t>
            </a:r>
            <a:r>
              <a:rPr lang="ko-KR" altLang="en-US" dirty="0" smtClean="0"/>
              <a:t>교육세부일정 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6753510"/>
              </p:ext>
            </p:extLst>
          </p:nvPr>
        </p:nvGraphicFramePr>
        <p:xfrm>
          <a:off x="395534" y="908720"/>
          <a:ext cx="8496948" cy="5544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6158"/>
                <a:gridCol w="1416158"/>
                <a:gridCol w="1416158"/>
                <a:gridCol w="1416158"/>
                <a:gridCol w="1416158"/>
                <a:gridCol w="1416158"/>
              </a:tblGrid>
              <a:tr h="3629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17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 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수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18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목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19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금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22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23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화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3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3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20</a:t>
                      </a:r>
                      <a:r>
                        <a:rPr lang="ko-KR" altLang="en-US" sz="13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3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3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토</a:t>
                      </a:r>
                      <a:r>
                        <a:rPr lang="en-US" altLang="ko-KR" sz="13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300" b="1" spc="0" dirty="0" smtClean="0">
                        <a:solidFill>
                          <a:srgbClr val="FFFF0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62947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모듈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4] JSP </a:t>
                      </a:r>
                      <a:r>
                        <a:rPr lang="en-US" altLang="ko-KR" sz="1400" b="1" kern="1200" dirty="0" err="1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Servlet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실습 활용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(40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시간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1" kern="1200" dirty="0" smtClean="0">
                        <a:solidFill>
                          <a:srgbClr val="9A170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조별 </a:t>
                      </a:r>
                      <a:r>
                        <a:rPr lang="ko-KR" altLang="en-US" sz="1400" b="1" dirty="0" err="1" smtClean="0">
                          <a:solidFill>
                            <a:srgbClr val="9A1702"/>
                          </a:solidFill>
                        </a:rPr>
                        <a:t>멘토링</a:t>
                      </a:r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 </a:t>
                      </a:r>
                      <a:endParaRPr lang="en-US" altLang="ko-KR" sz="1400" b="1" dirty="0" smtClean="0">
                        <a:solidFill>
                          <a:srgbClr val="9A1702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9A1702"/>
                          </a:solidFill>
                        </a:rPr>
                        <a:t>(4</a:t>
                      </a:r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시간</a:t>
                      </a:r>
                      <a:r>
                        <a:rPr lang="en-US" altLang="ko-KR" sz="1400" b="1" dirty="0" smtClean="0">
                          <a:solidFill>
                            <a:srgbClr val="9A1702"/>
                          </a:solidFill>
                        </a:rPr>
                        <a:t>) </a:t>
                      </a:r>
                      <a:endParaRPr lang="ko-KR" altLang="en-US" sz="1400" b="1" dirty="0" smtClean="0">
                        <a:solidFill>
                          <a:srgbClr val="9A170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759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JSP </a:t>
                      </a:r>
                      <a:r>
                        <a:rPr lang="en-US" altLang="ko-KR" sz="14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Servlet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실습 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JSP Servlet </a:t>
                      </a:r>
                      <a:r>
                        <a:rPr lang="ko-KR" altLang="en-US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실습 </a:t>
                      </a:r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JSP </a:t>
                      </a:r>
                      <a:r>
                        <a:rPr lang="en-US" altLang="ko-KR" sz="14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Servlet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실습 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JSP </a:t>
                      </a:r>
                      <a:r>
                        <a:rPr lang="en-US" altLang="ko-KR" sz="14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Servlet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실습 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JSP </a:t>
                      </a:r>
                      <a:r>
                        <a:rPr lang="en-US" altLang="ko-KR" sz="14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Servlet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실습 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29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24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수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25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목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26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금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29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30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화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27</a:t>
                      </a:r>
                      <a:r>
                        <a:rPr lang="ko-KR" altLang="en-US" sz="14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토</a:t>
                      </a:r>
                      <a:r>
                        <a:rPr lang="en-US" altLang="ko-KR" sz="14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spc="0" dirty="0" smtClean="0">
                        <a:solidFill>
                          <a:srgbClr val="FFFF0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35468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모듈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5]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 알고리즘 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(40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시간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ko-KR" altLang="en-US" sz="1400" b="1" kern="1200" dirty="0" smtClean="0">
                        <a:solidFill>
                          <a:srgbClr val="9A170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>
                        <a:solidFill>
                          <a:srgbClr val="9A170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>
                        <a:solidFill>
                          <a:srgbClr val="9A170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조별 </a:t>
                      </a:r>
                      <a:r>
                        <a:rPr lang="ko-KR" altLang="en-US" sz="1400" b="1" dirty="0" err="1" smtClean="0">
                          <a:solidFill>
                            <a:srgbClr val="9A1702"/>
                          </a:solidFill>
                        </a:rPr>
                        <a:t>멘토링</a:t>
                      </a:r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 </a:t>
                      </a:r>
                      <a:endParaRPr lang="en-US" altLang="ko-KR" sz="1400" b="1" dirty="0" smtClean="0">
                        <a:solidFill>
                          <a:srgbClr val="9A1702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9A1702"/>
                          </a:solidFill>
                        </a:rPr>
                        <a:t>(6</a:t>
                      </a:r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시간</a:t>
                      </a:r>
                      <a:r>
                        <a:rPr lang="en-US" altLang="ko-KR" sz="1400" b="1" dirty="0" smtClean="0">
                          <a:solidFill>
                            <a:srgbClr val="9A1702"/>
                          </a:solidFill>
                        </a:rPr>
                        <a:t>) </a:t>
                      </a:r>
                      <a:endParaRPr lang="ko-KR" altLang="en-US" sz="1400" b="1" dirty="0" smtClean="0">
                        <a:solidFill>
                          <a:srgbClr val="9A170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72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알고리즘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알고리즘</a:t>
                      </a:r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알고리즘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알고리즘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알고리즘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29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31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 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수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목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금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5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 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6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화</a:t>
                      </a:r>
                      <a:r>
                        <a:rPr lang="en-US" altLang="ko-KR" sz="1400" b="1" spc="0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spc="0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3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3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</a:t>
                      </a:r>
                      <a:r>
                        <a:rPr lang="ko-KR" altLang="en-US" sz="13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3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3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토</a:t>
                      </a:r>
                      <a:r>
                        <a:rPr lang="en-US" altLang="ko-KR" sz="1300" b="1" spc="0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300" b="1" spc="0" dirty="0" smtClean="0">
                        <a:solidFill>
                          <a:srgbClr val="FFFF0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22008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모듈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6]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dirty="0" err="1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파이썬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(40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시간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ko-KR" altLang="en-US" sz="1400" b="1" kern="1200" dirty="0" smtClean="0">
                        <a:solidFill>
                          <a:srgbClr val="9A170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rgbClr val="9A1702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 smtClean="0">
                        <a:solidFill>
                          <a:srgbClr val="9A170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조별 </a:t>
                      </a:r>
                      <a:r>
                        <a:rPr lang="ko-KR" altLang="en-US" sz="1400" b="1" dirty="0" err="1" smtClean="0">
                          <a:solidFill>
                            <a:srgbClr val="9A1702"/>
                          </a:solidFill>
                        </a:rPr>
                        <a:t>멘토링</a:t>
                      </a:r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 </a:t>
                      </a:r>
                      <a:endParaRPr lang="en-US" altLang="ko-KR" sz="1400" b="1" dirty="0" smtClean="0">
                        <a:solidFill>
                          <a:srgbClr val="9A1702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9A1702"/>
                          </a:solidFill>
                        </a:rPr>
                        <a:t>(6</a:t>
                      </a:r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시간</a:t>
                      </a:r>
                      <a:r>
                        <a:rPr lang="en-US" altLang="ko-KR" sz="1400" b="1" dirty="0" smtClean="0">
                          <a:solidFill>
                            <a:srgbClr val="9A1702"/>
                          </a:solidFill>
                        </a:rPr>
                        <a:t>) </a:t>
                      </a:r>
                      <a:endParaRPr lang="ko-KR" altLang="en-US" sz="1400" b="1" dirty="0" smtClean="0">
                        <a:solidFill>
                          <a:srgbClr val="9A170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70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파이썬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파이썬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파이썬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파이썬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파이썬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 smtClean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F4B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8214469"/>
              </p:ext>
            </p:extLst>
          </p:nvPr>
        </p:nvGraphicFramePr>
        <p:xfrm>
          <a:off x="395536" y="818343"/>
          <a:ext cx="8496942" cy="5748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6157"/>
                <a:gridCol w="1416157"/>
                <a:gridCol w="1416157"/>
                <a:gridCol w="1416157"/>
                <a:gridCol w="1416157"/>
                <a:gridCol w="1416157"/>
              </a:tblGrid>
              <a:tr h="3962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5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6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7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수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8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목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dirty="0" smtClean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9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금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10</a:t>
                      </a:r>
                      <a:r>
                        <a:rPr lang="ko-KR" altLang="en-US" sz="1400" b="1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토</a:t>
                      </a:r>
                      <a:r>
                        <a:rPr lang="en-US" altLang="ko-KR" sz="1400" b="1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dirty="0">
                        <a:solidFill>
                          <a:srgbClr val="FFFF0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470252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모듈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7] R  Enterprise Essentials(40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시간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ko-KR" altLang="en-US" sz="1400" b="1" kern="1200" dirty="0" smtClean="0">
                        <a:solidFill>
                          <a:srgbClr val="9A170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B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rgbClr val="9A1702"/>
                        </a:solidFill>
                        <a:latin typeface="+mj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1200" dirty="0" smtClean="0">
                        <a:solidFill>
                          <a:srgbClr val="9A170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조별 </a:t>
                      </a:r>
                      <a:r>
                        <a:rPr lang="ko-KR" altLang="en-US" sz="1400" b="1" dirty="0" err="1" smtClean="0">
                          <a:solidFill>
                            <a:srgbClr val="9A1702"/>
                          </a:solidFill>
                        </a:rPr>
                        <a:t>멘토링</a:t>
                      </a:r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 </a:t>
                      </a:r>
                      <a:endParaRPr lang="en-US" altLang="ko-KR" sz="1400" b="1" dirty="0" smtClean="0">
                        <a:solidFill>
                          <a:srgbClr val="9A1702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9A1702"/>
                          </a:solidFill>
                        </a:rPr>
                        <a:t>(6</a:t>
                      </a:r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시간</a:t>
                      </a:r>
                      <a:r>
                        <a:rPr lang="en-US" altLang="ko-KR" sz="1400" b="1" dirty="0" smtClean="0">
                          <a:solidFill>
                            <a:srgbClr val="9A1702"/>
                          </a:solidFill>
                        </a:rPr>
                        <a:t>) </a:t>
                      </a:r>
                      <a:endParaRPr lang="ko-KR" altLang="en-US" sz="1400" b="1" dirty="0" smtClean="0">
                        <a:solidFill>
                          <a:srgbClr val="9A170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788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R  Enterprise Essentials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R  Enterprise Essentials</a:t>
                      </a:r>
                      <a:endParaRPr lang="ko-KR" altLang="en-US" sz="1400" kern="0" spc="-15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R  Enterprise Essentials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R  Enterprise Essentials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R  Enterprise Essentials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 smtClean="0">
                        <a:solidFill>
                          <a:srgbClr val="9A170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57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12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13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14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수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en-US" altLang="ko-KR" sz="1400" b="1" dirty="0" smtClean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15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-19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endParaRPr lang="en-US" altLang="ko-KR" sz="1400" b="1" dirty="0" smtClean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19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20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935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모듈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8] </a:t>
                      </a:r>
                      <a:r>
                        <a:rPr lang="en-US" altLang="ko-KR" sz="1400" b="1" kern="1200" dirty="0" err="1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Hadoop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  Enterprise Essentials(40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시간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ko-KR" altLang="en-US" sz="1400" b="1" kern="1200" dirty="0" smtClean="0">
                        <a:solidFill>
                          <a:srgbClr val="9A170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1200" spc="0" dirty="0" smtClean="0">
                        <a:solidFill>
                          <a:srgbClr val="9A1702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1200" spc="0" dirty="0" smtClean="0">
                        <a:solidFill>
                          <a:srgbClr val="9A1702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1200" spc="0" dirty="0" smtClean="0">
                          <a:solidFill>
                            <a:srgbClr val="9A1702"/>
                          </a:solidFill>
                          <a:latin typeface="+mj-ea"/>
                          <a:ea typeface="+mn-ea"/>
                          <a:cs typeface="+mn-cs"/>
                        </a:rPr>
                        <a:t>추석연휴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1200" spc="0" dirty="0" smtClean="0">
                        <a:solidFill>
                          <a:srgbClr val="9A1702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모듈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8] </a:t>
                      </a:r>
                      <a:r>
                        <a:rPr lang="en-US" altLang="ko-KR" sz="1400" b="1" kern="1200" dirty="0" err="1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Hadoop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  Enterprise Essentials(40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시간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ko-KR" altLang="en-US" sz="1400" b="1" kern="1200" dirty="0" smtClean="0">
                        <a:solidFill>
                          <a:srgbClr val="9A170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400" b="1" kern="1200" spc="0" dirty="0" smtClean="0">
                        <a:solidFill>
                          <a:srgbClr val="9A1702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329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4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Hadoop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Enterprise Essentials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4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Hadoop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Enterprise Essentials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4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Hadoop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Enterprise Essentials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1200" spc="0" dirty="0" smtClean="0">
                        <a:solidFill>
                          <a:srgbClr val="9A1702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4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Hadoop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Enterprise Essentials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4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Hadoop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Enterprise Essentials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35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21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수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23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목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24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금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dirty="0" smtClean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26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27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화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b="1" dirty="0" smtClean="0">
                        <a:solidFill>
                          <a:schemeClr val="bg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400" b="1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24</a:t>
                      </a:r>
                      <a:r>
                        <a:rPr lang="ko-KR" altLang="en-US" sz="1400" b="1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토</a:t>
                      </a:r>
                      <a:r>
                        <a:rPr lang="en-US" altLang="ko-KR" sz="1400" b="1" dirty="0" smtClean="0">
                          <a:solidFill>
                            <a:srgbClr val="FFFF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b="1" dirty="0">
                        <a:solidFill>
                          <a:srgbClr val="FFFF0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04222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모듈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9] </a:t>
                      </a:r>
                      <a:r>
                        <a:rPr lang="ko-KR" altLang="en-US" sz="1400" b="1" kern="1200" dirty="0" err="1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빅데이터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 시각화 프로젝트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(40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시간</a:t>
                      </a:r>
                      <a:r>
                        <a:rPr lang="en-US" altLang="ko-KR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400" b="1" kern="1200" dirty="0" smtClean="0">
                          <a:solidFill>
                            <a:srgbClr val="9A170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400" b="1" kern="1200" dirty="0" smtClean="0">
                        <a:solidFill>
                          <a:srgbClr val="9A170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en-US" altLang="ko-KR" sz="14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1200" dirty="0" smtClean="0">
                        <a:solidFill>
                          <a:srgbClr val="9A170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1" kern="1200" spc="0" dirty="0" smtClean="0">
                        <a:solidFill>
                          <a:srgbClr val="9A1702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1" kern="1200" spc="0" dirty="0" smtClean="0">
                        <a:solidFill>
                          <a:srgbClr val="9A1702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조별 </a:t>
                      </a:r>
                      <a:r>
                        <a:rPr lang="ko-KR" altLang="en-US" sz="1400" b="1" dirty="0" err="1" smtClean="0">
                          <a:solidFill>
                            <a:srgbClr val="9A1702"/>
                          </a:solidFill>
                        </a:rPr>
                        <a:t>멘토링</a:t>
                      </a:r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 </a:t>
                      </a:r>
                      <a:endParaRPr lang="en-US" altLang="ko-KR" sz="1400" b="1" dirty="0" smtClean="0">
                        <a:solidFill>
                          <a:srgbClr val="9A1702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9A1702"/>
                          </a:solidFill>
                        </a:rPr>
                        <a:t>(6</a:t>
                      </a:r>
                      <a:r>
                        <a:rPr lang="ko-KR" altLang="en-US" sz="1400" b="1" dirty="0" smtClean="0">
                          <a:solidFill>
                            <a:srgbClr val="9A1702"/>
                          </a:solidFill>
                        </a:rPr>
                        <a:t>시간</a:t>
                      </a:r>
                      <a:r>
                        <a:rPr lang="en-US" altLang="ko-KR" sz="1400" b="1" dirty="0" smtClean="0">
                          <a:solidFill>
                            <a:srgbClr val="9A1702"/>
                          </a:solidFill>
                        </a:rPr>
                        <a:t>) </a:t>
                      </a:r>
                      <a:endParaRPr lang="ko-KR" altLang="en-US" sz="1400" b="1" dirty="0" smtClean="0">
                        <a:solidFill>
                          <a:srgbClr val="9A170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979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빅데이터 </a:t>
                      </a:r>
                      <a:endParaRPr lang="en-US" altLang="ko-KR" sz="1400" kern="0" spc="-15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시각화 </a:t>
                      </a:r>
                      <a:endParaRPr lang="en-US" altLang="ko-KR" sz="1400" kern="0" spc="-15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빅데이터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시각화 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ko-KR" altLang="en-US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빅데이터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시각화 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빅데이터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시각화 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빅데이터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시각화 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</a:t>
                      </a:r>
                      <a:r>
                        <a:rPr lang="ko-KR" altLang="en-US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4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en-US" altLang="ko-KR" sz="14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4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51520" y="23763"/>
            <a:ext cx="8229600" cy="706437"/>
          </a:xfrm>
        </p:spPr>
        <p:txBody>
          <a:bodyPr/>
          <a:lstStyle/>
          <a:p>
            <a:r>
              <a:rPr lang="en-US" altLang="ko-KR" kern="1200" dirty="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Ⅲ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기타 </a:t>
            </a:r>
            <a:r>
              <a:rPr lang="en-US" altLang="ko-KR" dirty="0" smtClean="0"/>
              <a:t>_1. </a:t>
            </a:r>
            <a:r>
              <a:rPr lang="ko-KR" altLang="en-US" dirty="0" smtClean="0"/>
              <a:t>교육세부일정 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251520" y="23763"/>
            <a:ext cx="8229600" cy="706437"/>
          </a:xfrm>
        </p:spPr>
        <p:txBody>
          <a:bodyPr/>
          <a:lstStyle/>
          <a:p>
            <a:r>
              <a:rPr lang="en-US" altLang="ko-KR" kern="1200" dirty="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Ⅲ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기타 </a:t>
            </a:r>
            <a:r>
              <a:rPr lang="en-US" altLang="ko-KR" dirty="0" smtClean="0"/>
              <a:t>_2. </a:t>
            </a:r>
            <a:r>
              <a:rPr lang="ko-KR" altLang="en-US" dirty="0" smtClean="0"/>
              <a:t>청년취업아카데미 </a:t>
            </a:r>
            <a:r>
              <a:rPr lang="ko-KR" altLang="en-US" dirty="0" err="1" smtClean="0"/>
              <a:t>멘토강사</a:t>
            </a:r>
            <a:r>
              <a:rPr lang="ko-KR" altLang="en-US" dirty="0" smtClean="0"/>
              <a:t> </a:t>
            </a:r>
            <a:r>
              <a:rPr lang="en-US" altLang="ko-KR" dirty="0" smtClean="0"/>
              <a:t>POOL 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4353761"/>
              </p:ext>
            </p:extLst>
          </p:nvPr>
        </p:nvGraphicFramePr>
        <p:xfrm>
          <a:off x="764084" y="1124744"/>
          <a:ext cx="7848871" cy="4984641"/>
        </p:xfrm>
        <a:graphic>
          <a:graphicData uri="http://schemas.openxmlformats.org/drawingml/2006/table">
            <a:tbl>
              <a:tblPr/>
              <a:tblGrid>
                <a:gridCol w="713901"/>
                <a:gridCol w="1339471"/>
                <a:gridCol w="1100847"/>
                <a:gridCol w="1320371"/>
                <a:gridCol w="1980556">
                  <a:extLst>
                    <a:ext uri="{9D8B030D-6E8A-4147-A177-3AD203B41FA5}"/>
                  </a:extLst>
                </a:gridCol>
                <a:gridCol w="1393725"/>
              </a:tblGrid>
              <a:tr h="5759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연 번 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성 </a:t>
                      </a:r>
                      <a:r>
                        <a:rPr lang="ko-KR" altLang="en-US" sz="14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  명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소   </a:t>
                      </a:r>
                      <a:r>
                        <a:rPr lang="ko-KR" altLang="en-US" sz="1400" b="1" kern="0" spc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속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직   위 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최 종 학 </a:t>
                      </a:r>
                      <a:r>
                        <a:rPr lang="ko-KR" altLang="en-US" sz="1400" b="1" kern="0" spc="0" dirty="0" err="1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력</a:t>
                      </a:r>
                      <a:endParaRPr lang="en-US" altLang="ko-KR" sz="1400" b="1" kern="0" spc="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사    항 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경     </a:t>
                      </a:r>
                      <a:r>
                        <a:rPr lang="ko-KR" altLang="en-US" sz="1400" b="1" kern="0" spc="0" dirty="0" err="1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력</a:t>
                      </a:r>
                      <a:r>
                        <a:rPr lang="ko-KR" altLang="en-US" sz="14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A2"/>
                    </a:solidFill>
                  </a:tcPr>
                </a:tc>
                <a:extLst>
                  <a:ext uri="{0D108BD9-81ED-4DB2-BD59-A6C34878D82A}"/>
                </a:extLst>
              </a:tr>
              <a:tr h="6335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김영두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주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메디톡스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인사팀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부장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서강대학교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MBA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 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이호석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LG CNS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인사팀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부장 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BYU 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Intensive HR </a:t>
                      </a: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course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 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77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한은수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DHL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코리아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인사팀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부장 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서강대학교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경영전문대학원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877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김준철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농심</a:t>
                      </a: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NDS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인사팀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부장 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시립인천대학교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수학과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23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128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권영욱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주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디케이유엔씨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인사팀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부장 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동국대학교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국어국문학과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072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홍기훈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LG Fashion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인사팀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차장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부산대학교 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의류화학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128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서준서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주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대우</a:t>
                      </a:r>
                      <a:endParaRPr lang="en-US" altLang="ko-KR" sz="1200" b="1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정보시스템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인사그룹 총괄 상무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연세대학교 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경영학과 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25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873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251520" y="23763"/>
            <a:ext cx="8229600" cy="706437"/>
          </a:xfrm>
        </p:spPr>
        <p:txBody>
          <a:bodyPr/>
          <a:lstStyle/>
          <a:p>
            <a:r>
              <a:rPr lang="en-US" altLang="ko-KR" kern="1200" dirty="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Ⅲ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기타 </a:t>
            </a:r>
            <a:r>
              <a:rPr lang="en-US" altLang="ko-KR" dirty="0" smtClean="0"/>
              <a:t>_2. </a:t>
            </a:r>
            <a:r>
              <a:rPr lang="ko-KR" altLang="en-US" dirty="0" smtClean="0"/>
              <a:t>청년취업아카데미 </a:t>
            </a:r>
            <a:r>
              <a:rPr lang="ko-KR" altLang="en-US" dirty="0" err="1" smtClean="0"/>
              <a:t>멘토강사</a:t>
            </a:r>
            <a:r>
              <a:rPr lang="ko-KR" altLang="en-US" dirty="0" smtClean="0"/>
              <a:t> </a:t>
            </a:r>
            <a:r>
              <a:rPr lang="en-US" altLang="ko-KR" dirty="0" smtClean="0"/>
              <a:t>POOL 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0769955"/>
              </p:ext>
            </p:extLst>
          </p:nvPr>
        </p:nvGraphicFramePr>
        <p:xfrm>
          <a:off x="764084" y="1124744"/>
          <a:ext cx="7848871" cy="5085615"/>
        </p:xfrm>
        <a:graphic>
          <a:graphicData uri="http://schemas.openxmlformats.org/drawingml/2006/table">
            <a:tbl>
              <a:tblPr/>
              <a:tblGrid>
                <a:gridCol w="713901"/>
                <a:gridCol w="1339471"/>
                <a:gridCol w="1100847"/>
                <a:gridCol w="1320371"/>
                <a:gridCol w="1980556">
                  <a:extLst>
                    <a:ext uri="{9D8B030D-6E8A-4147-A177-3AD203B41FA5}"/>
                  </a:extLst>
                </a:gridCol>
                <a:gridCol w="1393725"/>
              </a:tblGrid>
              <a:tr h="504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연 번 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성 </a:t>
                      </a:r>
                      <a:r>
                        <a:rPr lang="ko-KR" altLang="en-US" sz="14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  명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소   </a:t>
                      </a:r>
                      <a:r>
                        <a:rPr lang="ko-KR" altLang="en-US" sz="1400" b="1" kern="0" spc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속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직   위 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최 종 학 </a:t>
                      </a:r>
                      <a:r>
                        <a:rPr lang="ko-KR" altLang="en-US" sz="1400" b="1" kern="0" spc="0" dirty="0" err="1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력</a:t>
                      </a:r>
                      <a:endParaRPr lang="en-US" altLang="ko-KR" sz="1400" b="1" kern="0" spc="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사    항 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경     </a:t>
                      </a:r>
                      <a:r>
                        <a:rPr lang="ko-KR" altLang="en-US" sz="1400" b="1" kern="0" spc="0" dirty="0" err="1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력</a:t>
                      </a:r>
                      <a:r>
                        <a:rPr lang="ko-KR" altLang="en-US" sz="1400" b="1" kern="0" spc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A2"/>
                    </a:solidFill>
                  </a:tcPr>
                </a:tc>
                <a:extLst>
                  <a:ext uri="{0D108BD9-81ED-4DB2-BD59-A6C34878D82A}"/>
                </a:extLst>
              </a:tr>
              <a:tr h="6335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김정훈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㈜</a:t>
                      </a:r>
                      <a:r>
                        <a:rPr lang="ko-KR" altLang="en-US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마크애니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인사팀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 부장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고려대학교 </a:t>
                      </a:r>
                      <a:endParaRPr lang="en-US" altLang="ko-KR" sz="1200" b="1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사회학과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 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유제호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NH</a:t>
                      </a:r>
                      <a:r>
                        <a:rPr lang="en-US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ko-KR" altLang="en-US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농협 </a:t>
                      </a:r>
                      <a:r>
                        <a:rPr lang="ko-KR" altLang="en-US" sz="12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캐피탈</a:t>
                      </a:r>
                      <a:r>
                        <a:rPr lang="ko-KR" altLang="en-US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인사팀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부장 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고려대학교</a:t>
                      </a:r>
                      <a:endParaRPr lang="en-US" altLang="ko-KR" sz="1200" b="1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노동대학원 </a:t>
                      </a:r>
                      <a:r>
                        <a:rPr lang="ko-KR" altLang="en-US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인력관리학석사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 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77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홍성우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국민은행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n-US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부서 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부장 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고려대학교</a:t>
                      </a:r>
                      <a:endParaRPr lang="en-US" altLang="ko-KR" sz="1200" b="1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디지털정보공학석사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877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채명희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KT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부장님 </a:t>
                      </a:r>
                      <a:endParaRPr lang="ko-KR" altLang="en-US" sz="1200" b="1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경북대학교</a:t>
                      </a:r>
                      <a:endParaRPr lang="en-US" altLang="ko-KR" sz="1200" b="1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컴퓨터공학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128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이호진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LG</a:t>
                      </a:r>
                      <a:r>
                        <a:rPr lang="en-US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o-KR" altLang="en-US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디스플레이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인사팀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부장 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인하대학교</a:t>
                      </a:r>
                      <a:endParaRPr lang="en-US" altLang="ko-KR" sz="1200" b="1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전자공학과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072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이지현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신도리코</a:t>
                      </a:r>
                      <a:r>
                        <a:rPr lang="ko-KR" altLang="en-US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인사팀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 차장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동아대학교 </a:t>
                      </a:r>
                      <a:endParaRPr lang="en-US" altLang="ko-KR" sz="1200" b="1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수학과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128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14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최원설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현대앤비에스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인재개발 수석연구원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고려대학교 </a:t>
                      </a:r>
                      <a:endParaRPr lang="en-US" altLang="ko-KR" sz="1200" b="1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기업교육학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755576" y="6309320"/>
            <a:ext cx="3252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 smtClean="0"/>
              <a:t>외 다수의 인사담당자 및 실무자 확보 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240890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43608" y="1455167"/>
            <a:ext cx="3082895" cy="461665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sz="1600" b="1" dirty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</a:t>
            </a:r>
            <a:r>
              <a:rPr kumimoji="0"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  <a:ea typeface="+mn-ea"/>
              </a:rPr>
              <a:t>Oracle </a:t>
            </a:r>
            <a:r>
              <a:rPr kumimoji="0"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  <a:ea typeface="+mn-ea"/>
              </a:rPr>
              <a:t>에서 발행한 </a:t>
            </a:r>
            <a:r>
              <a:rPr kumimoji="0"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  <a:ea typeface="+mn-ea"/>
              </a:rPr>
              <a:t>교재 </a:t>
            </a:r>
            <a:r>
              <a:rPr kumimoji="0"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  <a:ea typeface="+mn-ea"/>
              </a:rPr>
              <a:t>사용 </a:t>
            </a:r>
            <a:endParaRPr lang="en-US" altLang="ko-KR" sz="1600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739" y="908720"/>
            <a:ext cx="2991525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fontAlgn="auto">
              <a:spcBef>
                <a:spcPts val="300"/>
              </a:spcBef>
              <a:spcAft>
                <a:spcPts val="0"/>
              </a:spcAft>
            </a:pPr>
            <a:r>
              <a:rPr lang="en-US" altLang="ko-KR" sz="20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1</a:t>
            </a:r>
            <a:r>
              <a:rPr kumimoji="0" lang="en-US" altLang="ko-KR" sz="20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  <a:ea typeface="+mn-ea"/>
              </a:rPr>
              <a:t>.</a:t>
            </a:r>
            <a:r>
              <a:rPr lang="en-US" altLang="ko-KR" sz="20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</a:t>
            </a:r>
            <a:r>
              <a:rPr lang="ko-KR" altLang="en-US" sz="20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교육교재 활용계획    </a:t>
            </a:r>
            <a:endParaRPr kumimoji="0" lang="ko-KR" altLang="en-US" sz="2000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  <a:ea typeface="+mn-ea"/>
            </a:endParaRP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1217414" y="2639169"/>
            <a:ext cx="2934865" cy="580053"/>
          </a:xfrm>
          <a:prstGeom prst="rect">
            <a:avLst/>
          </a:prstGeom>
          <a:gradFill rotWithShape="0">
            <a:gsLst>
              <a:gs pos="0">
                <a:srgbClr val="FDFDFD"/>
              </a:gs>
              <a:gs pos="100000">
                <a:srgbClr val="C9C5C4"/>
              </a:gs>
            </a:gsLst>
            <a:lin ang="5400000" scaled="1"/>
          </a:gra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/>
          <a:p>
            <a:pPr marL="180975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1100" b="1" dirty="0">
                <a:solidFill>
                  <a:srgbClr val="800000"/>
                </a:solidFill>
              </a:rPr>
              <a:t> </a:t>
            </a:r>
            <a:r>
              <a:rPr lang="ko-KR" altLang="en-US" sz="1100" b="1" dirty="0">
                <a:solidFill>
                  <a:srgbClr val="800000"/>
                </a:solidFill>
                <a:ea typeface="맑은 고딕" pitchFamily="50" charset="-127"/>
              </a:rPr>
              <a:t>어플리케이션  개발과 설계</a:t>
            </a:r>
          </a:p>
          <a:p>
            <a:pPr marL="180975">
              <a:lnSpc>
                <a:spcPct val="130000"/>
              </a:lnSpc>
              <a:buFontTx/>
              <a:buChar char="•"/>
              <a:defRPr/>
            </a:pPr>
            <a:r>
              <a:rPr lang="ko-KR" altLang="en-US" sz="1100" b="1" dirty="0">
                <a:solidFill>
                  <a:srgbClr val="800000"/>
                </a:solidFill>
                <a:ea typeface="맑은 고딕" pitchFamily="50" charset="-127"/>
              </a:rPr>
              <a:t> </a:t>
            </a:r>
            <a:r>
              <a:rPr lang="en-US" altLang="ko-KR" sz="1100" b="1" dirty="0">
                <a:solidFill>
                  <a:srgbClr val="800000"/>
                </a:solidFill>
                <a:ea typeface="맑은 고딕" pitchFamily="50" charset="-127"/>
              </a:rPr>
              <a:t>DB</a:t>
            </a:r>
            <a:r>
              <a:rPr lang="ko-KR" altLang="en-US" sz="1100" b="1" dirty="0">
                <a:solidFill>
                  <a:srgbClr val="800000"/>
                </a:solidFill>
                <a:ea typeface="맑은 고딕" pitchFamily="50" charset="-127"/>
              </a:rPr>
              <a:t>구축과 </a:t>
            </a:r>
            <a:r>
              <a:rPr lang="en-US" altLang="ko-KR" sz="1100" b="1" dirty="0">
                <a:solidFill>
                  <a:srgbClr val="800000"/>
                </a:solidFill>
                <a:ea typeface="맑은 고딕" pitchFamily="50" charset="-127"/>
              </a:rPr>
              <a:t>UI</a:t>
            </a:r>
            <a:r>
              <a:rPr lang="ko-KR" altLang="en-US" sz="1100" b="1" dirty="0">
                <a:solidFill>
                  <a:srgbClr val="800000"/>
                </a:solidFill>
                <a:ea typeface="맑은 고딕" pitchFamily="50" charset="-127"/>
              </a:rPr>
              <a:t>설계</a:t>
            </a:r>
          </a:p>
        </p:txBody>
      </p:sp>
      <p:sp>
        <p:nvSpPr>
          <p:cNvPr id="10" name="Rectangle 55"/>
          <p:cNvSpPr>
            <a:spLocks noChangeArrowheads="1"/>
          </p:cNvSpPr>
          <p:nvPr/>
        </p:nvSpPr>
        <p:spPr bwMode="auto">
          <a:xfrm>
            <a:off x="1239173" y="4866527"/>
            <a:ext cx="2936919" cy="357336"/>
          </a:xfrm>
          <a:prstGeom prst="rect">
            <a:avLst/>
          </a:prstGeom>
          <a:gradFill rotWithShape="0">
            <a:gsLst>
              <a:gs pos="0">
                <a:srgbClr val="63AEE7"/>
              </a:gs>
              <a:gs pos="100000">
                <a:srgbClr val="38628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b="1" dirty="0" err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빅데이터</a:t>
            </a:r>
            <a:r>
              <a:rPr lang="ko-KR" altLang="en-US" sz="1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실전 프로젝트</a:t>
            </a:r>
            <a:endParaRPr lang="ko-KR" altLang="en-US" sz="14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Rectangle 56"/>
          <p:cNvSpPr>
            <a:spLocks noChangeArrowheads="1"/>
          </p:cNvSpPr>
          <p:nvPr/>
        </p:nvSpPr>
        <p:spPr bwMode="auto">
          <a:xfrm>
            <a:off x="1223764" y="2260597"/>
            <a:ext cx="2934865" cy="29897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rgbClr val="721D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Oracle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JAVA </a:t>
            </a:r>
            <a:r>
              <a:rPr lang="ko-KR" altLang="en-US" sz="14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엑스퍼트</a:t>
            </a:r>
            <a:endParaRPr lang="ko-KR" altLang="en-US" sz="14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1246167" y="3995738"/>
            <a:ext cx="2906112" cy="580053"/>
          </a:xfrm>
          <a:prstGeom prst="rect">
            <a:avLst/>
          </a:prstGeom>
          <a:gradFill rotWithShape="0">
            <a:gsLst>
              <a:gs pos="0">
                <a:srgbClr val="FDFDFD"/>
              </a:gs>
              <a:gs pos="100000">
                <a:srgbClr val="C9C5C4"/>
              </a:gs>
            </a:gsLst>
            <a:lin ang="5400000" scaled="1"/>
          </a:gra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/>
          <a:p>
            <a:pPr marL="180975">
              <a:lnSpc>
                <a:spcPct val="130000"/>
              </a:lnSpc>
              <a:buFontTx/>
              <a:buChar char="•"/>
              <a:defRPr/>
            </a:pPr>
            <a:r>
              <a:rPr lang="en-US" altLang="ko-KR" sz="1100" b="1" dirty="0">
                <a:solidFill>
                  <a:srgbClr val="800000"/>
                </a:solidFill>
                <a:ea typeface="맑은 고딕" pitchFamily="50" charset="-127"/>
              </a:rPr>
              <a:t> </a:t>
            </a:r>
            <a:r>
              <a:rPr lang="ko-KR" altLang="en-US" sz="1100" b="1" dirty="0">
                <a:ea typeface="맑은 고딕" pitchFamily="50" charset="-127"/>
              </a:rPr>
              <a:t>데이터 수집</a:t>
            </a:r>
            <a:r>
              <a:rPr lang="en-US" altLang="ko-KR" sz="1100" b="1" dirty="0">
                <a:ea typeface="맑은 고딕" pitchFamily="50" charset="-127"/>
              </a:rPr>
              <a:t>/</a:t>
            </a:r>
            <a:r>
              <a:rPr lang="ko-KR" altLang="en-US" sz="1100" b="1" dirty="0">
                <a:ea typeface="맑은 고딕" pitchFamily="50" charset="-127"/>
              </a:rPr>
              <a:t>저장</a:t>
            </a:r>
          </a:p>
          <a:p>
            <a:pPr>
              <a:defRPr/>
            </a:pPr>
            <a:r>
              <a:rPr lang="en-US" altLang="ko-KR" sz="1100" b="1" dirty="0">
                <a:solidFill>
                  <a:srgbClr val="800000"/>
                </a:solidFill>
                <a:ea typeface="맑은 고딕" pitchFamily="50" charset="-127"/>
              </a:rPr>
              <a:t>      </a:t>
            </a:r>
            <a:r>
              <a:rPr lang="ko-KR" altLang="en-US" sz="1100" b="1" dirty="0" err="1">
                <a:ea typeface="맑은 고딕" pitchFamily="50" charset="-127"/>
              </a:rPr>
              <a:t>하둡</a:t>
            </a:r>
            <a:r>
              <a:rPr lang="ko-KR" altLang="en-US" sz="1100" b="1" dirty="0">
                <a:ea typeface="맑은 고딕" pitchFamily="50" charset="-127"/>
              </a:rPr>
              <a:t> 설치 및 </a:t>
            </a:r>
            <a:r>
              <a:rPr lang="en-US" altLang="ko-KR" sz="1100" b="1" dirty="0" err="1">
                <a:ea typeface="맑은 고딕" pitchFamily="50" charset="-127"/>
              </a:rPr>
              <a:t>MapReduce</a:t>
            </a:r>
            <a:endParaRPr lang="ko-KR" altLang="en-US" sz="1100" b="1" dirty="0">
              <a:ea typeface="맑은 고딕" pitchFamily="50" charset="-127"/>
            </a:endParaRPr>
          </a:p>
        </p:txBody>
      </p:sp>
      <p:sp>
        <p:nvSpPr>
          <p:cNvPr id="13" name="Rectangle 56"/>
          <p:cNvSpPr>
            <a:spLocks noChangeArrowheads="1"/>
          </p:cNvSpPr>
          <p:nvPr/>
        </p:nvSpPr>
        <p:spPr bwMode="auto">
          <a:xfrm>
            <a:off x="1268392" y="3536202"/>
            <a:ext cx="2906112" cy="391517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1"/>
            <a:r>
              <a:rPr lang="ko-KR" altLang="en-US" sz="14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빅데이터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기술 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분석실무</a:t>
            </a:r>
            <a:endParaRPr lang="ko-KR" altLang="en-US" sz="14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이등변 삼각형 13"/>
          <p:cNvSpPr/>
          <p:nvPr/>
        </p:nvSpPr>
        <p:spPr>
          <a:xfrm rot="5400000" flipH="1">
            <a:off x="2926504" y="3737147"/>
            <a:ext cx="3245390" cy="602198"/>
          </a:xfrm>
          <a:prstGeom prst="triangle">
            <a:avLst>
              <a:gd name="adj" fmla="val 49280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/>
            <a:endParaRPr lang="ko-KR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1223764" y="5295871"/>
            <a:ext cx="2906112" cy="580053"/>
          </a:xfrm>
          <a:prstGeom prst="rect">
            <a:avLst/>
          </a:prstGeom>
          <a:gradFill rotWithShape="0">
            <a:gsLst>
              <a:gs pos="0">
                <a:srgbClr val="FDFDFD"/>
              </a:gs>
              <a:gs pos="100000">
                <a:srgbClr val="C9C5C4"/>
              </a:gs>
            </a:gsLst>
            <a:lin ang="5400000" scaled="1"/>
          </a:gra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/>
          <a:p>
            <a:pPr marL="180975">
              <a:lnSpc>
                <a:spcPct val="130000"/>
              </a:lnSpc>
              <a:buFontTx/>
              <a:buChar char="•"/>
              <a:defRPr/>
            </a:pPr>
            <a:r>
              <a:rPr lang="en-US" altLang="ko-KR" sz="1100" b="1" dirty="0">
                <a:solidFill>
                  <a:srgbClr val="800000"/>
                </a:solidFill>
                <a:ea typeface="맑은 고딕" pitchFamily="50" charset="-127"/>
              </a:rPr>
              <a:t> </a:t>
            </a:r>
            <a:r>
              <a:rPr lang="en-US" altLang="ko-KR" sz="1100" b="1" dirty="0" smtClean="0">
                <a:ea typeface="맑은 고딕" pitchFamily="50" charset="-127"/>
              </a:rPr>
              <a:t>Bio Data </a:t>
            </a:r>
            <a:r>
              <a:rPr lang="ko-KR" altLang="en-US" sz="1100" b="1" dirty="0" smtClean="0">
                <a:ea typeface="맑은 고딕" pitchFamily="50" charset="-127"/>
              </a:rPr>
              <a:t>연동 프로젝트 </a:t>
            </a:r>
            <a:endParaRPr lang="en-US" altLang="ko-KR" sz="1100" b="1" dirty="0" smtClean="0">
              <a:ea typeface="맑은 고딕" pitchFamily="50" charset="-127"/>
            </a:endParaRPr>
          </a:p>
          <a:p>
            <a:pPr marL="180975">
              <a:lnSpc>
                <a:spcPct val="130000"/>
              </a:lnSpc>
              <a:buFontTx/>
              <a:buChar char="•"/>
              <a:defRPr/>
            </a:pPr>
            <a:r>
              <a:rPr lang="en-US" altLang="ko-KR" sz="1100" b="1" dirty="0" smtClean="0">
                <a:ea typeface="맑은 고딕" pitchFamily="50" charset="-127"/>
              </a:rPr>
              <a:t> </a:t>
            </a:r>
            <a:r>
              <a:rPr lang="ko-KR" altLang="en-US" sz="1100" b="1" dirty="0" smtClean="0">
                <a:ea typeface="맑은 고딕" pitchFamily="50" charset="-127"/>
              </a:rPr>
              <a:t>구축 및 실습 </a:t>
            </a:r>
            <a:endParaRPr lang="ko-KR" altLang="en-US" sz="1100" b="1" dirty="0">
              <a:ea typeface="맑은 고딕" pitchFamily="50" charset="-127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172" y="2260597"/>
            <a:ext cx="3564260" cy="404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251520" y="23763"/>
            <a:ext cx="8229600" cy="706437"/>
          </a:xfrm>
        </p:spPr>
        <p:txBody>
          <a:bodyPr/>
          <a:lstStyle/>
          <a:p>
            <a:r>
              <a:rPr lang="en-US" altLang="ko-KR" kern="12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Ⅲ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기타</a:t>
            </a:r>
            <a:r>
              <a:rPr lang="en-US" altLang="ko-KR" dirty="0" smtClean="0"/>
              <a:t>_3. </a:t>
            </a:r>
            <a:r>
              <a:rPr lang="ko-KR" altLang="en-US" dirty="0" smtClean="0"/>
              <a:t>기타사항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418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251520" y="23763"/>
            <a:ext cx="8229600" cy="706437"/>
          </a:xfrm>
        </p:spPr>
        <p:txBody>
          <a:bodyPr/>
          <a:lstStyle/>
          <a:p>
            <a:r>
              <a:rPr lang="en-US" altLang="ko-KR" kern="1200" dirty="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Ⅲ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기타</a:t>
            </a:r>
            <a:r>
              <a:rPr lang="en-US" altLang="ko-KR" dirty="0" smtClean="0"/>
              <a:t>_3. </a:t>
            </a:r>
            <a:r>
              <a:rPr lang="ko-KR" altLang="en-US" dirty="0" smtClean="0"/>
              <a:t>기타사항 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55576" y="1030664"/>
            <a:ext cx="2465740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fontAlgn="auto">
              <a:spcBef>
                <a:spcPts val="300"/>
              </a:spcBef>
              <a:spcAft>
                <a:spcPts val="0"/>
              </a:spcAft>
            </a:pPr>
            <a:r>
              <a:rPr lang="en-US" altLang="ko-KR" sz="20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2</a:t>
            </a:r>
            <a:r>
              <a:rPr kumimoji="0" lang="en-US" altLang="ko-KR" sz="20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  <a:ea typeface="+mn-ea"/>
              </a:rPr>
              <a:t>. </a:t>
            </a:r>
            <a:r>
              <a:rPr kumimoji="0" lang="ko-KR" altLang="en-US" sz="20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  <a:ea typeface="+mn-ea"/>
              </a:rPr>
              <a:t>교육 결과물 제공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15616" y="1423516"/>
            <a:ext cx="5852884" cy="2123658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kumimoji="0"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  <a:ea typeface="+mn-ea"/>
              </a:rPr>
              <a:t>□ </a:t>
            </a:r>
            <a:r>
              <a:rPr kumimoji="0"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  <a:ea typeface="+mn-ea"/>
              </a:rPr>
              <a:t>개인별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취업역량강화 포트폴리오 파일을 작성하여 제공함</a:t>
            </a:r>
            <a:endParaRPr kumimoji="0" lang="en-US" altLang="ko-KR" sz="1600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4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o</a:t>
            </a:r>
            <a:r>
              <a:rPr lang="en-US" altLang="ko-KR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개인별 분석된 커리어스토리 북    </a:t>
            </a:r>
            <a:endParaRPr lang="en-US" altLang="ko-KR" sz="14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4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o</a:t>
            </a:r>
            <a:r>
              <a:rPr lang="ko-KR" alt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개인별 성공 취업프로세스   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4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o</a:t>
            </a:r>
            <a:r>
              <a:rPr lang="ko-KR" alt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개인별 희망 직무가 반영된 입사서류 </a:t>
            </a:r>
            <a:r>
              <a:rPr lang="ko-KR" alt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수정 본</a:t>
            </a:r>
            <a:r>
              <a:rPr lang="en-US" altLang="ko-KR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14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4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o</a:t>
            </a:r>
            <a:r>
              <a:rPr lang="ko-KR" alt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개인별 취업역량 </a:t>
            </a:r>
            <a:r>
              <a:rPr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As-Is </a:t>
            </a:r>
            <a:r>
              <a:rPr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리포트 </a:t>
            </a:r>
            <a:r>
              <a:rPr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취업역량강화 처방전</a:t>
            </a:r>
            <a:r>
              <a:rPr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4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o</a:t>
            </a:r>
            <a:r>
              <a:rPr lang="ko-KR" alt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취업에 가점요인이 될 수 있는 </a:t>
            </a:r>
            <a:r>
              <a:rPr lang="ko-KR" alt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제안 사 </a:t>
            </a:r>
            <a:r>
              <a:rPr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회장 명의의 수료증 발급 </a:t>
            </a:r>
            <a:endParaRPr lang="en-US" altLang="ko-KR" sz="1400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056085" y="3641161"/>
            <a:ext cx="7031607" cy="2524143"/>
            <a:chOff x="323528" y="3338209"/>
            <a:chExt cx="8640960" cy="3259143"/>
          </a:xfrm>
        </p:grpSpPr>
        <p:sp>
          <p:nvSpPr>
            <p:cNvPr id="41" name="직사각형 40"/>
            <p:cNvSpPr/>
            <p:nvPr/>
          </p:nvSpPr>
          <p:spPr>
            <a:xfrm>
              <a:off x="323528" y="3338209"/>
              <a:ext cx="8640960" cy="3259143"/>
            </a:xfrm>
            <a:prstGeom prst="rect">
              <a:avLst/>
            </a:prstGeom>
            <a:solidFill>
              <a:srgbClr val="DBF5F9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72000" marR="0" lvl="0" indent="-177800" defTabSz="91440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Blip>
                  <a:blip r:embed="rId3"/>
                </a:buBlip>
                <a:tabLst/>
                <a:defRPr/>
              </a:pPr>
              <a:endParaRPr kumimoji="1" lang="en-US" altLang="ko-KR" sz="1200" b="1" i="0" u="none" strike="noStrike" kern="0" cap="none" spc="0" normalizeH="0" baseline="0" noProof="0" dirty="0">
                <a:ln>
                  <a:solidFill>
                    <a:srgbClr val="CFF09E"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064" y="3625329"/>
              <a:ext cx="1454392" cy="2118025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43" name="그룹 42"/>
            <p:cNvGrpSpPr/>
            <p:nvPr/>
          </p:nvGrpSpPr>
          <p:grpSpPr>
            <a:xfrm>
              <a:off x="5420731" y="3666092"/>
              <a:ext cx="1527533" cy="2036497"/>
              <a:chOff x="3103199" y="1627967"/>
              <a:chExt cx="3657490" cy="4876144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3103199" y="1627967"/>
                <a:ext cx="3657490" cy="4876144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100" b="1" i="0" u="none" strike="noStrike" kern="0" cap="none" spc="0" normalizeH="0" baseline="0" noProof="0" dirty="0" err="1" smtClean="0">
                  <a:ln>
                    <a:solidFill>
                      <a:srgbClr val="397C8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pic>
            <p:nvPicPr>
              <p:cNvPr id="45" name="그림 4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04617B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6545" y="1725170"/>
                <a:ext cx="3383687" cy="4584150"/>
              </a:xfrm>
              <a:prstGeom prst="rect">
                <a:avLst/>
              </a:prstGeom>
            </p:spPr>
          </p:pic>
        </p:grpSp>
        <p:pic>
          <p:nvPicPr>
            <p:cNvPr id="46" name="Picture 2" descr="C:\Users\jsh-room\Desktop\그림10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35896" y="3634457"/>
              <a:ext cx="1193860" cy="1597517"/>
            </a:xfrm>
            <a:prstGeom prst="rect">
              <a:avLst/>
            </a:prstGeom>
            <a:noFill/>
            <a:ln>
              <a:solidFill>
                <a:sysClr val="window" lastClr="FFFFFF">
                  <a:lumMod val="85000"/>
                </a:sysClr>
              </a:solidFill>
            </a:ln>
            <a:effectLst/>
            <a:extLst/>
          </p:spPr>
        </p:pic>
        <p:pic>
          <p:nvPicPr>
            <p:cNvPr id="47" name="_x188410416" descr="EMB000010b40a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67944" y="4280113"/>
              <a:ext cx="1073604" cy="1433880"/>
            </a:xfrm>
            <a:prstGeom prst="rect">
              <a:avLst/>
            </a:prstGeom>
            <a:noFill/>
            <a:ln>
              <a:solidFill>
                <a:sysClr val="window" lastClr="FFFFFF">
                  <a:lumMod val="85000"/>
                </a:sysClr>
              </a:solidFill>
            </a:ln>
            <a:effectLst/>
            <a:extLst/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115" y="3634457"/>
              <a:ext cx="1375765" cy="2079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492132" y="6113353"/>
              <a:ext cx="1510146" cy="298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&lt;</a:t>
              </a:r>
              <a:r>
                <a:rPr kumimoji="1" lang="ko-KR" alt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커리어스토리 북</a:t>
              </a:r>
              <a:r>
                <a:rPr kumimoji="1" lang="en-US" altLang="ko-K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&gt;</a:t>
              </a:r>
              <a:endPara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79896" y="6112772"/>
              <a:ext cx="1678566" cy="298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&lt;</a:t>
              </a:r>
              <a:r>
                <a:rPr kumimoji="1" lang="ko-KR" alt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성공취업프로세스</a:t>
              </a:r>
              <a:r>
                <a:rPr kumimoji="1" lang="en-US" altLang="ko-K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&gt;</a:t>
              </a:r>
              <a:endPara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730470" y="6112772"/>
              <a:ext cx="1561793" cy="298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&lt;</a:t>
              </a:r>
              <a:r>
                <a:rPr kumimoji="1" lang="ko-KR" alt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수정된 입사서류</a:t>
              </a:r>
              <a:r>
                <a:rPr kumimoji="1" lang="en-US" altLang="ko-K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&gt;</a:t>
              </a:r>
              <a:endPara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86654" y="6112772"/>
              <a:ext cx="1761289" cy="298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&lt;</a:t>
              </a:r>
              <a:r>
                <a:rPr kumimoji="1" lang="ko-KR" alt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취업역량강화 처방전</a:t>
              </a:r>
              <a:r>
                <a:rPr kumimoji="1" lang="en-US" altLang="ko-K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&gt;</a:t>
              </a:r>
              <a:endPara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330869" y="6112772"/>
              <a:ext cx="1368152" cy="298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&lt;</a:t>
              </a:r>
              <a:r>
                <a:rPr kumimoji="1" lang="ko-KR" alt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수료증</a:t>
              </a:r>
              <a:r>
                <a:rPr kumimoji="1" lang="en-US" altLang="ko-K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&gt;</a:t>
              </a:r>
              <a:endPara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5616" y="3933056"/>
            <a:ext cx="1296144" cy="155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8461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Q &amp; A</a:t>
            </a:r>
            <a:endParaRPr lang="ko-KR" altLang="en-US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176517" cy="583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직사각형 51"/>
          <p:cNvSpPr/>
          <p:nvPr/>
        </p:nvSpPr>
        <p:spPr>
          <a:xfrm>
            <a:off x="3765678" y="2730944"/>
            <a:ext cx="1962140" cy="1426031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defTabSz="489928" latinLnBrk="0">
              <a:lnSpc>
                <a:spcPct val="150000"/>
              </a:lnSpc>
              <a:spcAft>
                <a:spcPts val="735"/>
              </a:spcAft>
              <a:defRPr/>
            </a:pPr>
            <a:r>
              <a:rPr lang="en-US" altLang="ko-KR" b="1" spc="-92" dirty="0">
                <a:latin typeface="+mn-ea"/>
                <a:ea typeface="+mn-ea"/>
                <a:cs typeface="함초롬바탕" panose="02030604000101010101" pitchFamily="18" charset="-127"/>
              </a:rPr>
              <a:t>Ⅰ </a:t>
            </a:r>
            <a:r>
              <a:rPr lang="ko-KR" altLang="en-US" b="1" spc="-92" dirty="0" err="1">
                <a:latin typeface="+mn-ea"/>
                <a:ea typeface="+mn-ea"/>
                <a:cs typeface="함초롬바탕" panose="02030604000101010101" pitchFamily="18" charset="-127"/>
              </a:rPr>
              <a:t>ㅣ</a:t>
            </a:r>
            <a:r>
              <a:rPr lang="ko-KR" altLang="en-US" b="1" spc="-92" dirty="0">
                <a:latin typeface="+mn-ea"/>
                <a:ea typeface="+mn-ea"/>
                <a:cs typeface="함초롬바탕" panose="02030604000101010101" pitchFamily="18" charset="-127"/>
              </a:rPr>
              <a:t> </a:t>
            </a:r>
            <a:r>
              <a:rPr lang="ko-KR" altLang="en-US" b="1" spc="-92" dirty="0" smtClean="0">
                <a:latin typeface="+mn-ea"/>
                <a:cs typeface="함초롬바탕" panose="02030604000101010101" pitchFamily="18" charset="-127"/>
              </a:rPr>
              <a:t>교육</a:t>
            </a:r>
            <a:r>
              <a:rPr lang="ko-KR" altLang="en-US" b="1" spc="-92" dirty="0" smtClean="0">
                <a:latin typeface="+mn-ea"/>
                <a:ea typeface="+mn-ea"/>
                <a:cs typeface="함초롬바탕" panose="02030604000101010101" pitchFamily="18" charset="-127"/>
              </a:rPr>
              <a:t>개요 </a:t>
            </a:r>
            <a:endParaRPr lang="ko-KR" altLang="en-US" b="1" spc="-92" dirty="0">
              <a:latin typeface="+mn-ea"/>
              <a:ea typeface="+mn-ea"/>
              <a:cs typeface="함초롬바탕" panose="02030604000101010101" pitchFamily="18" charset="-127"/>
            </a:endParaRPr>
          </a:p>
          <a:p>
            <a:pPr defTabSz="489928" latinLnBrk="0">
              <a:lnSpc>
                <a:spcPct val="150000"/>
              </a:lnSpc>
              <a:spcAft>
                <a:spcPts val="735"/>
              </a:spcAft>
              <a:tabLst>
                <a:tab pos="822379" algn="l"/>
              </a:tabLst>
              <a:defRPr/>
            </a:pPr>
            <a:r>
              <a:rPr lang="en-US" altLang="ko-KR" b="1" spc="-92" dirty="0">
                <a:latin typeface="+mn-ea"/>
                <a:ea typeface="+mn-ea"/>
                <a:cs typeface="함초롬바탕" panose="02030604000101010101" pitchFamily="18" charset="-127"/>
              </a:rPr>
              <a:t>Ⅱ </a:t>
            </a:r>
            <a:r>
              <a:rPr lang="ko-KR" altLang="en-US" b="1" spc="-92" dirty="0" err="1" smtClean="0">
                <a:latin typeface="+mn-ea"/>
                <a:ea typeface="+mn-ea"/>
                <a:cs typeface="함초롬바탕" panose="02030604000101010101" pitchFamily="18" charset="-127"/>
              </a:rPr>
              <a:t>ㅣ</a:t>
            </a:r>
            <a:r>
              <a:rPr lang="ko-KR" altLang="en-US" b="1" spc="-92" dirty="0" smtClean="0">
                <a:latin typeface="+mn-ea"/>
                <a:ea typeface="+mn-ea"/>
                <a:cs typeface="함초롬바탕" panose="02030604000101010101" pitchFamily="18" charset="-127"/>
              </a:rPr>
              <a:t> 교육신청방법 </a:t>
            </a:r>
            <a:endParaRPr lang="en-US" altLang="ko-KR" b="1" spc="-92" dirty="0">
              <a:latin typeface="+mn-ea"/>
              <a:ea typeface="+mn-ea"/>
              <a:cs typeface="함초롬바탕" panose="02030604000101010101" pitchFamily="18" charset="-127"/>
            </a:endParaRPr>
          </a:p>
          <a:p>
            <a:pPr defTabSz="489928" latinLnBrk="0">
              <a:lnSpc>
                <a:spcPct val="150000"/>
              </a:lnSpc>
              <a:spcAft>
                <a:spcPts val="735"/>
              </a:spcAft>
              <a:defRPr/>
            </a:pPr>
            <a:r>
              <a:rPr lang="en-US" altLang="ko-KR" b="1" spc="-92" dirty="0">
                <a:latin typeface="+mn-ea"/>
                <a:ea typeface="+mn-ea"/>
                <a:cs typeface="함초롬바탕" panose="02030604000101010101" pitchFamily="18" charset="-127"/>
              </a:rPr>
              <a:t>Ⅲ </a:t>
            </a:r>
            <a:r>
              <a:rPr lang="ko-KR" altLang="en-US" b="1" spc="-92" dirty="0" err="1" smtClean="0">
                <a:latin typeface="+mn-ea"/>
                <a:ea typeface="+mn-ea"/>
                <a:cs typeface="함초롬바탕" panose="02030604000101010101" pitchFamily="18" charset="-127"/>
              </a:rPr>
              <a:t>ㅣ</a:t>
            </a:r>
            <a:r>
              <a:rPr lang="ko-KR" altLang="en-US" b="1" spc="-92" dirty="0" smtClean="0">
                <a:latin typeface="+mn-ea"/>
                <a:ea typeface="+mn-ea"/>
                <a:cs typeface="함초롬바탕" panose="02030604000101010101" pitchFamily="18" charset="-127"/>
              </a:rPr>
              <a:t> </a:t>
            </a:r>
            <a:r>
              <a:rPr lang="ko-KR" altLang="en-US" b="1" spc="-92" dirty="0" smtClean="0">
                <a:latin typeface="+mn-ea"/>
                <a:ea typeface="+mn-ea"/>
                <a:cs typeface="함초롬바탕" panose="02030604000101010101" pitchFamily="18" charset="-127"/>
              </a:rPr>
              <a:t>기       타</a:t>
            </a:r>
            <a:endParaRPr lang="en-US" altLang="ko-KR" b="1" spc="-92" dirty="0">
              <a:latin typeface="+mn-ea"/>
              <a:ea typeface="+mn-ea"/>
              <a:cs typeface="함초롬바탕" panose="02030604000101010101" pitchFamily="18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8457369" y="2730944"/>
            <a:ext cx="242502" cy="1426031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defTabSz="489928" latinLnBrk="0">
              <a:lnSpc>
                <a:spcPct val="150000"/>
              </a:lnSpc>
              <a:spcAft>
                <a:spcPts val="735"/>
              </a:spcAft>
              <a:defRPr/>
            </a:pPr>
            <a:r>
              <a:rPr lang="en-US" altLang="ko-KR" b="1" spc="-92" dirty="0"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</a:p>
          <a:p>
            <a:pPr defTabSz="489928" latinLnBrk="0">
              <a:lnSpc>
                <a:spcPct val="150000"/>
              </a:lnSpc>
              <a:spcAft>
                <a:spcPts val="735"/>
              </a:spcAft>
              <a:defRPr/>
            </a:pPr>
            <a:r>
              <a:rPr lang="en-US" altLang="ko-KR" b="1" spc="-92" dirty="0"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</a:p>
          <a:p>
            <a:pPr defTabSz="489928" latinLnBrk="0">
              <a:lnSpc>
                <a:spcPct val="150000"/>
              </a:lnSpc>
              <a:spcAft>
                <a:spcPts val="735"/>
              </a:spcAft>
              <a:defRPr/>
            </a:pPr>
            <a:r>
              <a:rPr lang="en-US" altLang="ko-KR" b="1" spc="-92" dirty="0" smtClean="0"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en-US" altLang="ko-KR" b="1" spc="-92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4" name="직선 연결선 53"/>
          <p:cNvCxnSpPr/>
          <p:nvPr/>
        </p:nvCxnSpPr>
        <p:spPr>
          <a:xfrm>
            <a:off x="5553075" y="2949575"/>
            <a:ext cx="27606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6032500" y="3462338"/>
            <a:ext cx="22812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 flipV="1">
            <a:off x="6588224" y="3981450"/>
            <a:ext cx="1727101" cy="2361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28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062"/>
          <p:cNvSpPr txBox="1">
            <a:spLocks noChangeArrowheads="1"/>
          </p:cNvSpPr>
          <p:nvPr/>
        </p:nvSpPr>
        <p:spPr bwMode="auto">
          <a:xfrm>
            <a:off x="6027548" y="4869160"/>
            <a:ext cx="311645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65330" indent="-165330" defTabSz="819946" latinLnBrk="0">
              <a:lnSpc>
                <a:spcPct val="150000"/>
              </a:lnSpc>
              <a:buFontTx/>
              <a:buAutoNum type="arabicPeriod"/>
              <a:defRPr/>
            </a:pPr>
            <a:r>
              <a:rPr kumimoji="0" lang="ko-KR" altLang="en-US" b="1" spc="-92" dirty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 </a:t>
            </a:r>
            <a:r>
              <a:rPr kumimoji="0" lang="ko-KR" altLang="en-US" b="1" spc="-92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교육 배경 및 목적 </a:t>
            </a:r>
            <a:endParaRPr kumimoji="0" lang="en-US" altLang="ko-KR" b="1" spc="-92" dirty="0">
              <a:latin typeface="맑은 고딕" panose="020B0503020000020004" pitchFamily="50" charset="-127"/>
              <a:ea typeface="맑은 고딕" panose="020B0503020000020004" pitchFamily="50" charset="-127"/>
              <a:cs typeface="견명조"/>
            </a:endParaRPr>
          </a:p>
          <a:p>
            <a:pPr marL="165330" indent="-165330" defTabSz="819946" latinLnBrk="0">
              <a:lnSpc>
                <a:spcPct val="150000"/>
              </a:lnSpc>
              <a:buFontTx/>
              <a:buAutoNum type="arabicPeriod"/>
              <a:defRPr/>
            </a:pPr>
            <a:r>
              <a:rPr kumimoji="0" lang="ko-KR" altLang="en-US" b="1" spc="-92" dirty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 </a:t>
            </a:r>
            <a:r>
              <a:rPr kumimoji="0" lang="ko-KR" altLang="en-US" b="1" spc="-92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교육 일정</a:t>
            </a:r>
            <a:r>
              <a:rPr kumimoji="0" lang="en-US" altLang="ko-KR" b="1" spc="-92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,</a:t>
            </a:r>
            <a:r>
              <a:rPr kumimoji="0" lang="ko-KR" altLang="en-US" b="1" spc="-92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내용 및 특장점   </a:t>
            </a:r>
            <a:endParaRPr kumimoji="0" lang="en-US" altLang="ko-KR" b="1" spc="-92" dirty="0">
              <a:latin typeface="맑은 고딕" panose="020B0503020000020004" pitchFamily="50" charset="-127"/>
              <a:ea typeface="맑은 고딕" panose="020B0503020000020004" pitchFamily="50" charset="-127"/>
              <a:cs typeface="견명조"/>
            </a:endParaRPr>
          </a:p>
          <a:p>
            <a:pPr marL="165330" indent="-165330" defTabSz="819946" latinLnBrk="0">
              <a:lnSpc>
                <a:spcPct val="150000"/>
              </a:lnSpc>
              <a:buFontTx/>
              <a:buAutoNum type="arabicPeriod"/>
              <a:defRPr/>
            </a:pPr>
            <a:r>
              <a:rPr kumimoji="0" lang="ko-KR" altLang="en-US" b="1" spc="-92" dirty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 </a:t>
            </a:r>
            <a:r>
              <a:rPr kumimoji="0" lang="ko-KR" altLang="en-US" b="1" spc="-92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교육 전 준비사항   </a:t>
            </a:r>
            <a:endParaRPr kumimoji="0" lang="en-US" altLang="ko-KR" b="1" spc="-92" dirty="0">
              <a:latin typeface="맑은 고딕" panose="020B0503020000020004" pitchFamily="50" charset="-127"/>
              <a:ea typeface="맑은 고딕" panose="020B0503020000020004" pitchFamily="50" charset="-127"/>
              <a:cs typeface="견명조"/>
            </a:endParaRPr>
          </a:p>
        </p:txBody>
      </p:sp>
      <p:sp>
        <p:nvSpPr>
          <p:cNvPr id="6" name="Text Box 2062"/>
          <p:cNvSpPr txBox="1">
            <a:spLocks noChangeArrowheads="1"/>
          </p:cNvSpPr>
          <p:nvPr/>
        </p:nvSpPr>
        <p:spPr bwMode="auto">
          <a:xfrm>
            <a:off x="1507810" y="4448425"/>
            <a:ext cx="19120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defTabSz="819946" latinLnBrk="0">
              <a:defRPr/>
            </a:pPr>
            <a:r>
              <a:rPr kumimoji="0" lang="ko-KR" altLang="en-US" sz="3600" spc="-138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견명조"/>
              </a:rPr>
              <a:t>교육 개요</a:t>
            </a:r>
            <a:endParaRPr kumimoji="0" lang="ko-KR" altLang="en-US" sz="3600" spc="-138" dirty="0">
              <a:solidFill>
                <a:prstClr val="black">
                  <a:lumMod val="95000"/>
                  <a:lumOff val="5000"/>
                </a:prst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견명조"/>
            </a:endParaRPr>
          </a:p>
        </p:txBody>
      </p:sp>
      <p:sp>
        <p:nvSpPr>
          <p:cNvPr id="7" name="Text Box 2062"/>
          <p:cNvSpPr txBox="1">
            <a:spLocks noChangeArrowheads="1"/>
          </p:cNvSpPr>
          <p:nvPr/>
        </p:nvSpPr>
        <p:spPr bwMode="auto">
          <a:xfrm>
            <a:off x="1059322" y="4293096"/>
            <a:ext cx="3173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defTabSz="819946" latinLnBrk="0">
              <a:defRPr/>
            </a:pPr>
            <a:r>
              <a:rPr kumimoji="0" lang="en-US" altLang="ko-KR" sz="5400" dirty="0">
                <a:solidFill>
                  <a:prstClr val="black">
                    <a:lumMod val="95000"/>
                    <a:lumOff val="5000"/>
                  </a:prstClr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견명조"/>
              </a:rPr>
              <a:t>I</a:t>
            </a:r>
            <a:endParaRPr kumimoji="0" lang="ko-KR" altLang="en-US" sz="1100" dirty="0">
              <a:solidFill>
                <a:prstClr val="black">
                  <a:lumMod val="95000"/>
                  <a:lumOff val="5000"/>
                </a:prstClr>
              </a:solidFill>
              <a:latin typeface="HY견명조" panose="02030600000101010101" pitchFamily="18" charset="-127"/>
              <a:ea typeface="HY견명조" panose="02030600000101010101" pitchFamily="18" charset="-127"/>
              <a:cs typeface="견명조"/>
            </a:endParaRPr>
          </a:p>
        </p:txBody>
      </p:sp>
      <p:sp>
        <p:nvSpPr>
          <p:cNvPr id="8" name="자유형 7"/>
          <p:cNvSpPr/>
          <p:nvPr/>
        </p:nvSpPr>
        <p:spPr>
          <a:xfrm>
            <a:off x="3995936" y="980728"/>
            <a:ext cx="5148064" cy="2952328"/>
          </a:xfrm>
          <a:custGeom>
            <a:avLst/>
            <a:gdLst>
              <a:gd name="connsiteX0" fmla="*/ 571500 w 5981700"/>
              <a:gd name="connsiteY0" fmla="*/ 0 h 3035300"/>
              <a:gd name="connsiteX1" fmla="*/ 5981700 w 5981700"/>
              <a:gd name="connsiteY1" fmla="*/ 0 h 3035300"/>
              <a:gd name="connsiteX2" fmla="*/ 5981700 w 5981700"/>
              <a:gd name="connsiteY2" fmla="*/ 3035300 h 3035300"/>
              <a:gd name="connsiteX3" fmla="*/ 1149350 w 5981700"/>
              <a:gd name="connsiteY3" fmla="*/ 3035300 h 3035300"/>
              <a:gd name="connsiteX4" fmla="*/ 0 w 5981700"/>
              <a:gd name="connsiteY4" fmla="*/ 1016000 h 3035300"/>
              <a:gd name="connsiteX5" fmla="*/ 571500 w 5981700"/>
              <a:gd name="connsiteY5" fmla="*/ 0 h 3035300"/>
              <a:gd name="connsiteX0" fmla="*/ 578644 w 5988844"/>
              <a:gd name="connsiteY0" fmla="*/ 0 h 3035300"/>
              <a:gd name="connsiteX1" fmla="*/ 5988844 w 5988844"/>
              <a:gd name="connsiteY1" fmla="*/ 0 h 3035300"/>
              <a:gd name="connsiteX2" fmla="*/ 5988844 w 5988844"/>
              <a:gd name="connsiteY2" fmla="*/ 3035300 h 3035300"/>
              <a:gd name="connsiteX3" fmla="*/ 1156494 w 5988844"/>
              <a:gd name="connsiteY3" fmla="*/ 3035300 h 3035300"/>
              <a:gd name="connsiteX4" fmla="*/ 0 w 5988844"/>
              <a:gd name="connsiteY4" fmla="*/ 1004031 h 3035300"/>
              <a:gd name="connsiteX5" fmla="*/ 578644 w 5988844"/>
              <a:gd name="connsiteY5" fmla="*/ 0 h 3035300"/>
              <a:gd name="connsiteX0" fmla="*/ 571500 w 5988844"/>
              <a:gd name="connsiteY0" fmla="*/ 0 h 3035300"/>
              <a:gd name="connsiteX1" fmla="*/ 5988844 w 5988844"/>
              <a:gd name="connsiteY1" fmla="*/ 0 h 3035300"/>
              <a:gd name="connsiteX2" fmla="*/ 5988844 w 5988844"/>
              <a:gd name="connsiteY2" fmla="*/ 3035300 h 3035300"/>
              <a:gd name="connsiteX3" fmla="*/ 1156494 w 5988844"/>
              <a:gd name="connsiteY3" fmla="*/ 3035300 h 3035300"/>
              <a:gd name="connsiteX4" fmla="*/ 0 w 5988844"/>
              <a:gd name="connsiteY4" fmla="*/ 1004031 h 3035300"/>
              <a:gd name="connsiteX5" fmla="*/ 571500 w 5988844"/>
              <a:gd name="connsiteY5" fmla="*/ 0 h 3035300"/>
              <a:gd name="connsiteX0" fmla="*/ 547687 w 5965031"/>
              <a:gd name="connsiteY0" fmla="*/ 0 h 3035300"/>
              <a:gd name="connsiteX1" fmla="*/ 5965031 w 5965031"/>
              <a:gd name="connsiteY1" fmla="*/ 0 h 3035300"/>
              <a:gd name="connsiteX2" fmla="*/ 5965031 w 5965031"/>
              <a:gd name="connsiteY2" fmla="*/ 3035300 h 3035300"/>
              <a:gd name="connsiteX3" fmla="*/ 1132681 w 5965031"/>
              <a:gd name="connsiteY3" fmla="*/ 3035300 h 3035300"/>
              <a:gd name="connsiteX4" fmla="*/ 0 w 5965031"/>
              <a:gd name="connsiteY4" fmla="*/ 1004031 h 3035300"/>
              <a:gd name="connsiteX5" fmla="*/ 547687 w 5965031"/>
              <a:gd name="connsiteY5" fmla="*/ 0 h 3035300"/>
              <a:gd name="connsiteX0" fmla="*/ 566737 w 5984081"/>
              <a:gd name="connsiteY0" fmla="*/ 0 h 3035300"/>
              <a:gd name="connsiteX1" fmla="*/ 5984081 w 5984081"/>
              <a:gd name="connsiteY1" fmla="*/ 0 h 3035300"/>
              <a:gd name="connsiteX2" fmla="*/ 5984081 w 5984081"/>
              <a:gd name="connsiteY2" fmla="*/ 3035300 h 3035300"/>
              <a:gd name="connsiteX3" fmla="*/ 1151731 w 5984081"/>
              <a:gd name="connsiteY3" fmla="*/ 3035300 h 3035300"/>
              <a:gd name="connsiteX4" fmla="*/ 0 w 5984081"/>
              <a:gd name="connsiteY4" fmla="*/ 996850 h 3035300"/>
              <a:gd name="connsiteX5" fmla="*/ 566737 w 5984081"/>
              <a:gd name="connsiteY5" fmla="*/ 0 h 3035300"/>
              <a:gd name="connsiteX0" fmla="*/ 564356 w 5981700"/>
              <a:gd name="connsiteY0" fmla="*/ 0 h 3035300"/>
              <a:gd name="connsiteX1" fmla="*/ 5981700 w 5981700"/>
              <a:gd name="connsiteY1" fmla="*/ 0 h 3035300"/>
              <a:gd name="connsiteX2" fmla="*/ 5981700 w 5981700"/>
              <a:gd name="connsiteY2" fmla="*/ 3035300 h 3035300"/>
              <a:gd name="connsiteX3" fmla="*/ 1149350 w 5981700"/>
              <a:gd name="connsiteY3" fmla="*/ 3035300 h 3035300"/>
              <a:gd name="connsiteX4" fmla="*/ 0 w 5981700"/>
              <a:gd name="connsiteY4" fmla="*/ 1006425 h 3035300"/>
              <a:gd name="connsiteX5" fmla="*/ 564356 w 5981700"/>
              <a:gd name="connsiteY5" fmla="*/ 0 h 3035300"/>
              <a:gd name="connsiteX0" fmla="*/ 569118 w 5986462"/>
              <a:gd name="connsiteY0" fmla="*/ 0 h 3035300"/>
              <a:gd name="connsiteX1" fmla="*/ 5986462 w 5986462"/>
              <a:gd name="connsiteY1" fmla="*/ 0 h 3035300"/>
              <a:gd name="connsiteX2" fmla="*/ 5986462 w 5986462"/>
              <a:gd name="connsiteY2" fmla="*/ 3035300 h 3035300"/>
              <a:gd name="connsiteX3" fmla="*/ 1154112 w 5986462"/>
              <a:gd name="connsiteY3" fmla="*/ 3035300 h 3035300"/>
              <a:gd name="connsiteX4" fmla="*/ 0 w 5986462"/>
              <a:gd name="connsiteY4" fmla="*/ 996850 h 3035300"/>
              <a:gd name="connsiteX5" fmla="*/ 569118 w 5986462"/>
              <a:gd name="connsiteY5" fmla="*/ 0 h 3035300"/>
              <a:gd name="connsiteX0" fmla="*/ 605394 w 6022738"/>
              <a:gd name="connsiteY0" fmla="*/ 0 h 3035300"/>
              <a:gd name="connsiteX1" fmla="*/ 6022738 w 6022738"/>
              <a:gd name="connsiteY1" fmla="*/ 0 h 3035300"/>
              <a:gd name="connsiteX2" fmla="*/ 6022738 w 6022738"/>
              <a:gd name="connsiteY2" fmla="*/ 3035300 h 3035300"/>
              <a:gd name="connsiteX3" fmla="*/ 1190388 w 6022738"/>
              <a:gd name="connsiteY3" fmla="*/ 3035300 h 3035300"/>
              <a:gd name="connsiteX4" fmla="*/ 0 w 6022738"/>
              <a:gd name="connsiteY4" fmla="*/ 1045191 h 3035300"/>
              <a:gd name="connsiteX5" fmla="*/ 605394 w 6022738"/>
              <a:gd name="connsiteY5" fmla="*/ 0 h 3035300"/>
              <a:gd name="connsiteX0" fmla="*/ 605394 w 6022738"/>
              <a:gd name="connsiteY0" fmla="*/ 0 h 3035300"/>
              <a:gd name="connsiteX1" fmla="*/ 6022738 w 6022738"/>
              <a:gd name="connsiteY1" fmla="*/ 0 h 3035300"/>
              <a:gd name="connsiteX2" fmla="*/ 6022738 w 6022738"/>
              <a:gd name="connsiteY2" fmla="*/ 3035300 h 3035300"/>
              <a:gd name="connsiteX3" fmla="*/ 1123882 w 6022738"/>
              <a:gd name="connsiteY3" fmla="*/ 3029257 h 3035300"/>
              <a:gd name="connsiteX4" fmla="*/ 0 w 6022738"/>
              <a:gd name="connsiteY4" fmla="*/ 1045191 h 3035300"/>
              <a:gd name="connsiteX5" fmla="*/ 605394 w 6022738"/>
              <a:gd name="connsiteY5" fmla="*/ 0 h 303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2738" h="3035300">
                <a:moveTo>
                  <a:pt x="605394" y="0"/>
                </a:moveTo>
                <a:lnTo>
                  <a:pt x="6022738" y="0"/>
                </a:lnTo>
                <a:lnTo>
                  <a:pt x="6022738" y="3035300"/>
                </a:lnTo>
                <a:lnTo>
                  <a:pt x="1123882" y="3029257"/>
                </a:lnTo>
                <a:lnTo>
                  <a:pt x="0" y="1045191"/>
                </a:lnTo>
                <a:lnTo>
                  <a:pt x="605394" y="0"/>
                </a:lnTo>
                <a:close/>
              </a:path>
            </a:pathLst>
          </a:custGeom>
          <a:blipFill>
            <a:blip r:embed="rId2" cstate="print"/>
            <a:srcRect/>
            <a:stretch>
              <a:fillRect l="-649" t="-30768" b="-8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4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251520" y="23763"/>
            <a:ext cx="8229600" cy="706437"/>
          </a:xfrm>
        </p:spPr>
        <p:txBody>
          <a:bodyPr/>
          <a:lstStyle/>
          <a:p>
            <a:r>
              <a:rPr lang="en-US" altLang="ko-KR" kern="12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Ⅰ</a:t>
            </a:r>
            <a:r>
              <a:rPr lang="en-US" altLang="ko-KR" dirty="0" smtClean="0"/>
              <a:t>. </a:t>
            </a:r>
            <a:r>
              <a:rPr lang="ko-KR" altLang="en-US" dirty="0" smtClean="0"/>
              <a:t>교육개요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8651" y="940658"/>
            <a:ext cx="2901756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fontAlgn="auto">
              <a:spcBef>
                <a:spcPts val="300"/>
              </a:spcBef>
              <a:spcAft>
                <a:spcPts val="0"/>
              </a:spcAft>
            </a:pPr>
            <a:r>
              <a:rPr kumimoji="0" lang="en-US" altLang="ko-KR" sz="20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  <a:ea typeface="+mn-ea"/>
              </a:rPr>
              <a:t>1. </a:t>
            </a:r>
            <a:r>
              <a:rPr lang="ko-KR" altLang="en-US" sz="20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교육</a:t>
            </a:r>
            <a:r>
              <a:rPr kumimoji="0" lang="ko-KR" altLang="en-US" sz="20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  <a:ea typeface="+mn-ea"/>
              </a:rPr>
              <a:t> 목적 및 필요성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1912" y="1412776"/>
            <a:ext cx="8122088" cy="206107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Bef>
                <a:spcPct val="50000"/>
              </a:spcBef>
            </a:pP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□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교육목적 </a:t>
            </a: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: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기업의 데이터를 활용하여 데이터 활용법을 배우고</a:t>
            </a: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,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기업의 프로세스에 </a:t>
            </a: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	    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최적화하여 응용 </a:t>
            </a: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SW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을</a:t>
            </a: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개발 할 수 있는 역량을 갖춤</a:t>
            </a: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.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</a:t>
            </a:r>
            <a:endParaRPr lang="en-US" altLang="ko-KR" sz="1600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  <a:p>
            <a:pPr>
              <a:lnSpc>
                <a:spcPts val="1900"/>
              </a:lnSpc>
              <a:spcBef>
                <a:spcPct val="50000"/>
              </a:spcBef>
            </a:pP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	    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또한 </a:t>
            </a:r>
            <a:r>
              <a:rPr lang="ko-KR" altLang="en-US" sz="1600" b="1" dirty="0" err="1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빅데이터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개념을 배우고 각 기술을 활용하여 데이터를 해석하고</a:t>
            </a: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, 	    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기업의 전략산업에 효과적으로 활용할 수 있는 신기술을 습득함</a:t>
            </a: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. </a:t>
            </a:r>
            <a:endParaRPr lang="ko-KR" altLang="en-US" sz="1600" b="1" dirty="0">
              <a:latin typeface="+mn-ea"/>
            </a:endParaRPr>
          </a:p>
          <a:p>
            <a:pPr marL="268288" lvl="0" indent="-268288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defRPr/>
            </a:pP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□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교육필요성 </a:t>
            </a: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: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실제 산업</a:t>
            </a: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현장에서 요구하는 맞춤형 직무교육 프로그램을   </a:t>
            </a: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	  	       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교육함으로써 기업과 졸업예정자 간의</a:t>
            </a: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간극을 최소화하여 취업지원</a:t>
            </a: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함 </a:t>
            </a: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</a:t>
            </a:r>
            <a:endParaRPr kumimoji="1" lang="en-US" altLang="ko-KR" sz="1600" b="1" kern="0" dirty="0" smtClea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955" y="3532946"/>
            <a:ext cx="3661580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fontAlgn="auto">
              <a:spcBef>
                <a:spcPts val="300"/>
              </a:spcBef>
              <a:spcAft>
                <a:spcPts val="0"/>
              </a:spcAft>
            </a:pPr>
            <a:r>
              <a:rPr lang="en-US" altLang="ko-KR" sz="2000" b="1" dirty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2</a:t>
            </a:r>
            <a:r>
              <a:rPr kumimoji="0" lang="en-US" altLang="ko-KR" sz="20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  <a:ea typeface="+mn-ea"/>
              </a:rPr>
              <a:t>. </a:t>
            </a:r>
            <a:r>
              <a:rPr lang="ko-KR" altLang="en-US" sz="20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교육 일정</a:t>
            </a:r>
            <a:r>
              <a:rPr lang="en-US" altLang="ko-KR" sz="20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,</a:t>
            </a:r>
            <a:r>
              <a:rPr lang="ko-KR" altLang="en-US" sz="20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내용 및 특장점  </a:t>
            </a:r>
            <a:endParaRPr kumimoji="0" lang="ko-KR" altLang="en-US" sz="2000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  <a:ea typeface="+mn-ea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43608" y="407707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□ </a:t>
            </a:r>
            <a:r>
              <a:rPr lang="ko-KR" altLang="en-US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교육일정</a:t>
            </a:r>
            <a:r>
              <a:rPr lang="en-US" altLang="ko-KR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: 2017</a:t>
            </a:r>
            <a:r>
              <a:rPr lang="ko-KR" altLang="en-US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년 </a:t>
            </a:r>
            <a:r>
              <a:rPr lang="en-US" altLang="ko-KR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12</a:t>
            </a:r>
            <a:r>
              <a:rPr lang="ko-KR" altLang="en-US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월</a:t>
            </a:r>
            <a:r>
              <a:rPr lang="en-US" altLang="ko-KR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26</a:t>
            </a:r>
            <a:r>
              <a:rPr lang="ko-KR" altLang="en-US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일 </a:t>
            </a:r>
            <a:r>
              <a:rPr lang="en-US" altLang="ko-KR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(</a:t>
            </a:r>
            <a:r>
              <a:rPr lang="ko-KR" altLang="en-US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화</a:t>
            </a:r>
            <a:r>
              <a:rPr lang="en-US" altLang="ko-KR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)~2018</a:t>
            </a:r>
            <a:r>
              <a:rPr lang="ko-KR" altLang="en-US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년 </a:t>
            </a:r>
            <a:r>
              <a:rPr lang="en-US" altLang="ko-KR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2</a:t>
            </a:r>
            <a:r>
              <a:rPr lang="ko-KR" altLang="en-US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월</a:t>
            </a:r>
            <a:r>
              <a:rPr lang="en-US" altLang="ko-KR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27</a:t>
            </a:r>
            <a:r>
              <a:rPr lang="ko-KR" altLang="en-US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일</a:t>
            </a:r>
            <a:r>
              <a:rPr lang="en-US" altLang="ko-KR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(</a:t>
            </a:r>
            <a:r>
              <a:rPr lang="ko-KR" altLang="en-US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화</a:t>
            </a:r>
            <a:r>
              <a:rPr lang="en-US" altLang="ko-KR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)(50</a:t>
            </a:r>
            <a:r>
              <a:rPr lang="ko-KR" altLang="en-US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일</a:t>
            </a:r>
            <a:r>
              <a:rPr lang="en-US" altLang="ko-KR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) 1</a:t>
            </a:r>
            <a:r>
              <a:rPr lang="ko-KR" altLang="en-US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일</a:t>
            </a:r>
            <a:r>
              <a:rPr lang="en-US" altLang="ko-KR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/8</a:t>
            </a:r>
            <a:r>
              <a:rPr lang="ko-KR" altLang="en-US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시간 총 </a:t>
            </a:r>
            <a:r>
              <a:rPr lang="en-US" altLang="ko-KR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400</a:t>
            </a:r>
            <a:r>
              <a:rPr lang="ko-KR" altLang="en-US" sz="1600" b="1" u="sng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시간</a:t>
            </a:r>
            <a:endParaRPr lang="en-US" altLang="ko-KR" sz="1600" b="1" u="sng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  <a:p>
            <a:endParaRPr lang="en-US" altLang="ko-KR" sz="1600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  <a:p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□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교육프로세스</a:t>
            </a: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: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 </a:t>
            </a:r>
          </a:p>
        </p:txBody>
      </p:sp>
      <p:grpSp>
        <p:nvGrpSpPr>
          <p:cNvPr id="112" name="그룹 111"/>
          <p:cNvGrpSpPr/>
          <p:nvPr/>
        </p:nvGrpSpPr>
        <p:grpSpPr>
          <a:xfrm>
            <a:off x="1259632" y="5013177"/>
            <a:ext cx="7776864" cy="1868248"/>
            <a:chOff x="425915" y="5133207"/>
            <a:chExt cx="9378575" cy="1612877"/>
          </a:xfrm>
        </p:grpSpPr>
        <p:pic>
          <p:nvPicPr>
            <p:cNvPr id="117" name="Picture 21" descr="PE0123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47" y="5506198"/>
              <a:ext cx="1133817" cy="78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23" descr="그림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562149" y="5133207"/>
              <a:ext cx="404799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180" descr="비지니스/산업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589" y="5506198"/>
              <a:ext cx="1309057" cy="679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25" descr="BS00892_"/>
            <p:cNvPicPr>
              <a:picLocks noChangeAspect="1" noChangeArrowheads="1"/>
            </p:cNvPicPr>
            <p:nvPr/>
          </p:nvPicPr>
          <p:blipFill>
            <a:blip r:embed="rId7" cstate="print">
              <a:lum bright="6000" contrast="-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591" y="5506198"/>
              <a:ext cx="739775" cy="512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" name="Group 142"/>
            <p:cNvGrpSpPr>
              <a:grpSpLocks/>
            </p:cNvGrpSpPr>
            <p:nvPr/>
          </p:nvGrpSpPr>
          <p:grpSpPr bwMode="auto">
            <a:xfrm>
              <a:off x="8219064" y="5455535"/>
              <a:ext cx="693147" cy="633937"/>
              <a:chOff x="-486" y="1786"/>
              <a:chExt cx="521" cy="536"/>
            </a:xfrm>
          </p:grpSpPr>
          <p:sp>
            <p:nvSpPr>
              <p:cNvPr id="133" name="Freeform 134"/>
              <p:cNvSpPr>
                <a:spLocks/>
              </p:cNvSpPr>
              <p:nvPr/>
            </p:nvSpPr>
            <p:spPr bwMode="auto">
              <a:xfrm>
                <a:off x="-269" y="1856"/>
                <a:ext cx="304" cy="463"/>
              </a:xfrm>
              <a:custGeom>
                <a:avLst/>
                <a:gdLst>
                  <a:gd name="T0" fmla="*/ 98 w 146"/>
                  <a:gd name="T1" fmla="*/ 73 h 463"/>
                  <a:gd name="T2" fmla="*/ 99 w 146"/>
                  <a:gd name="T3" fmla="*/ 55 h 463"/>
                  <a:gd name="T4" fmla="*/ 91 w 146"/>
                  <a:gd name="T5" fmla="*/ 40 h 463"/>
                  <a:gd name="T6" fmla="*/ 75 w 146"/>
                  <a:gd name="T7" fmla="*/ 35 h 463"/>
                  <a:gd name="T8" fmla="*/ 70 w 146"/>
                  <a:gd name="T9" fmla="*/ 50 h 463"/>
                  <a:gd name="T10" fmla="*/ 65 w 146"/>
                  <a:gd name="T11" fmla="*/ 61 h 463"/>
                  <a:gd name="T12" fmla="*/ 65 w 146"/>
                  <a:gd name="T13" fmla="*/ 70 h 463"/>
                  <a:gd name="T14" fmla="*/ 63 w 146"/>
                  <a:gd name="T15" fmla="*/ 79 h 463"/>
                  <a:gd name="T16" fmla="*/ 66 w 146"/>
                  <a:gd name="T17" fmla="*/ 88 h 463"/>
                  <a:gd name="T18" fmla="*/ 55 w 146"/>
                  <a:gd name="T19" fmla="*/ 95 h 463"/>
                  <a:gd name="T20" fmla="*/ 48 w 146"/>
                  <a:gd name="T21" fmla="*/ 93 h 463"/>
                  <a:gd name="T22" fmla="*/ 37 w 146"/>
                  <a:gd name="T23" fmla="*/ 86 h 463"/>
                  <a:gd name="T24" fmla="*/ 27 w 146"/>
                  <a:gd name="T25" fmla="*/ 67 h 463"/>
                  <a:gd name="T26" fmla="*/ 18 w 146"/>
                  <a:gd name="T27" fmla="*/ 51 h 463"/>
                  <a:gd name="T28" fmla="*/ 19 w 146"/>
                  <a:gd name="T29" fmla="*/ 30 h 463"/>
                  <a:gd name="T30" fmla="*/ 22 w 146"/>
                  <a:gd name="T31" fmla="*/ 18 h 463"/>
                  <a:gd name="T32" fmla="*/ 15 w 146"/>
                  <a:gd name="T33" fmla="*/ 24 h 463"/>
                  <a:gd name="T34" fmla="*/ 8 w 146"/>
                  <a:gd name="T35" fmla="*/ 1 h 463"/>
                  <a:gd name="T36" fmla="*/ 1 w 146"/>
                  <a:gd name="T37" fmla="*/ 8 h 463"/>
                  <a:gd name="T38" fmla="*/ 4 w 146"/>
                  <a:gd name="T39" fmla="*/ 38 h 463"/>
                  <a:gd name="T40" fmla="*/ 4 w 146"/>
                  <a:gd name="T41" fmla="*/ 64 h 463"/>
                  <a:gd name="T42" fmla="*/ 15 w 146"/>
                  <a:gd name="T43" fmla="*/ 89 h 463"/>
                  <a:gd name="T44" fmla="*/ 26 w 146"/>
                  <a:gd name="T45" fmla="*/ 113 h 463"/>
                  <a:gd name="T46" fmla="*/ 44 w 146"/>
                  <a:gd name="T47" fmla="*/ 120 h 463"/>
                  <a:gd name="T48" fmla="*/ 45 w 146"/>
                  <a:gd name="T49" fmla="*/ 131 h 463"/>
                  <a:gd name="T50" fmla="*/ 33 w 146"/>
                  <a:gd name="T51" fmla="*/ 168 h 463"/>
                  <a:gd name="T52" fmla="*/ 27 w 146"/>
                  <a:gd name="T53" fmla="*/ 192 h 463"/>
                  <a:gd name="T54" fmla="*/ 24 w 146"/>
                  <a:gd name="T55" fmla="*/ 210 h 463"/>
                  <a:gd name="T56" fmla="*/ 36 w 146"/>
                  <a:gd name="T57" fmla="*/ 252 h 463"/>
                  <a:gd name="T58" fmla="*/ 35 w 146"/>
                  <a:gd name="T59" fmla="*/ 294 h 463"/>
                  <a:gd name="T60" fmla="*/ 34 w 146"/>
                  <a:gd name="T61" fmla="*/ 352 h 463"/>
                  <a:gd name="T62" fmla="*/ 44 w 146"/>
                  <a:gd name="T63" fmla="*/ 416 h 463"/>
                  <a:gd name="T64" fmla="*/ 46 w 146"/>
                  <a:gd name="T65" fmla="*/ 437 h 463"/>
                  <a:gd name="T66" fmla="*/ 40 w 146"/>
                  <a:gd name="T67" fmla="*/ 454 h 463"/>
                  <a:gd name="T68" fmla="*/ 33 w 146"/>
                  <a:gd name="T69" fmla="*/ 460 h 463"/>
                  <a:gd name="T70" fmla="*/ 42 w 146"/>
                  <a:gd name="T71" fmla="*/ 462 h 463"/>
                  <a:gd name="T72" fmla="*/ 54 w 146"/>
                  <a:gd name="T73" fmla="*/ 460 h 463"/>
                  <a:gd name="T74" fmla="*/ 59 w 146"/>
                  <a:gd name="T75" fmla="*/ 463 h 463"/>
                  <a:gd name="T76" fmla="*/ 68 w 146"/>
                  <a:gd name="T77" fmla="*/ 458 h 463"/>
                  <a:gd name="T78" fmla="*/ 70 w 146"/>
                  <a:gd name="T79" fmla="*/ 444 h 463"/>
                  <a:gd name="T80" fmla="*/ 61 w 146"/>
                  <a:gd name="T81" fmla="*/ 376 h 463"/>
                  <a:gd name="T82" fmla="*/ 56 w 146"/>
                  <a:gd name="T83" fmla="*/ 353 h 463"/>
                  <a:gd name="T84" fmla="*/ 62 w 146"/>
                  <a:gd name="T85" fmla="*/ 326 h 463"/>
                  <a:gd name="T86" fmla="*/ 77 w 146"/>
                  <a:gd name="T87" fmla="*/ 344 h 463"/>
                  <a:gd name="T88" fmla="*/ 103 w 146"/>
                  <a:gd name="T89" fmla="*/ 404 h 463"/>
                  <a:gd name="T90" fmla="*/ 122 w 146"/>
                  <a:gd name="T91" fmla="*/ 428 h 463"/>
                  <a:gd name="T92" fmla="*/ 126 w 146"/>
                  <a:gd name="T93" fmla="*/ 452 h 463"/>
                  <a:gd name="T94" fmla="*/ 121 w 146"/>
                  <a:gd name="T95" fmla="*/ 460 h 463"/>
                  <a:gd name="T96" fmla="*/ 135 w 146"/>
                  <a:gd name="T97" fmla="*/ 459 h 463"/>
                  <a:gd name="T98" fmla="*/ 141 w 146"/>
                  <a:gd name="T99" fmla="*/ 432 h 463"/>
                  <a:gd name="T100" fmla="*/ 146 w 146"/>
                  <a:gd name="T101" fmla="*/ 413 h 463"/>
                  <a:gd name="T102" fmla="*/ 141 w 146"/>
                  <a:gd name="T103" fmla="*/ 406 h 463"/>
                  <a:gd name="T104" fmla="*/ 127 w 146"/>
                  <a:gd name="T105" fmla="*/ 381 h 463"/>
                  <a:gd name="T106" fmla="*/ 119 w 146"/>
                  <a:gd name="T107" fmla="*/ 367 h 463"/>
                  <a:gd name="T108" fmla="*/ 114 w 146"/>
                  <a:gd name="T109" fmla="*/ 351 h 463"/>
                  <a:gd name="T110" fmla="*/ 99 w 146"/>
                  <a:gd name="T111" fmla="*/ 319 h 463"/>
                  <a:gd name="T112" fmla="*/ 90 w 146"/>
                  <a:gd name="T113" fmla="*/ 279 h 463"/>
                  <a:gd name="T114" fmla="*/ 97 w 146"/>
                  <a:gd name="T115" fmla="*/ 246 h 463"/>
                  <a:gd name="T116" fmla="*/ 88 w 146"/>
                  <a:gd name="T117" fmla="*/ 206 h 463"/>
                  <a:gd name="T118" fmla="*/ 92 w 146"/>
                  <a:gd name="T119" fmla="*/ 164 h 463"/>
                  <a:gd name="T120" fmla="*/ 95 w 146"/>
                  <a:gd name="T121" fmla="*/ 122 h 463"/>
                  <a:gd name="T122" fmla="*/ 92 w 146"/>
                  <a:gd name="T123" fmla="*/ 106 h 463"/>
                  <a:gd name="T124" fmla="*/ 89 w 146"/>
                  <a:gd name="T125" fmla="*/ 92 h 46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6"/>
                  <a:gd name="T190" fmla="*/ 0 h 463"/>
                  <a:gd name="T191" fmla="*/ 146 w 146"/>
                  <a:gd name="T192" fmla="*/ 463 h 46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6" h="463">
                    <a:moveTo>
                      <a:pt x="91" y="89"/>
                    </a:moveTo>
                    <a:lnTo>
                      <a:pt x="91" y="88"/>
                    </a:lnTo>
                    <a:lnTo>
                      <a:pt x="93" y="86"/>
                    </a:lnTo>
                    <a:lnTo>
                      <a:pt x="94" y="83"/>
                    </a:lnTo>
                    <a:lnTo>
                      <a:pt x="95" y="80"/>
                    </a:lnTo>
                    <a:lnTo>
                      <a:pt x="96" y="78"/>
                    </a:lnTo>
                    <a:lnTo>
                      <a:pt x="97" y="76"/>
                    </a:lnTo>
                    <a:lnTo>
                      <a:pt x="97" y="74"/>
                    </a:lnTo>
                    <a:lnTo>
                      <a:pt x="98" y="73"/>
                    </a:lnTo>
                    <a:lnTo>
                      <a:pt x="98" y="67"/>
                    </a:lnTo>
                    <a:lnTo>
                      <a:pt x="99" y="65"/>
                    </a:lnTo>
                    <a:lnTo>
                      <a:pt x="99" y="64"/>
                    </a:lnTo>
                    <a:lnTo>
                      <a:pt x="99" y="62"/>
                    </a:lnTo>
                    <a:lnTo>
                      <a:pt x="99" y="60"/>
                    </a:lnTo>
                    <a:lnTo>
                      <a:pt x="99" y="59"/>
                    </a:lnTo>
                    <a:lnTo>
                      <a:pt x="99" y="58"/>
                    </a:lnTo>
                    <a:lnTo>
                      <a:pt x="99" y="56"/>
                    </a:lnTo>
                    <a:lnTo>
                      <a:pt x="99" y="55"/>
                    </a:lnTo>
                    <a:lnTo>
                      <a:pt x="98" y="54"/>
                    </a:lnTo>
                    <a:lnTo>
                      <a:pt x="98" y="53"/>
                    </a:lnTo>
                    <a:lnTo>
                      <a:pt x="97" y="51"/>
                    </a:lnTo>
                    <a:lnTo>
                      <a:pt x="96" y="48"/>
                    </a:lnTo>
                    <a:lnTo>
                      <a:pt x="95" y="46"/>
                    </a:lnTo>
                    <a:lnTo>
                      <a:pt x="93" y="44"/>
                    </a:lnTo>
                    <a:lnTo>
                      <a:pt x="92" y="42"/>
                    </a:lnTo>
                    <a:lnTo>
                      <a:pt x="91" y="40"/>
                    </a:lnTo>
                    <a:lnTo>
                      <a:pt x="90" y="39"/>
                    </a:lnTo>
                    <a:lnTo>
                      <a:pt x="88" y="38"/>
                    </a:lnTo>
                    <a:lnTo>
                      <a:pt x="87" y="38"/>
                    </a:lnTo>
                    <a:lnTo>
                      <a:pt x="86" y="37"/>
                    </a:lnTo>
                    <a:lnTo>
                      <a:pt x="85" y="37"/>
                    </a:lnTo>
                    <a:lnTo>
                      <a:pt x="84" y="36"/>
                    </a:lnTo>
                    <a:lnTo>
                      <a:pt x="83" y="36"/>
                    </a:lnTo>
                    <a:lnTo>
                      <a:pt x="75" y="35"/>
                    </a:lnTo>
                    <a:lnTo>
                      <a:pt x="74" y="33"/>
                    </a:lnTo>
                    <a:lnTo>
                      <a:pt x="74" y="36"/>
                    </a:lnTo>
                    <a:lnTo>
                      <a:pt x="72" y="37"/>
                    </a:lnTo>
                    <a:lnTo>
                      <a:pt x="73" y="39"/>
                    </a:lnTo>
                    <a:lnTo>
                      <a:pt x="72" y="42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1" y="48"/>
                    </a:lnTo>
                    <a:lnTo>
                      <a:pt x="70" y="50"/>
                    </a:lnTo>
                    <a:lnTo>
                      <a:pt x="69" y="52"/>
                    </a:lnTo>
                    <a:lnTo>
                      <a:pt x="69" y="53"/>
                    </a:lnTo>
                    <a:lnTo>
                      <a:pt x="68" y="54"/>
                    </a:lnTo>
                    <a:lnTo>
                      <a:pt x="68" y="55"/>
                    </a:lnTo>
                    <a:lnTo>
                      <a:pt x="67" y="55"/>
                    </a:lnTo>
                    <a:lnTo>
                      <a:pt x="67" y="57"/>
                    </a:lnTo>
                    <a:lnTo>
                      <a:pt x="67" y="58"/>
                    </a:lnTo>
                    <a:lnTo>
                      <a:pt x="66" y="59"/>
                    </a:lnTo>
                    <a:lnTo>
                      <a:pt x="65" y="61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3" y="65"/>
                    </a:lnTo>
                    <a:lnTo>
                      <a:pt x="65" y="67"/>
                    </a:lnTo>
                    <a:lnTo>
                      <a:pt x="65" y="68"/>
                    </a:lnTo>
                    <a:lnTo>
                      <a:pt x="65" y="70"/>
                    </a:lnTo>
                    <a:lnTo>
                      <a:pt x="65" y="71"/>
                    </a:lnTo>
                    <a:lnTo>
                      <a:pt x="65" y="72"/>
                    </a:lnTo>
                    <a:lnTo>
                      <a:pt x="64" y="72"/>
                    </a:lnTo>
                    <a:lnTo>
                      <a:pt x="64" y="73"/>
                    </a:lnTo>
                    <a:lnTo>
                      <a:pt x="64" y="74"/>
                    </a:lnTo>
                    <a:lnTo>
                      <a:pt x="64" y="76"/>
                    </a:lnTo>
                    <a:lnTo>
                      <a:pt x="64" y="77"/>
                    </a:lnTo>
                    <a:lnTo>
                      <a:pt x="63" y="78"/>
                    </a:lnTo>
                    <a:lnTo>
                      <a:pt x="63" y="79"/>
                    </a:lnTo>
                    <a:lnTo>
                      <a:pt x="62" y="80"/>
                    </a:lnTo>
                    <a:lnTo>
                      <a:pt x="62" y="81"/>
                    </a:lnTo>
                    <a:lnTo>
                      <a:pt x="62" y="82"/>
                    </a:lnTo>
                    <a:lnTo>
                      <a:pt x="62" y="83"/>
                    </a:lnTo>
                    <a:lnTo>
                      <a:pt x="64" y="85"/>
                    </a:lnTo>
                    <a:lnTo>
                      <a:pt x="65" y="86"/>
                    </a:lnTo>
                    <a:lnTo>
                      <a:pt x="66" y="88"/>
                    </a:lnTo>
                    <a:lnTo>
                      <a:pt x="62" y="94"/>
                    </a:lnTo>
                    <a:lnTo>
                      <a:pt x="61" y="94"/>
                    </a:lnTo>
                    <a:lnTo>
                      <a:pt x="60" y="95"/>
                    </a:lnTo>
                    <a:lnTo>
                      <a:pt x="58" y="96"/>
                    </a:lnTo>
                    <a:lnTo>
                      <a:pt x="57" y="97"/>
                    </a:lnTo>
                    <a:lnTo>
                      <a:pt x="56" y="96"/>
                    </a:lnTo>
                    <a:lnTo>
                      <a:pt x="55" y="95"/>
                    </a:lnTo>
                    <a:lnTo>
                      <a:pt x="52" y="96"/>
                    </a:lnTo>
                    <a:lnTo>
                      <a:pt x="51" y="96"/>
                    </a:lnTo>
                    <a:lnTo>
                      <a:pt x="50" y="95"/>
                    </a:lnTo>
                    <a:lnTo>
                      <a:pt x="49" y="95"/>
                    </a:lnTo>
                    <a:lnTo>
                      <a:pt x="48" y="94"/>
                    </a:lnTo>
                    <a:lnTo>
                      <a:pt x="48" y="93"/>
                    </a:lnTo>
                    <a:lnTo>
                      <a:pt x="47" y="92"/>
                    </a:lnTo>
                    <a:lnTo>
                      <a:pt x="45" y="93"/>
                    </a:lnTo>
                    <a:lnTo>
                      <a:pt x="44" y="93"/>
                    </a:lnTo>
                    <a:lnTo>
                      <a:pt x="43" y="93"/>
                    </a:lnTo>
                    <a:lnTo>
                      <a:pt x="42" y="93"/>
                    </a:lnTo>
                    <a:lnTo>
                      <a:pt x="41" y="91"/>
                    </a:lnTo>
                    <a:lnTo>
                      <a:pt x="39" y="91"/>
                    </a:lnTo>
                    <a:lnTo>
                      <a:pt x="38" y="89"/>
                    </a:lnTo>
                    <a:lnTo>
                      <a:pt x="37" y="86"/>
                    </a:lnTo>
                    <a:lnTo>
                      <a:pt x="36" y="85"/>
                    </a:lnTo>
                    <a:lnTo>
                      <a:pt x="35" y="84"/>
                    </a:lnTo>
                    <a:lnTo>
                      <a:pt x="34" y="82"/>
                    </a:lnTo>
                    <a:lnTo>
                      <a:pt x="33" y="80"/>
                    </a:lnTo>
                    <a:lnTo>
                      <a:pt x="32" y="77"/>
                    </a:lnTo>
                    <a:lnTo>
                      <a:pt x="30" y="74"/>
                    </a:lnTo>
                    <a:lnTo>
                      <a:pt x="28" y="71"/>
                    </a:lnTo>
                    <a:lnTo>
                      <a:pt x="27" y="67"/>
                    </a:lnTo>
                    <a:lnTo>
                      <a:pt x="25" y="64"/>
                    </a:lnTo>
                    <a:lnTo>
                      <a:pt x="24" y="62"/>
                    </a:lnTo>
                    <a:lnTo>
                      <a:pt x="22" y="59"/>
                    </a:lnTo>
                    <a:lnTo>
                      <a:pt x="21" y="57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19" y="53"/>
                    </a:lnTo>
                    <a:lnTo>
                      <a:pt x="19" y="52"/>
                    </a:lnTo>
                    <a:lnTo>
                      <a:pt x="18" y="51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6" y="43"/>
                    </a:lnTo>
                    <a:lnTo>
                      <a:pt x="16" y="42"/>
                    </a:lnTo>
                    <a:lnTo>
                      <a:pt x="17" y="39"/>
                    </a:lnTo>
                    <a:lnTo>
                      <a:pt x="18" y="36"/>
                    </a:lnTo>
                    <a:lnTo>
                      <a:pt x="18" y="33"/>
                    </a:lnTo>
                    <a:lnTo>
                      <a:pt x="19" y="30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21" y="23"/>
                    </a:lnTo>
                    <a:lnTo>
                      <a:pt x="22" y="22"/>
                    </a:lnTo>
                    <a:lnTo>
                      <a:pt x="22" y="20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9" y="19"/>
                    </a:lnTo>
                    <a:lnTo>
                      <a:pt x="18" y="20"/>
                    </a:lnTo>
                    <a:lnTo>
                      <a:pt x="17" y="22"/>
                    </a:lnTo>
                    <a:lnTo>
                      <a:pt x="16" y="23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4" y="20"/>
                    </a:lnTo>
                    <a:lnTo>
                      <a:pt x="13" y="16"/>
                    </a:lnTo>
                    <a:lnTo>
                      <a:pt x="12" y="12"/>
                    </a:lnTo>
                    <a:lnTo>
                      <a:pt x="11" y="8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2" y="25"/>
                    </a:lnTo>
                    <a:lnTo>
                      <a:pt x="3" y="32"/>
                    </a:lnTo>
                    <a:lnTo>
                      <a:pt x="4" y="38"/>
                    </a:lnTo>
                    <a:lnTo>
                      <a:pt x="5" y="41"/>
                    </a:lnTo>
                    <a:lnTo>
                      <a:pt x="6" y="43"/>
                    </a:lnTo>
                    <a:lnTo>
                      <a:pt x="7" y="44"/>
                    </a:lnTo>
                    <a:lnTo>
                      <a:pt x="7" y="45"/>
                    </a:lnTo>
                    <a:lnTo>
                      <a:pt x="7" y="46"/>
                    </a:lnTo>
                    <a:lnTo>
                      <a:pt x="8" y="54"/>
                    </a:lnTo>
                    <a:lnTo>
                      <a:pt x="7" y="56"/>
                    </a:lnTo>
                    <a:lnTo>
                      <a:pt x="8" y="59"/>
                    </a:lnTo>
                    <a:lnTo>
                      <a:pt x="4" y="64"/>
                    </a:lnTo>
                    <a:lnTo>
                      <a:pt x="5" y="69"/>
                    </a:lnTo>
                    <a:lnTo>
                      <a:pt x="6" y="69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9" y="75"/>
                    </a:lnTo>
                    <a:lnTo>
                      <a:pt x="10" y="78"/>
                    </a:lnTo>
                    <a:lnTo>
                      <a:pt x="12" y="81"/>
                    </a:lnTo>
                    <a:lnTo>
                      <a:pt x="14" y="85"/>
                    </a:lnTo>
                    <a:lnTo>
                      <a:pt x="15" y="89"/>
                    </a:lnTo>
                    <a:lnTo>
                      <a:pt x="17" y="93"/>
                    </a:lnTo>
                    <a:lnTo>
                      <a:pt x="18" y="97"/>
                    </a:lnTo>
                    <a:lnTo>
                      <a:pt x="19" y="100"/>
                    </a:lnTo>
                    <a:lnTo>
                      <a:pt x="21" y="104"/>
                    </a:lnTo>
                    <a:lnTo>
                      <a:pt x="22" y="107"/>
                    </a:lnTo>
                    <a:lnTo>
                      <a:pt x="23" y="109"/>
                    </a:lnTo>
                    <a:lnTo>
                      <a:pt x="24" y="111"/>
                    </a:lnTo>
                    <a:lnTo>
                      <a:pt x="25" y="112"/>
                    </a:lnTo>
                    <a:lnTo>
                      <a:pt x="26" y="113"/>
                    </a:lnTo>
                    <a:lnTo>
                      <a:pt x="28" y="113"/>
                    </a:lnTo>
                    <a:lnTo>
                      <a:pt x="30" y="114"/>
                    </a:lnTo>
                    <a:lnTo>
                      <a:pt x="32" y="114"/>
                    </a:lnTo>
                    <a:lnTo>
                      <a:pt x="34" y="115"/>
                    </a:lnTo>
                    <a:lnTo>
                      <a:pt x="37" y="116"/>
                    </a:lnTo>
                    <a:lnTo>
                      <a:pt x="39" y="117"/>
                    </a:lnTo>
                    <a:lnTo>
                      <a:pt x="41" y="118"/>
                    </a:lnTo>
                    <a:lnTo>
                      <a:pt x="42" y="119"/>
                    </a:lnTo>
                    <a:lnTo>
                      <a:pt x="44" y="120"/>
                    </a:lnTo>
                    <a:lnTo>
                      <a:pt x="45" y="121"/>
                    </a:lnTo>
                    <a:lnTo>
                      <a:pt x="46" y="121"/>
                    </a:lnTo>
                    <a:lnTo>
                      <a:pt x="47" y="121"/>
                    </a:lnTo>
                    <a:lnTo>
                      <a:pt x="48" y="122"/>
                    </a:lnTo>
                    <a:lnTo>
                      <a:pt x="48" y="123"/>
                    </a:lnTo>
                    <a:lnTo>
                      <a:pt x="47" y="126"/>
                    </a:lnTo>
                    <a:lnTo>
                      <a:pt x="45" y="131"/>
                    </a:lnTo>
                    <a:lnTo>
                      <a:pt x="43" y="136"/>
                    </a:lnTo>
                    <a:lnTo>
                      <a:pt x="41" y="143"/>
                    </a:lnTo>
                    <a:lnTo>
                      <a:pt x="39" y="148"/>
                    </a:lnTo>
                    <a:lnTo>
                      <a:pt x="38" y="153"/>
                    </a:lnTo>
                    <a:lnTo>
                      <a:pt x="37" y="157"/>
                    </a:lnTo>
                    <a:lnTo>
                      <a:pt x="35" y="163"/>
                    </a:lnTo>
                    <a:lnTo>
                      <a:pt x="34" y="166"/>
                    </a:lnTo>
                    <a:lnTo>
                      <a:pt x="34" y="167"/>
                    </a:lnTo>
                    <a:lnTo>
                      <a:pt x="33" y="168"/>
                    </a:lnTo>
                    <a:lnTo>
                      <a:pt x="32" y="169"/>
                    </a:lnTo>
                    <a:lnTo>
                      <a:pt x="31" y="174"/>
                    </a:lnTo>
                    <a:lnTo>
                      <a:pt x="31" y="178"/>
                    </a:lnTo>
                    <a:lnTo>
                      <a:pt x="31" y="180"/>
                    </a:lnTo>
                    <a:lnTo>
                      <a:pt x="30" y="183"/>
                    </a:lnTo>
                    <a:lnTo>
                      <a:pt x="28" y="188"/>
                    </a:lnTo>
                    <a:lnTo>
                      <a:pt x="27" y="192"/>
                    </a:lnTo>
                    <a:lnTo>
                      <a:pt x="25" y="195"/>
                    </a:lnTo>
                    <a:lnTo>
                      <a:pt x="24" y="199"/>
                    </a:lnTo>
                    <a:lnTo>
                      <a:pt x="23" y="202"/>
                    </a:lnTo>
                    <a:lnTo>
                      <a:pt x="23" y="205"/>
                    </a:lnTo>
                    <a:lnTo>
                      <a:pt x="22" y="207"/>
                    </a:lnTo>
                    <a:lnTo>
                      <a:pt x="22" y="209"/>
                    </a:lnTo>
                    <a:lnTo>
                      <a:pt x="22" y="210"/>
                    </a:lnTo>
                    <a:lnTo>
                      <a:pt x="23" y="210"/>
                    </a:lnTo>
                    <a:lnTo>
                      <a:pt x="24" y="210"/>
                    </a:lnTo>
                    <a:lnTo>
                      <a:pt x="25" y="209"/>
                    </a:lnTo>
                    <a:lnTo>
                      <a:pt x="31" y="212"/>
                    </a:lnTo>
                    <a:lnTo>
                      <a:pt x="31" y="215"/>
                    </a:lnTo>
                    <a:lnTo>
                      <a:pt x="38" y="219"/>
                    </a:lnTo>
                    <a:lnTo>
                      <a:pt x="38" y="223"/>
                    </a:lnTo>
                    <a:lnTo>
                      <a:pt x="38" y="232"/>
                    </a:lnTo>
                    <a:lnTo>
                      <a:pt x="37" y="243"/>
                    </a:lnTo>
                    <a:lnTo>
                      <a:pt x="36" y="252"/>
                    </a:lnTo>
                    <a:lnTo>
                      <a:pt x="35" y="260"/>
                    </a:lnTo>
                    <a:lnTo>
                      <a:pt x="35" y="267"/>
                    </a:lnTo>
                    <a:lnTo>
                      <a:pt x="35" y="273"/>
                    </a:lnTo>
                    <a:lnTo>
                      <a:pt x="35" y="278"/>
                    </a:lnTo>
                    <a:lnTo>
                      <a:pt x="35" y="281"/>
                    </a:lnTo>
                    <a:lnTo>
                      <a:pt x="35" y="285"/>
                    </a:lnTo>
                    <a:lnTo>
                      <a:pt x="35" y="288"/>
                    </a:lnTo>
                    <a:lnTo>
                      <a:pt x="35" y="289"/>
                    </a:lnTo>
                    <a:lnTo>
                      <a:pt x="35" y="294"/>
                    </a:lnTo>
                    <a:lnTo>
                      <a:pt x="34" y="304"/>
                    </a:lnTo>
                    <a:lnTo>
                      <a:pt x="34" y="316"/>
                    </a:lnTo>
                    <a:lnTo>
                      <a:pt x="33" y="325"/>
                    </a:lnTo>
                    <a:lnTo>
                      <a:pt x="32" y="331"/>
                    </a:lnTo>
                    <a:lnTo>
                      <a:pt x="32" y="335"/>
                    </a:lnTo>
                    <a:lnTo>
                      <a:pt x="32" y="338"/>
                    </a:lnTo>
                    <a:lnTo>
                      <a:pt x="33" y="343"/>
                    </a:lnTo>
                    <a:lnTo>
                      <a:pt x="33" y="347"/>
                    </a:lnTo>
                    <a:lnTo>
                      <a:pt x="34" y="352"/>
                    </a:lnTo>
                    <a:lnTo>
                      <a:pt x="35" y="360"/>
                    </a:lnTo>
                    <a:lnTo>
                      <a:pt x="36" y="368"/>
                    </a:lnTo>
                    <a:lnTo>
                      <a:pt x="37" y="376"/>
                    </a:lnTo>
                    <a:lnTo>
                      <a:pt x="39" y="385"/>
                    </a:lnTo>
                    <a:lnTo>
                      <a:pt x="40" y="392"/>
                    </a:lnTo>
                    <a:lnTo>
                      <a:pt x="41" y="399"/>
                    </a:lnTo>
                    <a:lnTo>
                      <a:pt x="42" y="405"/>
                    </a:lnTo>
                    <a:lnTo>
                      <a:pt x="43" y="410"/>
                    </a:lnTo>
                    <a:lnTo>
                      <a:pt x="44" y="416"/>
                    </a:lnTo>
                    <a:lnTo>
                      <a:pt x="45" y="421"/>
                    </a:lnTo>
                    <a:lnTo>
                      <a:pt x="46" y="425"/>
                    </a:lnTo>
                    <a:lnTo>
                      <a:pt x="46" y="428"/>
                    </a:lnTo>
                    <a:lnTo>
                      <a:pt x="47" y="430"/>
                    </a:lnTo>
                    <a:lnTo>
                      <a:pt x="47" y="432"/>
                    </a:lnTo>
                    <a:lnTo>
                      <a:pt x="46" y="433"/>
                    </a:lnTo>
                    <a:lnTo>
                      <a:pt x="46" y="435"/>
                    </a:lnTo>
                    <a:lnTo>
                      <a:pt x="46" y="437"/>
                    </a:lnTo>
                    <a:lnTo>
                      <a:pt x="46" y="443"/>
                    </a:lnTo>
                    <a:lnTo>
                      <a:pt x="46" y="444"/>
                    </a:lnTo>
                    <a:lnTo>
                      <a:pt x="46" y="448"/>
                    </a:lnTo>
                    <a:lnTo>
                      <a:pt x="45" y="450"/>
                    </a:lnTo>
                    <a:lnTo>
                      <a:pt x="43" y="451"/>
                    </a:lnTo>
                    <a:lnTo>
                      <a:pt x="42" y="453"/>
                    </a:lnTo>
                    <a:lnTo>
                      <a:pt x="41" y="454"/>
                    </a:lnTo>
                    <a:lnTo>
                      <a:pt x="40" y="454"/>
                    </a:lnTo>
                    <a:lnTo>
                      <a:pt x="39" y="455"/>
                    </a:lnTo>
                    <a:lnTo>
                      <a:pt x="38" y="455"/>
                    </a:lnTo>
                    <a:lnTo>
                      <a:pt x="37" y="456"/>
                    </a:lnTo>
                    <a:lnTo>
                      <a:pt x="36" y="456"/>
                    </a:lnTo>
                    <a:lnTo>
                      <a:pt x="35" y="457"/>
                    </a:lnTo>
                    <a:lnTo>
                      <a:pt x="34" y="458"/>
                    </a:lnTo>
                    <a:lnTo>
                      <a:pt x="33" y="459"/>
                    </a:lnTo>
                    <a:lnTo>
                      <a:pt x="33" y="460"/>
                    </a:lnTo>
                    <a:lnTo>
                      <a:pt x="33" y="461"/>
                    </a:lnTo>
                    <a:lnTo>
                      <a:pt x="33" y="463"/>
                    </a:lnTo>
                    <a:lnTo>
                      <a:pt x="34" y="463"/>
                    </a:lnTo>
                    <a:lnTo>
                      <a:pt x="35" y="463"/>
                    </a:lnTo>
                    <a:lnTo>
                      <a:pt x="37" y="462"/>
                    </a:lnTo>
                    <a:lnTo>
                      <a:pt x="38" y="462"/>
                    </a:lnTo>
                    <a:lnTo>
                      <a:pt x="40" y="462"/>
                    </a:lnTo>
                    <a:lnTo>
                      <a:pt x="42" y="462"/>
                    </a:lnTo>
                    <a:lnTo>
                      <a:pt x="45" y="462"/>
                    </a:lnTo>
                    <a:lnTo>
                      <a:pt x="47" y="462"/>
                    </a:lnTo>
                    <a:lnTo>
                      <a:pt x="49" y="462"/>
                    </a:lnTo>
                    <a:lnTo>
                      <a:pt x="50" y="462"/>
                    </a:lnTo>
                    <a:lnTo>
                      <a:pt x="51" y="461"/>
                    </a:lnTo>
                    <a:lnTo>
                      <a:pt x="52" y="461"/>
                    </a:lnTo>
                    <a:lnTo>
                      <a:pt x="53" y="460"/>
                    </a:lnTo>
                    <a:lnTo>
                      <a:pt x="54" y="460"/>
                    </a:lnTo>
                    <a:lnTo>
                      <a:pt x="55" y="460"/>
                    </a:lnTo>
                    <a:lnTo>
                      <a:pt x="56" y="460"/>
                    </a:lnTo>
                    <a:lnTo>
                      <a:pt x="57" y="460"/>
                    </a:lnTo>
                    <a:lnTo>
                      <a:pt x="56" y="462"/>
                    </a:lnTo>
                    <a:lnTo>
                      <a:pt x="57" y="462"/>
                    </a:lnTo>
                    <a:lnTo>
                      <a:pt x="58" y="462"/>
                    </a:lnTo>
                    <a:lnTo>
                      <a:pt x="59" y="463"/>
                    </a:lnTo>
                    <a:lnTo>
                      <a:pt x="60" y="463"/>
                    </a:lnTo>
                    <a:lnTo>
                      <a:pt x="62" y="463"/>
                    </a:lnTo>
                    <a:lnTo>
                      <a:pt x="63" y="463"/>
                    </a:lnTo>
                    <a:lnTo>
                      <a:pt x="64" y="462"/>
                    </a:lnTo>
                    <a:lnTo>
                      <a:pt x="66" y="462"/>
                    </a:lnTo>
                    <a:lnTo>
                      <a:pt x="67" y="461"/>
                    </a:lnTo>
                    <a:lnTo>
                      <a:pt x="68" y="461"/>
                    </a:lnTo>
                    <a:lnTo>
                      <a:pt x="68" y="458"/>
                    </a:lnTo>
                    <a:lnTo>
                      <a:pt x="69" y="457"/>
                    </a:lnTo>
                    <a:lnTo>
                      <a:pt x="69" y="454"/>
                    </a:lnTo>
                    <a:lnTo>
                      <a:pt x="70" y="452"/>
                    </a:lnTo>
                    <a:lnTo>
                      <a:pt x="70" y="449"/>
                    </a:lnTo>
                    <a:lnTo>
                      <a:pt x="69" y="447"/>
                    </a:lnTo>
                    <a:lnTo>
                      <a:pt x="69" y="446"/>
                    </a:lnTo>
                    <a:lnTo>
                      <a:pt x="70" y="444"/>
                    </a:lnTo>
                    <a:lnTo>
                      <a:pt x="70" y="441"/>
                    </a:lnTo>
                    <a:lnTo>
                      <a:pt x="69" y="434"/>
                    </a:lnTo>
                    <a:lnTo>
                      <a:pt x="68" y="425"/>
                    </a:lnTo>
                    <a:lnTo>
                      <a:pt x="66" y="416"/>
                    </a:lnTo>
                    <a:lnTo>
                      <a:pt x="65" y="408"/>
                    </a:lnTo>
                    <a:lnTo>
                      <a:pt x="63" y="401"/>
                    </a:lnTo>
                    <a:lnTo>
                      <a:pt x="62" y="393"/>
                    </a:lnTo>
                    <a:lnTo>
                      <a:pt x="61" y="384"/>
                    </a:lnTo>
                    <a:lnTo>
                      <a:pt x="61" y="376"/>
                    </a:lnTo>
                    <a:lnTo>
                      <a:pt x="61" y="369"/>
                    </a:lnTo>
                    <a:lnTo>
                      <a:pt x="61" y="365"/>
                    </a:lnTo>
                    <a:lnTo>
                      <a:pt x="60" y="363"/>
                    </a:lnTo>
                    <a:lnTo>
                      <a:pt x="60" y="362"/>
                    </a:lnTo>
                    <a:lnTo>
                      <a:pt x="59" y="361"/>
                    </a:lnTo>
                    <a:lnTo>
                      <a:pt x="59" y="359"/>
                    </a:lnTo>
                    <a:lnTo>
                      <a:pt x="58" y="359"/>
                    </a:lnTo>
                    <a:lnTo>
                      <a:pt x="58" y="357"/>
                    </a:lnTo>
                    <a:lnTo>
                      <a:pt x="56" y="353"/>
                    </a:lnTo>
                    <a:lnTo>
                      <a:pt x="57" y="353"/>
                    </a:lnTo>
                    <a:lnTo>
                      <a:pt x="57" y="351"/>
                    </a:lnTo>
                    <a:lnTo>
                      <a:pt x="58" y="348"/>
                    </a:lnTo>
                    <a:lnTo>
                      <a:pt x="58" y="344"/>
                    </a:lnTo>
                    <a:lnTo>
                      <a:pt x="59" y="340"/>
                    </a:lnTo>
                    <a:lnTo>
                      <a:pt x="59" y="337"/>
                    </a:lnTo>
                    <a:lnTo>
                      <a:pt x="59" y="335"/>
                    </a:lnTo>
                    <a:lnTo>
                      <a:pt x="59" y="334"/>
                    </a:lnTo>
                    <a:lnTo>
                      <a:pt x="62" y="326"/>
                    </a:lnTo>
                    <a:lnTo>
                      <a:pt x="67" y="310"/>
                    </a:lnTo>
                    <a:lnTo>
                      <a:pt x="67" y="311"/>
                    </a:lnTo>
                    <a:lnTo>
                      <a:pt x="68" y="314"/>
                    </a:lnTo>
                    <a:lnTo>
                      <a:pt x="69" y="318"/>
                    </a:lnTo>
                    <a:lnTo>
                      <a:pt x="70" y="323"/>
                    </a:lnTo>
                    <a:lnTo>
                      <a:pt x="72" y="329"/>
                    </a:lnTo>
                    <a:lnTo>
                      <a:pt x="74" y="335"/>
                    </a:lnTo>
                    <a:lnTo>
                      <a:pt x="75" y="340"/>
                    </a:lnTo>
                    <a:lnTo>
                      <a:pt x="77" y="344"/>
                    </a:lnTo>
                    <a:lnTo>
                      <a:pt x="79" y="348"/>
                    </a:lnTo>
                    <a:lnTo>
                      <a:pt x="81" y="355"/>
                    </a:lnTo>
                    <a:lnTo>
                      <a:pt x="84" y="362"/>
                    </a:lnTo>
                    <a:lnTo>
                      <a:pt x="88" y="370"/>
                    </a:lnTo>
                    <a:lnTo>
                      <a:pt x="91" y="379"/>
                    </a:lnTo>
                    <a:lnTo>
                      <a:pt x="94" y="387"/>
                    </a:lnTo>
                    <a:lnTo>
                      <a:pt x="98" y="394"/>
                    </a:lnTo>
                    <a:lnTo>
                      <a:pt x="100" y="400"/>
                    </a:lnTo>
                    <a:lnTo>
                      <a:pt x="103" y="404"/>
                    </a:lnTo>
                    <a:lnTo>
                      <a:pt x="105" y="410"/>
                    </a:lnTo>
                    <a:lnTo>
                      <a:pt x="107" y="415"/>
                    </a:lnTo>
                    <a:lnTo>
                      <a:pt x="109" y="420"/>
                    </a:lnTo>
                    <a:lnTo>
                      <a:pt x="111" y="424"/>
                    </a:lnTo>
                    <a:lnTo>
                      <a:pt x="112" y="428"/>
                    </a:lnTo>
                    <a:lnTo>
                      <a:pt x="113" y="430"/>
                    </a:lnTo>
                    <a:lnTo>
                      <a:pt x="113" y="431"/>
                    </a:lnTo>
                    <a:lnTo>
                      <a:pt x="115" y="433"/>
                    </a:lnTo>
                    <a:lnTo>
                      <a:pt x="122" y="428"/>
                    </a:lnTo>
                    <a:lnTo>
                      <a:pt x="122" y="429"/>
                    </a:lnTo>
                    <a:lnTo>
                      <a:pt x="124" y="432"/>
                    </a:lnTo>
                    <a:lnTo>
                      <a:pt x="126" y="437"/>
                    </a:lnTo>
                    <a:lnTo>
                      <a:pt x="127" y="441"/>
                    </a:lnTo>
                    <a:lnTo>
                      <a:pt x="127" y="444"/>
                    </a:lnTo>
                    <a:lnTo>
                      <a:pt x="127" y="447"/>
                    </a:lnTo>
                    <a:lnTo>
                      <a:pt x="127" y="449"/>
                    </a:lnTo>
                    <a:lnTo>
                      <a:pt x="126" y="451"/>
                    </a:lnTo>
                    <a:lnTo>
                      <a:pt x="126" y="452"/>
                    </a:lnTo>
                    <a:lnTo>
                      <a:pt x="125" y="452"/>
                    </a:lnTo>
                    <a:lnTo>
                      <a:pt x="124" y="453"/>
                    </a:lnTo>
                    <a:lnTo>
                      <a:pt x="123" y="454"/>
                    </a:lnTo>
                    <a:lnTo>
                      <a:pt x="122" y="455"/>
                    </a:lnTo>
                    <a:lnTo>
                      <a:pt x="121" y="456"/>
                    </a:lnTo>
                    <a:lnTo>
                      <a:pt x="121" y="457"/>
                    </a:lnTo>
                    <a:lnTo>
                      <a:pt x="121" y="458"/>
                    </a:lnTo>
                    <a:lnTo>
                      <a:pt x="121" y="460"/>
                    </a:lnTo>
                    <a:lnTo>
                      <a:pt x="121" y="461"/>
                    </a:lnTo>
                    <a:lnTo>
                      <a:pt x="122" y="461"/>
                    </a:lnTo>
                    <a:lnTo>
                      <a:pt x="123" y="462"/>
                    </a:lnTo>
                    <a:lnTo>
                      <a:pt x="126" y="462"/>
                    </a:lnTo>
                    <a:lnTo>
                      <a:pt x="128" y="462"/>
                    </a:lnTo>
                    <a:lnTo>
                      <a:pt x="131" y="461"/>
                    </a:lnTo>
                    <a:lnTo>
                      <a:pt x="133" y="460"/>
                    </a:lnTo>
                    <a:lnTo>
                      <a:pt x="135" y="459"/>
                    </a:lnTo>
                    <a:lnTo>
                      <a:pt x="136" y="456"/>
                    </a:lnTo>
                    <a:lnTo>
                      <a:pt x="138" y="451"/>
                    </a:lnTo>
                    <a:lnTo>
                      <a:pt x="140" y="445"/>
                    </a:lnTo>
                    <a:lnTo>
                      <a:pt x="141" y="441"/>
                    </a:lnTo>
                    <a:lnTo>
                      <a:pt x="141" y="439"/>
                    </a:lnTo>
                    <a:lnTo>
                      <a:pt x="141" y="437"/>
                    </a:lnTo>
                    <a:lnTo>
                      <a:pt x="141" y="434"/>
                    </a:lnTo>
                    <a:lnTo>
                      <a:pt x="141" y="432"/>
                    </a:lnTo>
                    <a:lnTo>
                      <a:pt x="142" y="430"/>
                    </a:lnTo>
                    <a:lnTo>
                      <a:pt x="143" y="428"/>
                    </a:lnTo>
                    <a:lnTo>
                      <a:pt x="144" y="426"/>
                    </a:lnTo>
                    <a:lnTo>
                      <a:pt x="145" y="423"/>
                    </a:lnTo>
                    <a:lnTo>
                      <a:pt x="145" y="419"/>
                    </a:lnTo>
                    <a:lnTo>
                      <a:pt x="146" y="416"/>
                    </a:lnTo>
                    <a:lnTo>
                      <a:pt x="146" y="414"/>
                    </a:lnTo>
                    <a:lnTo>
                      <a:pt x="146" y="413"/>
                    </a:lnTo>
                    <a:lnTo>
                      <a:pt x="145" y="411"/>
                    </a:lnTo>
                    <a:lnTo>
                      <a:pt x="143" y="409"/>
                    </a:lnTo>
                    <a:lnTo>
                      <a:pt x="142" y="408"/>
                    </a:lnTo>
                    <a:lnTo>
                      <a:pt x="141" y="407"/>
                    </a:lnTo>
                    <a:lnTo>
                      <a:pt x="141" y="406"/>
                    </a:lnTo>
                    <a:lnTo>
                      <a:pt x="140" y="405"/>
                    </a:lnTo>
                    <a:lnTo>
                      <a:pt x="140" y="404"/>
                    </a:lnTo>
                    <a:lnTo>
                      <a:pt x="138" y="402"/>
                    </a:lnTo>
                    <a:lnTo>
                      <a:pt x="137" y="400"/>
                    </a:lnTo>
                    <a:lnTo>
                      <a:pt x="135" y="397"/>
                    </a:lnTo>
                    <a:lnTo>
                      <a:pt x="133" y="393"/>
                    </a:lnTo>
                    <a:lnTo>
                      <a:pt x="131" y="389"/>
                    </a:lnTo>
                    <a:lnTo>
                      <a:pt x="129" y="384"/>
                    </a:lnTo>
                    <a:lnTo>
                      <a:pt x="127" y="381"/>
                    </a:lnTo>
                    <a:lnTo>
                      <a:pt x="126" y="378"/>
                    </a:lnTo>
                    <a:lnTo>
                      <a:pt x="125" y="376"/>
                    </a:lnTo>
                    <a:lnTo>
                      <a:pt x="125" y="375"/>
                    </a:lnTo>
                    <a:lnTo>
                      <a:pt x="124" y="373"/>
                    </a:lnTo>
                    <a:lnTo>
                      <a:pt x="123" y="372"/>
                    </a:lnTo>
                    <a:lnTo>
                      <a:pt x="122" y="371"/>
                    </a:lnTo>
                    <a:lnTo>
                      <a:pt x="121" y="369"/>
                    </a:lnTo>
                    <a:lnTo>
                      <a:pt x="120" y="368"/>
                    </a:lnTo>
                    <a:lnTo>
                      <a:pt x="119" y="367"/>
                    </a:lnTo>
                    <a:lnTo>
                      <a:pt x="119" y="366"/>
                    </a:lnTo>
                    <a:lnTo>
                      <a:pt x="119" y="365"/>
                    </a:lnTo>
                    <a:lnTo>
                      <a:pt x="118" y="364"/>
                    </a:lnTo>
                    <a:lnTo>
                      <a:pt x="118" y="362"/>
                    </a:lnTo>
                    <a:lnTo>
                      <a:pt x="117" y="359"/>
                    </a:lnTo>
                    <a:lnTo>
                      <a:pt x="115" y="355"/>
                    </a:lnTo>
                    <a:lnTo>
                      <a:pt x="114" y="351"/>
                    </a:lnTo>
                    <a:lnTo>
                      <a:pt x="112" y="346"/>
                    </a:lnTo>
                    <a:lnTo>
                      <a:pt x="110" y="342"/>
                    </a:lnTo>
                    <a:lnTo>
                      <a:pt x="108" y="338"/>
                    </a:lnTo>
                    <a:lnTo>
                      <a:pt x="106" y="335"/>
                    </a:lnTo>
                    <a:lnTo>
                      <a:pt x="105" y="332"/>
                    </a:lnTo>
                    <a:lnTo>
                      <a:pt x="104" y="330"/>
                    </a:lnTo>
                    <a:lnTo>
                      <a:pt x="103" y="329"/>
                    </a:lnTo>
                    <a:lnTo>
                      <a:pt x="99" y="319"/>
                    </a:lnTo>
                    <a:lnTo>
                      <a:pt x="95" y="311"/>
                    </a:lnTo>
                    <a:lnTo>
                      <a:pt x="93" y="308"/>
                    </a:lnTo>
                    <a:lnTo>
                      <a:pt x="93" y="303"/>
                    </a:lnTo>
                    <a:lnTo>
                      <a:pt x="92" y="301"/>
                    </a:lnTo>
                    <a:lnTo>
                      <a:pt x="91" y="299"/>
                    </a:lnTo>
                    <a:lnTo>
                      <a:pt x="91" y="294"/>
                    </a:lnTo>
                    <a:lnTo>
                      <a:pt x="90" y="288"/>
                    </a:lnTo>
                    <a:lnTo>
                      <a:pt x="90" y="283"/>
                    </a:lnTo>
                    <a:lnTo>
                      <a:pt x="90" y="279"/>
                    </a:lnTo>
                    <a:lnTo>
                      <a:pt x="90" y="278"/>
                    </a:lnTo>
                    <a:lnTo>
                      <a:pt x="90" y="277"/>
                    </a:lnTo>
                    <a:lnTo>
                      <a:pt x="97" y="273"/>
                    </a:lnTo>
                    <a:lnTo>
                      <a:pt x="98" y="272"/>
                    </a:lnTo>
                    <a:lnTo>
                      <a:pt x="99" y="267"/>
                    </a:lnTo>
                    <a:lnTo>
                      <a:pt x="99" y="260"/>
                    </a:lnTo>
                    <a:lnTo>
                      <a:pt x="98" y="251"/>
                    </a:lnTo>
                    <a:lnTo>
                      <a:pt x="97" y="246"/>
                    </a:lnTo>
                    <a:lnTo>
                      <a:pt x="96" y="241"/>
                    </a:lnTo>
                    <a:lnTo>
                      <a:pt x="94" y="237"/>
                    </a:lnTo>
                    <a:lnTo>
                      <a:pt x="93" y="232"/>
                    </a:lnTo>
                    <a:lnTo>
                      <a:pt x="92" y="227"/>
                    </a:lnTo>
                    <a:lnTo>
                      <a:pt x="91" y="223"/>
                    </a:lnTo>
                    <a:lnTo>
                      <a:pt x="90" y="219"/>
                    </a:lnTo>
                    <a:lnTo>
                      <a:pt x="89" y="215"/>
                    </a:lnTo>
                    <a:lnTo>
                      <a:pt x="88" y="210"/>
                    </a:lnTo>
                    <a:lnTo>
                      <a:pt x="88" y="206"/>
                    </a:lnTo>
                    <a:lnTo>
                      <a:pt x="87" y="204"/>
                    </a:lnTo>
                    <a:lnTo>
                      <a:pt x="87" y="201"/>
                    </a:lnTo>
                    <a:lnTo>
                      <a:pt x="88" y="199"/>
                    </a:lnTo>
                    <a:lnTo>
                      <a:pt x="88" y="195"/>
                    </a:lnTo>
                    <a:lnTo>
                      <a:pt x="89" y="188"/>
                    </a:lnTo>
                    <a:lnTo>
                      <a:pt x="90" y="179"/>
                    </a:lnTo>
                    <a:lnTo>
                      <a:pt x="91" y="170"/>
                    </a:lnTo>
                    <a:lnTo>
                      <a:pt x="92" y="164"/>
                    </a:lnTo>
                    <a:lnTo>
                      <a:pt x="92" y="161"/>
                    </a:lnTo>
                    <a:lnTo>
                      <a:pt x="92" y="160"/>
                    </a:lnTo>
                    <a:lnTo>
                      <a:pt x="93" y="158"/>
                    </a:lnTo>
                    <a:lnTo>
                      <a:pt x="94" y="152"/>
                    </a:lnTo>
                    <a:lnTo>
                      <a:pt x="95" y="144"/>
                    </a:lnTo>
                    <a:lnTo>
                      <a:pt x="95" y="135"/>
                    </a:lnTo>
                    <a:lnTo>
                      <a:pt x="95" y="128"/>
                    </a:lnTo>
                    <a:lnTo>
                      <a:pt x="95" y="124"/>
                    </a:lnTo>
                    <a:lnTo>
                      <a:pt x="95" y="122"/>
                    </a:lnTo>
                    <a:lnTo>
                      <a:pt x="95" y="121"/>
                    </a:lnTo>
                    <a:lnTo>
                      <a:pt x="95" y="119"/>
                    </a:lnTo>
                    <a:lnTo>
                      <a:pt x="95" y="117"/>
                    </a:lnTo>
                    <a:lnTo>
                      <a:pt x="95" y="115"/>
                    </a:lnTo>
                    <a:lnTo>
                      <a:pt x="95" y="112"/>
                    </a:lnTo>
                    <a:lnTo>
                      <a:pt x="94" y="110"/>
                    </a:lnTo>
                    <a:lnTo>
                      <a:pt x="93" y="108"/>
                    </a:lnTo>
                    <a:lnTo>
                      <a:pt x="92" y="107"/>
                    </a:lnTo>
                    <a:lnTo>
                      <a:pt x="92" y="106"/>
                    </a:lnTo>
                    <a:lnTo>
                      <a:pt x="92" y="105"/>
                    </a:lnTo>
                    <a:lnTo>
                      <a:pt x="92" y="103"/>
                    </a:lnTo>
                    <a:lnTo>
                      <a:pt x="92" y="101"/>
                    </a:lnTo>
                    <a:lnTo>
                      <a:pt x="91" y="99"/>
                    </a:lnTo>
                    <a:lnTo>
                      <a:pt x="90" y="97"/>
                    </a:lnTo>
                    <a:lnTo>
                      <a:pt x="90" y="95"/>
                    </a:lnTo>
                    <a:lnTo>
                      <a:pt x="89" y="92"/>
                    </a:lnTo>
                    <a:lnTo>
                      <a:pt x="91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" name="Freeform 135"/>
              <p:cNvSpPr>
                <a:spLocks/>
              </p:cNvSpPr>
              <p:nvPr/>
            </p:nvSpPr>
            <p:spPr bwMode="auto">
              <a:xfrm>
                <a:off x="-486" y="1877"/>
                <a:ext cx="231" cy="445"/>
              </a:xfrm>
              <a:custGeom>
                <a:avLst/>
                <a:gdLst>
                  <a:gd name="T0" fmla="*/ 44 w 115"/>
                  <a:gd name="T1" fmla="*/ 57 h 445"/>
                  <a:gd name="T2" fmla="*/ 44 w 115"/>
                  <a:gd name="T3" fmla="*/ 65 h 445"/>
                  <a:gd name="T4" fmla="*/ 41 w 115"/>
                  <a:gd name="T5" fmla="*/ 68 h 445"/>
                  <a:gd name="T6" fmla="*/ 45 w 115"/>
                  <a:gd name="T7" fmla="*/ 70 h 445"/>
                  <a:gd name="T8" fmla="*/ 47 w 115"/>
                  <a:gd name="T9" fmla="*/ 77 h 445"/>
                  <a:gd name="T10" fmla="*/ 40 w 115"/>
                  <a:gd name="T11" fmla="*/ 88 h 445"/>
                  <a:gd name="T12" fmla="*/ 44 w 115"/>
                  <a:gd name="T13" fmla="*/ 94 h 445"/>
                  <a:gd name="T14" fmla="*/ 55 w 115"/>
                  <a:gd name="T15" fmla="*/ 88 h 445"/>
                  <a:gd name="T16" fmla="*/ 61 w 115"/>
                  <a:gd name="T17" fmla="*/ 90 h 445"/>
                  <a:gd name="T18" fmla="*/ 70 w 115"/>
                  <a:gd name="T19" fmla="*/ 89 h 445"/>
                  <a:gd name="T20" fmla="*/ 77 w 115"/>
                  <a:gd name="T21" fmla="*/ 84 h 445"/>
                  <a:gd name="T22" fmla="*/ 84 w 115"/>
                  <a:gd name="T23" fmla="*/ 75 h 445"/>
                  <a:gd name="T24" fmla="*/ 87 w 115"/>
                  <a:gd name="T25" fmla="*/ 71 h 445"/>
                  <a:gd name="T26" fmla="*/ 89 w 115"/>
                  <a:gd name="T27" fmla="*/ 60 h 445"/>
                  <a:gd name="T28" fmla="*/ 96 w 115"/>
                  <a:gd name="T29" fmla="*/ 33 h 445"/>
                  <a:gd name="T30" fmla="*/ 96 w 115"/>
                  <a:gd name="T31" fmla="*/ 11 h 445"/>
                  <a:gd name="T32" fmla="*/ 95 w 115"/>
                  <a:gd name="T33" fmla="*/ 1 h 445"/>
                  <a:gd name="T34" fmla="*/ 105 w 115"/>
                  <a:gd name="T35" fmla="*/ 0 h 445"/>
                  <a:gd name="T36" fmla="*/ 105 w 115"/>
                  <a:gd name="T37" fmla="*/ 29 h 445"/>
                  <a:gd name="T38" fmla="*/ 109 w 115"/>
                  <a:gd name="T39" fmla="*/ 48 h 445"/>
                  <a:gd name="T40" fmla="*/ 106 w 115"/>
                  <a:gd name="T41" fmla="*/ 60 h 445"/>
                  <a:gd name="T42" fmla="*/ 97 w 115"/>
                  <a:gd name="T43" fmla="*/ 93 h 445"/>
                  <a:gd name="T44" fmla="*/ 80 w 115"/>
                  <a:gd name="T45" fmla="*/ 112 h 445"/>
                  <a:gd name="T46" fmla="*/ 73 w 115"/>
                  <a:gd name="T47" fmla="*/ 122 h 445"/>
                  <a:gd name="T48" fmla="*/ 79 w 115"/>
                  <a:gd name="T49" fmla="*/ 167 h 445"/>
                  <a:gd name="T50" fmla="*/ 88 w 115"/>
                  <a:gd name="T51" fmla="*/ 205 h 445"/>
                  <a:gd name="T52" fmla="*/ 81 w 115"/>
                  <a:gd name="T53" fmla="*/ 235 h 445"/>
                  <a:gd name="T54" fmla="*/ 89 w 115"/>
                  <a:gd name="T55" fmla="*/ 293 h 445"/>
                  <a:gd name="T56" fmla="*/ 91 w 115"/>
                  <a:gd name="T57" fmla="*/ 315 h 445"/>
                  <a:gd name="T58" fmla="*/ 97 w 115"/>
                  <a:gd name="T59" fmla="*/ 332 h 445"/>
                  <a:gd name="T60" fmla="*/ 101 w 115"/>
                  <a:gd name="T61" fmla="*/ 364 h 445"/>
                  <a:gd name="T62" fmla="*/ 110 w 115"/>
                  <a:gd name="T63" fmla="*/ 421 h 445"/>
                  <a:gd name="T64" fmla="*/ 115 w 115"/>
                  <a:gd name="T65" fmla="*/ 440 h 445"/>
                  <a:gd name="T66" fmla="*/ 111 w 115"/>
                  <a:gd name="T67" fmla="*/ 443 h 445"/>
                  <a:gd name="T68" fmla="*/ 101 w 115"/>
                  <a:gd name="T69" fmla="*/ 440 h 445"/>
                  <a:gd name="T70" fmla="*/ 97 w 115"/>
                  <a:gd name="T71" fmla="*/ 420 h 445"/>
                  <a:gd name="T72" fmla="*/ 92 w 115"/>
                  <a:gd name="T73" fmla="*/ 392 h 445"/>
                  <a:gd name="T74" fmla="*/ 84 w 115"/>
                  <a:gd name="T75" fmla="*/ 362 h 445"/>
                  <a:gd name="T76" fmla="*/ 69 w 115"/>
                  <a:gd name="T77" fmla="*/ 362 h 445"/>
                  <a:gd name="T78" fmla="*/ 42 w 115"/>
                  <a:gd name="T79" fmla="*/ 367 h 445"/>
                  <a:gd name="T80" fmla="*/ 34 w 115"/>
                  <a:gd name="T81" fmla="*/ 388 h 445"/>
                  <a:gd name="T82" fmla="*/ 30 w 115"/>
                  <a:gd name="T83" fmla="*/ 421 h 445"/>
                  <a:gd name="T84" fmla="*/ 33 w 115"/>
                  <a:gd name="T85" fmla="*/ 443 h 445"/>
                  <a:gd name="T86" fmla="*/ 22 w 115"/>
                  <a:gd name="T87" fmla="*/ 444 h 445"/>
                  <a:gd name="T88" fmla="*/ 19 w 115"/>
                  <a:gd name="T89" fmla="*/ 432 h 445"/>
                  <a:gd name="T90" fmla="*/ 21 w 115"/>
                  <a:gd name="T91" fmla="*/ 405 h 445"/>
                  <a:gd name="T92" fmla="*/ 20 w 115"/>
                  <a:gd name="T93" fmla="*/ 367 h 445"/>
                  <a:gd name="T94" fmla="*/ 21 w 115"/>
                  <a:gd name="T95" fmla="*/ 347 h 445"/>
                  <a:gd name="T96" fmla="*/ 25 w 115"/>
                  <a:gd name="T97" fmla="*/ 328 h 445"/>
                  <a:gd name="T98" fmla="*/ 21 w 115"/>
                  <a:gd name="T99" fmla="*/ 252 h 445"/>
                  <a:gd name="T100" fmla="*/ 17 w 115"/>
                  <a:gd name="T101" fmla="*/ 211 h 445"/>
                  <a:gd name="T102" fmla="*/ 1 w 115"/>
                  <a:gd name="T103" fmla="*/ 191 h 445"/>
                  <a:gd name="T104" fmla="*/ 2 w 115"/>
                  <a:gd name="T105" fmla="*/ 169 h 445"/>
                  <a:gd name="T106" fmla="*/ 2 w 115"/>
                  <a:gd name="T107" fmla="*/ 155 h 445"/>
                  <a:gd name="T108" fmla="*/ 4 w 115"/>
                  <a:gd name="T109" fmla="*/ 140 h 445"/>
                  <a:gd name="T110" fmla="*/ 5 w 115"/>
                  <a:gd name="T111" fmla="*/ 122 h 445"/>
                  <a:gd name="T112" fmla="*/ 15 w 115"/>
                  <a:gd name="T113" fmla="*/ 107 h 445"/>
                  <a:gd name="T114" fmla="*/ 19 w 115"/>
                  <a:gd name="T115" fmla="*/ 90 h 445"/>
                  <a:gd name="T116" fmla="*/ 10 w 115"/>
                  <a:gd name="T117" fmla="*/ 77 h 445"/>
                  <a:gd name="T118" fmla="*/ 10 w 115"/>
                  <a:gd name="T119" fmla="*/ 53 h 445"/>
                  <a:gd name="T120" fmla="*/ 19 w 115"/>
                  <a:gd name="T121" fmla="*/ 40 h 445"/>
                  <a:gd name="T122" fmla="*/ 27 w 115"/>
                  <a:gd name="T123" fmla="*/ 37 h 445"/>
                  <a:gd name="T124" fmla="*/ 34 w 115"/>
                  <a:gd name="T125" fmla="*/ 43 h 44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5"/>
                  <a:gd name="T190" fmla="*/ 0 h 445"/>
                  <a:gd name="T191" fmla="*/ 115 w 115"/>
                  <a:gd name="T192" fmla="*/ 445 h 44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5" h="445">
                    <a:moveTo>
                      <a:pt x="37" y="48"/>
                    </a:moveTo>
                    <a:lnTo>
                      <a:pt x="39" y="52"/>
                    </a:lnTo>
                    <a:lnTo>
                      <a:pt x="39" y="53"/>
                    </a:lnTo>
                    <a:lnTo>
                      <a:pt x="40" y="54"/>
                    </a:lnTo>
                    <a:lnTo>
                      <a:pt x="41" y="55"/>
                    </a:lnTo>
                    <a:lnTo>
                      <a:pt x="43" y="56"/>
                    </a:lnTo>
                    <a:lnTo>
                      <a:pt x="44" y="57"/>
                    </a:lnTo>
                    <a:lnTo>
                      <a:pt x="45" y="57"/>
                    </a:lnTo>
                    <a:lnTo>
                      <a:pt x="45" y="59"/>
                    </a:lnTo>
                    <a:lnTo>
                      <a:pt x="44" y="62"/>
                    </a:lnTo>
                    <a:lnTo>
                      <a:pt x="44" y="64"/>
                    </a:lnTo>
                    <a:lnTo>
                      <a:pt x="44" y="65"/>
                    </a:lnTo>
                    <a:lnTo>
                      <a:pt x="44" y="66"/>
                    </a:lnTo>
                    <a:lnTo>
                      <a:pt x="43" y="67"/>
                    </a:lnTo>
                    <a:lnTo>
                      <a:pt x="42" y="67"/>
                    </a:lnTo>
                    <a:lnTo>
                      <a:pt x="42" y="68"/>
                    </a:lnTo>
                    <a:lnTo>
                      <a:pt x="41" y="68"/>
                    </a:lnTo>
                    <a:lnTo>
                      <a:pt x="42" y="68"/>
                    </a:lnTo>
                    <a:lnTo>
                      <a:pt x="42" y="69"/>
                    </a:lnTo>
                    <a:lnTo>
                      <a:pt x="43" y="69"/>
                    </a:lnTo>
                    <a:lnTo>
                      <a:pt x="44" y="69"/>
                    </a:lnTo>
                    <a:lnTo>
                      <a:pt x="45" y="68"/>
                    </a:lnTo>
                    <a:lnTo>
                      <a:pt x="45" y="70"/>
                    </a:lnTo>
                    <a:lnTo>
                      <a:pt x="46" y="70"/>
                    </a:lnTo>
                    <a:lnTo>
                      <a:pt x="46" y="71"/>
                    </a:lnTo>
                    <a:lnTo>
                      <a:pt x="47" y="72"/>
                    </a:lnTo>
                    <a:lnTo>
                      <a:pt x="47" y="73"/>
                    </a:lnTo>
                    <a:lnTo>
                      <a:pt x="48" y="74"/>
                    </a:lnTo>
                    <a:lnTo>
                      <a:pt x="48" y="76"/>
                    </a:lnTo>
                    <a:lnTo>
                      <a:pt x="47" y="77"/>
                    </a:lnTo>
                    <a:lnTo>
                      <a:pt x="47" y="78"/>
                    </a:lnTo>
                    <a:lnTo>
                      <a:pt x="46" y="79"/>
                    </a:lnTo>
                    <a:lnTo>
                      <a:pt x="44" y="80"/>
                    </a:lnTo>
                    <a:lnTo>
                      <a:pt x="43" y="81"/>
                    </a:lnTo>
                    <a:lnTo>
                      <a:pt x="41" y="83"/>
                    </a:lnTo>
                    <a:lnTo>
                      <a:pt x="40" y="85"/>
                    </a:lnTo>
                    <a:lnTo>
                      <a:pt x="40" y="87"/>
                    </a:lnTo>
                    <a:lnTo>
                      <a:pt x="40" y="88"/>
                    </a:lnTo>
                    <a:lnTo>
                      <a:pt x="40" y="89"/>
                    </a:lnTo>
                    <a:lnTo>
                      <a:pt x="40" y="91"/>
                    </a:lnTo>
                    <a:lnTo>
                      <a:pt x="40" y="92"/>
                    </a:lnTo>
                    <a:lnTo>
                      <a:pt x="40" y="93"/>
                    </a:lnTo>
                    <a:lnTo>
                      <a:pt x="42" y="93"/>
                    </a:lnTo>
                    <a:lnTo>
                      <a:pt x="44" y="95"/>
                    </a:lnTo>
                    <a:lnTo>
                      <a:pt x="44" y="94"/>
                    </a:lnTo>
                    <a:lnTo>
                      <a:pt x="45" y="93"/>
                    </a:lnTo>
                    <a:lnTo>
                      <a:pt x="47" y="92"/>
                    </a:lnTo>
                    <a:lnTo>
                      <a:pt x="48" y="91"/>
                    </a:lnTo>
                    <a:lnTo>
                      <a:pt x="50" y="90"/>
                    </a:lnTo>
                    <a:lnTo>
                      <a:pt x="51" y="89"/>
                    </a:lnTo>
                    <a:lnTo>
                      <a:pt x="52" y="88"/>
                    </a:lnTo>
                    <a:lnTo>
                      <a:pt x="54" y="88"/>
                    </a:lnTo>
                    <a:lnTo>
                      <a:pt x="55" y="88"/>
                    </a:lnTo>
                    <a:lnTo>
                      <a:pt x="56" y="88"/>
                    </a:lnTo>
                    <a:lnTo>
                      <a:pt x="57" y="88"/>
                    </a:lnTo>
                    <a:lnTo>
                      <a:pt x="58" y="88"/>
                    </a:lnTo>
                    <a:lnTo>
                      <a:pt x="59" y="88"/>
                    </a:lnTo>
                    <a:lnTo>
                      <a:pt x="60" y="89"/>
                    </a:lnTo>
                    <a:lnTo>
                      <a:pt x="61" y="90"/>
                    </a:lnTo>
                    <a:lnTo>
                      <a:pt x="62" y="91"/>
                    </a:lnTo>
                    <a:lnTo>
                      <a:pt x="62" y="92"/>
                    </a:lnTo>
                    <a:lnTo>
                      <a:pt x="63" y="92"/>
                    </a:lnTo>
                    <a:lnTo>
                      <a:pt x="64" y="91"/>
                    </a:lnTo>
                    <a:lnTo>
                      <a:pt x="65" y="91"/>
                    </a:lnTo>
                    <a:lnTo>
                      <a:pt x="66" y="91"/>
                    </a:lnTo>
                    <a:lnTo>
                      <a:pt x="68" y="90"/>
                    </a:lnTo>
                    <a:lnTo>
                      <a:pt x="70" y="89"/>
                    </a:lnTo>
                    <a:lnTo>
                      <a:pt x="71" y="89"/>
                    </a:lnTo>
                    <a:lnTo>
                      <a:pt x="71" y="88"/>
                    </a:lnTo>
                    <a:lnTo>
                      <a:pt x="72" y="87"/>
                    </a:lnTo>
                    <a:lnTo>
                      <a:pt x="73" y="85"/>
                    </a:lnTo>
                    <a:lnTo>
                      <a:pt x="75" y="84"/>
                    </a:lnTo>
                    <a:lnTo>
                      <a:pt x="76" y="84"/>
                    </a:lnTo>
                    <a:lnTo>
                      <a:pt x="77" y="84"/>
                    </a:lnTo>
                    <a:lnTo>
                      <a:pt x="77" y="83"/>
                    </a:lnTo>
                    <a:lnTo>
                      <a:pt x="78" y="82"/>
                    </a:lnTo>
                    <a:lnTo>
                      <a:pt x="79" y="82"/>
                    </a:lnTo>
                    <a:lnTo>
                      <a:pt x="80" y="81"/>
                    </a:lnTo>
                    <a:lnTo>
                      <a:pt x="81" y="80"/>
                    </a:lnTo>
                    <a:lnTo>
                      <a:pt x="82" y="78"/>
                    </a:lnTo>
                    <a:lnTo>
                      <a:pt x="83" y="77"/>
                    </a:lnTo>
                    <a:lnTo>
                      <a:pt x="84" y="75"/>
                    </a:lnTo>
                    <a:lnTo>
                      <a:pt x="84" y="74"/>
                    </a:lnTo>
                    <a:lnTo>
                      <a:pt x="85" y="73"/>
                    </a:lnTo>
                    <a:lnTo>
                      <a:pt x="86" y="72"/>
                    </a:lnTo>
                    <a:lnTo>
                      <a:pt x="87" y="71"/>
                    </a:lnTo>
                    <a:lnTo>
                      <a:pt x="88" y="71"/>
                    </a:lnTo>
                    <a:lnTo>
                      <a:pt x="88" y="70"/>
                    </a:lnTo>
                    <a:lnTo>
                      <a:pt x="88" y="68"/>
                    </a:lnTo>
                    <a:lnTo>
                      <a:pt x="88" y="67"/>
                    </a:lnTo>
                    <a:lnTo>
                      <a:pt x="88" y="66"/>
                    </a:lnTo>
                    <a:lnTo>
                      <a:pt x="89" y="65"/>
                    </a:lnTo>
                    <a:lnTo>
                      <a:pt x="89" y="60"/>
                    </a:lnTo>
                    <a:lnTo>
                      <a:pt x="91" y="55"/>
                    </a:lnTo>
                    <a:lnTo>
                      <a:pt x="92" y="48"/>
                    </a:lnTo>
                    <a:lnTo>
                      <a:pt x="93" y="42"/>
                    </a:lnTo>
                    <a:lnTo>
                      <a:pt x="94" y="38"/>
                    </a:lnTo>
                    <a:lnTo>
                      <a:pt x="95" y="36"/>
                    </a:lnTo>
                    <a:lnTo>
                      <a:pt x="95" y="35"/>
                    </a:lnTo>
                    <a:lnTo>
                      <a:pt x="96" y="34"/>
                    </a:lnTo>
                    <a:lnTo>
                      <a:pt x="96" y="33"/>
                    </a:lnTo>
                    <a:lnTo>
                      <a:pt x="97" y="31"/>
                    </a:lnTo>
                    <a:lnTo>
                      <a:pt x="97" y="28"/>
                    </a:lnTo>
                    <a:lnTo>
                      <a:pt x="97" y="26"/>
                    </a:lnTo>
                    <a:lnTo>
                      <a:pt x="97" y="24"/>
                    </a:lnTo>
                    <a:lnTo>
                      <a:pt x="97" y="22"/>
                    </a:lnTo>
                    <a:lnTo>
                      <a:pt x="96" y="19"/>
                    </a:lnTo>
                    <a:lnTo>
                      <a:pt x="96" y="15"/>
                    </a:lnTo>
                    <a:lnTo>
                      <a:pt x="96" y="11"/>
                    </a:lnTo>
                    <a:lnTo>
                      <a:pt x="95" y="9"/>
                    </a:lnTo>
                    <a:lnTo>
                      <a:pt x="95" y="7"/>
                    </a:lnTo>
                    <a:lnTo>
                      <a:pt x="95" y="6"/>
                    </a:lnTo>
                    <a:lnTo>
                      <a:pt x="94" y="4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5" y="1"/>
                    </a:lnTo>
                    <a:lnTo>
                      <a:pt x="96" y="2"/>
                    </a:lnTo>
                    <a:lnTo>
                      <a:pt x="97" y="3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99" y="8"/>
                    </a:lnTo>
                    <a:lnTo>
                      <a:pt x="99" y="9"/>
                    </a:lnTo>
                    <a:lnTo>
                      <a:pt x="99" y="10"/>
                    </a:lnTo>
                    <a:lnTo>
                      <a:pt x="105" y="0"/>
                    </a:lnTo>
                    <a:lnTo>
                      <a:pt x="111" y="18"/>
                    </a:lnTo>
                    <a:lnTo>
                      <a:pt x="111" y="19"/>
                    </a:lnTo>
                    <a:lnTo>
                      <a:pt x="110" y="21"/>
                    </a:lnTo>
                    <a:lnTo>
                      <a:pt x="108" y="23"/>
                    </a:lnTo>
                    <a:lnTo>
                      <a:pt x="107" y="26"/>
                    </a:lnTo>
                    <a:lnTo>
                      <a:pt x="106" y="28"/>
                    </a:lnTo>
                    <a:lnTo>
                      <a:pt x="106" y="29"/>
                    </a:lnTo>
                    <a:lnTo>
                      <a:pt x="105" y="29"/>
                    </a:lnTo>
                    <a:lnTo>
                      <a:pt x="105" y="39"/>
                    </a:lnTo>
                    <a:lnTo>
                      <a:pt x="106" y="40"/>
                    </a:lnTo>
                    <a:lnTo>
                      <a:pt x="108" y="42"/>
                    </a:lnTo>
                    <a:lnTo>
                      <a:pt x="108" y="44"/>
                    </a:lnTo>
                    <a:lnTo>
                      <a:pt x="109" y="46"/>
                    </a:lnTo>
                    <a:lnTo>
                      <a:pt x="109" y="48"/>
                    </a:lnTo>
                    <a:lnTo>
                      <a:pt x="109" y="50"/>
                    </a:lnTo>
                    <a:lnTo>
                      <a:pt x="109" y="51"/>
                    </a:lnTo>
                    <a:lnTo>
                      <a:pt x="108" y="52"/>
                    </a:lnTo>
                    <a:lnTo>
                      <a:pt x="108" y="53"/>
                    </a:lnTo>
                    <a:lnTo>
                      <a:pt x="108" y="55"/>
                    </a:lnTo>
                    <a:lnTo>
                      <a:pt x="106" y="60"/>
                    </a:lnTo>
                    <a:lnTo>
                      <a:pt x="104" y="67"/>
                    </a:lnTo>
                    <a:lnTo>
                      <a:pt x="103" y="73"/>
                    </a:lnTo>
                    <a:lnTo>
                      <a:pt x="103" y="80"/>
                    </a:lnTo>
                    <a:lnTo>
                      <a:pt x="102" y="85"/>
                    </a:lnTo>
                    <a:lnTo>
                      <a:pt x="100" y="89"/>
                    </a:lnTo>
                    <a:lnTo>
                      <a:pt x="99" y="91"/>
                    </a:lnTo>
                    <a:lnTo>
                      <a:pt x="99" y="92"/>
                    </a:lnTo>
                    <a:lnTo>
                      <a:pt x="97" y="93"/>
                    </a:lnTo>
                    <a:lnTo>
                      <a:pt x="96" y="95"/>
                    </a:lnTo>
                    <a:lnTo>
                      <a:pt x="94" y="97"/>
                    </a:lnTo>
                    <a:lnTo>
                      <a:pt x="92" y="100"/>
                    </a:lnTo>
                    <a:lnTo>
                      <a:pt x="90" y="102"/>
                    </a:lnTo>
                    <a:lnTo>
                      <a:pt x="87" y="105"/>
                    </a:lnTo>
                    <a:lnTo>
                      <a:pt x="84" y="107"/>
                    </a:lnTo>
                    <a:lnTo>
                      <a:pt x="82" y="110"/>
                    </a:lnTo>
                    <a:lnTo>
                      <a:pt x="80" y="112"/>
                    </a:lnTo>
                    <a:lnTo>
                      <a:pt x="78" y="114"/>
                    </a:lnTo>
                    <a:lnTo>
                      <a:pt x="77" y="115"/>
                    </a:lnTo>
                    <a:lnTo>
                      <a:pt x="76" y="117"/>
                    </a:lnTo>
                    <a:lnTo>
                      <a:pt x="75" y="118"/>
                    </a:lnTo>
                    <a:lnTo>
                      <a:pt x="74" y="118"/>
                    </a:lnTo>
                    <a:lnTo>
                      <a:pt x="74" y="120"/>
                    </a:lnTo>
                    <a:lnTo>
                      <a:pt x="73" y="122"/>
                    </a:lnTo>
                    <a:lnTo>
                      <a:pt x="73" y="128"/>
                    </a:lnTo>
                    <a:lnTo>
                      <a:pt x="73" y="136"/>
                    </a:lnTo>
                    <a:lnTo>
                      <a:pt x="74" y="143"/>
                    </a:lnTo>
                    <a:lnTo>
                      <a:pt x="76" y="146"/>
                    </a:lnTo>
                    <a:lnTo>
                      <a:pt x="77" y="150"/>
                    </a:lnTo>
                    <a:lnTo>
                      <a:pt x="78" y="156"/>
                    </a:lnTo>
                    <a:lnTo>
                      <a:pt x="78" y="162"/>
                    </a:lnTo>
                    <a:lnTo>
                      <a:pt x="79" y="167"/>
                    </a:lnTo>
                    <a:lnTo>
                      <a:pt x="80" y="173"/>
                    </a:lnTo>
                    <a:lnTo>
                      <a:pt x="81" y="178"/>
                    </a:lnTo>
                    <a:lnTo>
                      <a:pt x="82" y="182"/>
                    </a:lnTo>
                    <a:lnTo>
                      <a:pt x="83" y="186"/>
                    </a:lnTo>
                    <a:lnTo>
                      <a:pt x="85" y="191"/>
                    </a:lnTo>
                    <a:lnTo>
                      <a:pt x="86" y="196"/>
                    </a:lnTo>
                    <a:lnTo>
                      <a:pt x="87" y="200"/>
                    </a:lnTo>
                    <a:lnTo>
                      <a:pt x="88" y="205"/>
                    </a:lnTo>
                    <a:lnTo>
                      <a:pt x="89" y="208"/>
                    </a:lnTo>
                    <a:lnTo>
                      <a:pt x="90" y="211"/>
                    </a:lnTo>
                    <a:lnTo>
                      <a:pt x="90" y="212"/>
                    </a:lnTo>
                    <a:lnTo>
                      <a:pt x="86" y="215"/>
                    </a:lnTo>
                    <a:lnTo>
                      <a:pt x="79" y="219"/>
                    </a:lnTo>
                    <a:lnTo>
                      <a:pt x="79" y="221"/>
                    </a:lnTo>
                    <a:lnTo>
                      <a:pt x="80" y="227"/>
                    </a:lnTo>
                    <a:lnTo>
                      <a:pt x="81" y="235"/>
                    </a:lnTo>
                    <a:lnTo>
                      <a:pt x="82" y="242"/>
                    </a:lnTo>
                    <a:lnTo>
                      <a:pt x="83" y="247"/>
                    </a:lnTo>
                    <a:lnTo>
                      <a:pt x="84" y="253"/>
                    </a:lnTo>
                    <a:lnTo>
                      <a:pt x="85" y="261"/>
                    </a:lnTo>
                    <a:lnTo>
                      <a:pt x="86" y="270"/>
                    </a:lnTo>
                    <a:lnTo>
                      <a:pt x="87" y="278"/>
                    </a:lnTo>
                    <a:lnTo>
                      <a:pt x="88" y="286"/>
                    </a:lnTo>
                    <a:lnTo>
                      <a:pt x="89" y="293"/>
                    </a:lnTo>
                    <a:lnTo>
                      <a:pt x="89" y="298"/>
                    </a:lnTo>
                    <a:lnTo>
                      <a:pt x="90" y="305"/>
                    </a:lnTo>
                    <a:lnTo>
                      <a:pt x="91" y="309"/>
                    </a:lnTo>
                    <a:lnTo>
                      <a:pt x="91" y="311"/>
                    </a:lnTo>
                    <a:lnTo>
                      <a:pt x="91" y="312"/>
                    </a:lnTo>
                    <a:lnTo>
                      <a:pt x="91" y="314"/>
                    </a:lnTo>
                    <a:lnTo>
                      <a:pt x="91" y="315"/>
                    </a:lnTo>
                    <a:lnTo>
                      <a:pt x="92" y="317"/>
                    </a:lnTo>
                    <a:lnTo>
                      <a:pt x="93" y="318"/>
                    </a:lnTo>
                    <a:lnTo>
                      <a:pt x="94" y="319"/>
                    </a:lnTo>
                    <a:lnTo>
                      <a:pt x="94" y="321"/>
                    </a:lnTo>
                    <a:lnTo>
                      <a:pt x="95" y="324"/>
                    </a:lnTo>
                    <a:lnTo>
                      <a:pt x="95" y="326"/>
                    </a:lnTo>
                    <a:lnTo>
                      <a:pt x="96" y="329"/>
                    </a:lnTo>
                    <a:lnTo>
                      <a:pt x="97" y="332"/>
                    </a:lnTo>
                    <a:lnTo>
                      <a:pt x="97" y="336"/>
                    </a:lnTo>
                    <a:lnTo>
                      <a:pt x="99" y="342"/>
                    </a:lnTo>
                    <a:lnTo>
                      <a:pt x="99" y="347"/>
                    </a:lnTo>
                    <a:lnTo>
                      <a:pt x="100" y="350"/>
                    </a:lnTo>
                    <a:lnTo>
                      <a:pt x="100" y="351"/>
                    </a:lnTo>
                    <a:lnTo>
                      <a:pt x="99" y="352"/>
                    </a:lnTo>
                    <a:lnTo>
                      <a:pt x="100" y="355"/>
                    </a:lnTo>
                    <a:lnTo>
                      <a:pt x="101" y="364"/>
                    </a:lnTo>
                    <a:lnTo>
                      <a:pt x="102" y="375"/>
                    </a:lnTo>
                    <a:lnTo>
                      <a:pt x="103" y="385"/>
                    </a:lnTo>
                    <a:lnTo>
                      <a:pt x="103" y="394"/>
                    </a:lnTo>
                    <a:lnTo>
                      <a:pt x="104" y="402"/>
                    </a:lnTo>
                    <a:lnTo>
                      <a:pt x="106" y="410"/>
                    </a:lnTo>
                    <a:lnTo>
                      <a:pt x="108" y="416"/>
                    </a:lnTo>
                    <a:lnTo>
                      <a:pt x="109" y="418"/>
                    </a:lnTo>
                    <a:lnTo>
                      <a:pt x="110" y="421"/>
                    </a:lnTo>
                    <a:lnTo>
                      <a:pt x="111" y="423"/>
                    </a:lnTo>
                    <a:lnTo>
                      <a:pt x="112" y="426"/>
                    </a:lnTo>
                    <a:lnTo>
                      <a:pt x="113" y="428"/>
                    </a:lnTo>
                    <a:lnTo>
                      <a:pt x="114" y="430"/>
                    </a:lnTo>
                    <a:lnTo>
                      <a:pt x="114" y="432"/>
                    </a:lnTo>
                    <a:lnTo>
                      <a:pt x="115" y="434"/>
                    </a:lnTo>
                    <a:lnTo>
                      <a:pt x="115" y="437"/>
                    </a:lnTo>
                    <a:lnTo>
                      <a:pt x="115" y="440"/>
                    </a:lnTo>
                    <a:lnTo>
                      <a:pt x="115" y="441"/>
                    </a:lnTo>
                    <a:lnTo>
                      <a:pt x="115" y="442"/>
                    </a:lnTo>
                    <a:lnTo>
                      <a:pt x="113" y="443"/>
                    </a:lnTo>
                    <a:lnTo>
                      <a:pt x="112" y="443"/>
                    </a:lnTo>
                    <a:lnTo>
                      <a:pt x="111" y="443"/>
                    </a:lnTo>
                    <a:lnTo>
                      <a:pt x="110" y="443"/>
                    </a:lnTo>
                    <a:lnTo>
                      <a:pt x="109" y="443"/>
                    </a:lnTo>
                    <a:lnTo>
                      <a:pt x="107" y="443"/>
                    </a:lnTo>
                    <a:lnTo>
                      <a:pt x="106" y="442"/>
                    </a:lnTo>
                    <a:lnTo>
                      <a:pt x="104" y="442"/>
                    </a:lnTo>
                    <a:lnTo>
                      <a:pt x="103" y="442"/>
                    </a:lnTo>
                    <a:lnTo>
                      <a:pt x="102" y="441"/>
                    </a:lnTo>
                    <a:lnTo>
                      <a:pt x="101" y="440"/>
                    </a:lnTo>
                    <a:lnTo>
                      <a:pt x="101" y="439"/>
                    </a:lnTo>
                    <a:lnTo>
                      <a:pt x="100" y="437"/>
                    </a:lnTo>
                    <a:lnTo>
                      <a:pt x="100" y="435"/>
                    </a:lnTo>
                    <a:lnTo>
                      <a:pt x="100" y="430"/>
                    </a:lnTo>
                    <a:lnTo>
                      <a:pt x="100" y="427"/>
                    </a:lnTo>
                    <a:lnTo>
                      <a:pt x="99" y="424"/>
                    </a:lnTo>
                    <a:lnTo>
                      <a:pt x="98" y="422"/>
                    </a:lnTo>
                    <a:lnTo>
                      <a:pt x="97" y="420"/>
                    </a:lnTo>
                    <a:lnTo>
                      <a:pt x="96" y="418"/>
                    </a:lnTo>
                    <a:lnTo>
                      <a:pt x="96" y="416"/>
                    </a:lnTo>
                    <a:lnTo>
                      <a:pt x="95" y="413"/>
                    </a:lnTo>
                    <a:lnTo>
                      <a:pt x="95" y="411"/>
                    </a:lnTo>
                    <a:lnTo>
                      <a:pt x="96" y="407"/>
                    </a:lnTo>
                    <a:lnTo>
                      <a:pt x="96" y="403"/>
                    </a:lnTo>
                    <a:lnTo>
                      <a:pt x="94" y="396"/>
                    </a:lnTo>
                    <a:lnTo>
                      <a:pt x="92" y="392"/>
                    </a:lnTo>
                    <a:lnTo>
                      <a:pt x="91" y="389"/>
                    </a:lnTo>
                    <a:lnTo>
                      <a:pt x="90" y="385"/>
                    </a:lnTo>
                    <a:lnTo>
                      <a:pt x="89" y="381"/>
                    </a:lnTo>
                    <a:lnTo>
                      <a:pt x="88" y="378"/>
                    </a:lnTo>
                    <a:lnTo>
                      <a:pt x="87" y="374"/>
                    </a:lnTo>
                    <a:lnTo>
                      <a:pt x="86" y="371"/>
                    </a:lnTo>
                    <a:lnTo>
                      <a:pt x="85" y="367"/>
                    </a:lnTo>
                    <a:lnTo>
                      <a:pt x="84" y="362"/>
                    </a:lnTo>
                    <a:lnTo>
                      <a:pt x="83" y="359"/>
                    </a:lnTo>
                    <a:lnTo>
                      <a:pt x="83" y="358"/>
                    </a:lnTo>
                    <a:lnTo>
                      <a:pt x="82" y="357"/>
                    </a:lnTo>
                    <a:lnTo>
                      <a:pt x="82" y="358"/>
                    </a:lnTo>
                    <a:lnTo>
                      <a:pt x="80" y="358"/>
                    </a:lnTo>
                    <a:lnTo>
                      <a:pt x="77" y="359"/>
                    </a:lnTo>
                    <a:lnTo>
                      <a:pt x="73" y="361"/>
                    </a:lnTo>
                    <a:lnTo>
                      <a:pt x="69" y="362"/>
                    </a:lnTo>
                    <a:lnTo>
                      <a:pt x="64" y="363"/>
                    </a:lnTo>
                    <a:lnTo>
                      <a:pt x="60" y="364"/>
                    </a:lnTo>
                    <a:lnTo>
                      <a:pt x="56" y="365"/>
                    </a:lnTo>
                    <a:lnTo>
                      <a:pt x="52" y="365"/>
                    </a:lnTo>
                    <a:lnTo>
                      <a:pt x="49" y="366"/>
                    </a:lnTo>
                    <a:lnTo>
                      <a:pt x="46" y="366"/>
                    </a:lnTo>
                    <a:lnTo>
                      <a:pt x="44" y="366"/>
                    </a:lnTo>
                    <a:lnTo>
                      <a:pt x="42" y="367"/>
                    </a:lnTo>
                    <a:lnTo>
                      <a:pt x="40" y="367"/>
                    </a:lnTo>
                    <a:lnTo>
                      <a:pt x="39" y="367"/>
                    </a:lnTo>
                    <a:lnTo>
                      <a:pt x="39" y="368"/>
                    </a:lnTo>
                    <a:lnTo>
                      <a:pt x="38" y="371"/>
                    </a:lnTo>
                    <a:lnTo>
                      <a:pt x="37" y="376"/>
                    </a:lnTo>
                    <a:lnTo>
                      <a:pt x="36" y="382"/>
                    </a:lnTo>
                    <a:lnTo>
                      <a:pt x="34" y="388"/>
                    </a:lnTo>
                    <a:lnTo>
                      <a:pt x="33" y="394"/>
                    </a:lnTo>
                    <a:lnTo>
                      <a:pt x="32" y="399"/>
                    </a:lnTo>
                    <a:lnTo>
                      <a:pt x="31" y="402"/>
                    </a:lnTo>
                    <a:lnTo>
                      <a:pt x="30" y="408"/>
                    </a:lnTo>
                    <a:lnTo>
                      <a:pt x="29" y="413"/>
                    </a:lnTo>
                    <a:lnTo>
                      <a:pt x="29" y="416"/>
                    </a:lnTo>
                    <a:lnTo>
                      <a:pt x="30" y="418"/>
                    </a:lnTo>
                    <a:lnTo>
                      <a:pt x="30" y="421"/>
                    </a:lnTo>
                    <a:lnTo>
                      <a:pt x="31" y="425"/>
                    </a:lnTo>
                    <a:lnTo>
                      <a:pt x="32" y="430"/>
                    </a:lnTo>
                    <a:lnTo>
                      <a:pt x="33" y="433"/>
                    </a:lnTo>
                    <a:lnTo>
                      <a:pt x="34" y="435"/>
                    </a:lnTo>
                    <a:lnTo>
                      <a:pt x="34" y="437"/>
                    </a:lnTo>
                    <a:lnTo>
                      <a:pt x="34" y="440"/>
                    </a:lnTo>
                    <a:lnTo>
                      <a:pt x="34" y="442"/>
                    </a:lnTo>
                    <a:lnTo>
                      <a:pt x="33" y="443"/>
                    </a:lnTo>
                    <a:lnTo>
                      <a:pt x="32" y="444"/>
                    </a:lnTo>
                    <a:lnTo>
                      <a:pt x="31" y="444"/>
                    </a:lnTo>
                    <a:lnTo>
                      <a:pt x="30" y="444"/>
                    </a:lnTo>
                    <a:lnTo>
                      <a:pt x="28" y="445"/>
                    </a:lnTo>
                    <a:lnTo>
                      <a:pt x="27" y="445"/>
                    </a:lnTo>
                    <a:lnTo>
                      <a:pt x="25" y="445"/>
                    </a:lnTo>
                    <a:lnTo>
                      <a:pt x="24" y="445"/>
                    </a:lnTo>
                    <a:lnTo>
                      <a:pt x="22" y="444"/>
                    </a:lnTo>
                    <a:lnTo>
                      <a:pt x="21" y="444"/>
                    </a:lnTo>
                    <a:lnTo>
                      <a:pt x="20" y="443"/>
                    </a:lnTo>
                    <a:lnTo>
                      <a:pt x="19" y="441"/>
                    </a:lnTo>
                    <a:lnTo>
                      <a:pt x="19" y="440"/>
                    </a:lnTo>
                    <a:lnTo>
                      <a:pt x="19" y="438"/>
                    </a:lnTo>
                    <a:lnTo>
                      <a:pt x="18" y="437"/>
                    </a:lnTo>
                    <a:lnTo>
                      <a:pt x="18" y="436"/>
                    </a:lnTo>
                    <a:lnTo>
                      <a:pt x="19" y="432"/>
                    </a:lnTo>
                    <a:lnTo>
                      <a:pt x="19" y="429"/>
                    </a:lnTo>
                    <a:lnTo>
                      <a:pt x="19" y="425"/>
                    </a:lnTo>
                    <a:lnTo>
                      <a:pt x="19" y="422"/>
                    </a:lnTo>
                    <a:lnTo>
                      <a:pt x="19" y="420"/>
                    </a:lnTo>
                    <a:lnTo>
                      <a:pt x="19" y="417"/>
                    </a:lnTo>
                    <a:lnTo>
                      <a:pt x="20" y="415"/>
                    </a:lnTo>
                    <a:lnTo>
                      <a:pt x="20" y="414"/>
                    </a:lnTo>
                    <a:lnTo>
                      <a:pt x="21" y="405"/>
                    </a:lnTo>
                    <a:lnTo>
                      <a:pt x="21" y="401"/>
                    </a:lnTo>
                    <a:lnTo>
                      <a:pt x="21" y="400"/>
                    </a:lnTo>
                    <a:lnTo>
                      <a:pt x="21" y="397"/>
                    </a:lnTo>
                    <a:lnTo>
                      <a:pt x="21" y="391"/>
                    </a:lnTo>
                    <a:lnTo>
                      <a:pt x="21" y="382"/>
                    </a:lnTo>
                    <a:lnTo>
                      <a:pt x="20" y="374"/>
                    </a:lnTo>
                    <a:lnTo>
                      <a:pt x="20" y="369"/>
                    </a:lnTo>
                    <a:lnTo>
                      <a:pt x="20" y="367"/>
                    </a:lnTo>
                    <a:lnTo>
                      <a:pt x="19" y="365"/>
                    </a:lnTo>
                    <a:lnTo>
                      <a:pt x="19" y="364"/>
                    </a:lnTo>
                    <a:lnTo>
                      <a:pt x="19" y="361"/>
                    </a:lnTo>
                    <a:lnTo>
                      <a:pt x="19" y="357"/>
                    </a:lnTo>
                    <a:lnTo>
                      <a:pt x="20" y="352"/>
                    </a:lnTo>
                    <a:lnTo>
                      <a:pt x="21" y="349"/>
                    </a:lnTo>
                    <a:lnTo>
                      <a:pt x="21" y="347"/>
                    </a:lnTo>
                    <a:lnTo>
                      <a:pt x="21" y="345"/>
                    </a:lnTo>
                    <a:lnTo>
                      <a:pt x="22" y="341"/>
                    </a:lnTo>
                    <a:lnTo>
                      <a:pt x="22" y="336"/>
                    </a:lnTo>
                    <a:lnTo>
                      <a:pt x="23" y="333"/>
                    </a:lnTo>
                    <a:lnTo>
                      <a:pt x="23" y="331"/>
                    </a:lnTo>
                    <a:lnTo>
                      <a:pt x="24" y="331"/>
                    </a:lnTo>
                    <a:lnTo>
                      <a:pt x="25" y="328"/>
                    </a:lnTo>
                    <a:lnTo>
                      <a:pt x="26" y="322"/>
                    </a:lnTo>
                    <a:lnTo>
                      <a:pt x="25" y="311"/>
                    </a:lnTo>
                    <a:lnTo>
                      <a:pt x="24" y="301"/>
                    </a:lnTo>
                    <a:lnTo>
                      <a:pt x="23" y="296"/>
                    </a:lnTo>
                    <a:lnTo>
                      <a:pt x="23" y="289"/>
                    </a:lnTo>
                    <a:lnTo>
                      <a:pt x="22" y="277"/>
                    </a:lnTo>
                    <a:lnTo>
                      <a:pt x="21" y="262"/>
                    </a:lnTo>
                    <a:lnTo>
                      <a:pt x="21" y="252"/>
                    </a:lnTo>
                    <a:lnTo>
                      <a:pt x="21" y="247"/>
                    </a:lnTo>
                    <a:lnTo>
                      <a:pt x="21" y="245"/>
                    </a:lnTo>
                    <a:lnTo>
                      <a:pt x="21" y="234"/>
                    </a:lnTo>
                    <a:lnTo>
                      <a:pt x="20" y="232"/>
                    </a:lnTo>
                    <a:lnTo>
                      <a:pt x="22" y="214"/>
                    </a:lnTo>
                    <a:lnTo>
                      <a:pt x="21" y="214"/>
                    </a:lnTo>
                    <a:lnTo>
                      <a:pt x="20" y="212"/>
                    </a:lnTo>
                    <a:lnTo>
                      <a:pt x="17" y="211"/>
                    </a:lnTo>
                    <a:lnTo>
                      <a:pt x="15" y="209"/>
                    </a:lnTo>
                    <a:lnTo>
                      <a:pt x="12" y="207"/>
                    </a:lnTo>
                    <a:lnTo>
                      <a:pt x="9" y="205"/>
                    </a:lnTo>
                    <a:lnTo>
                      <a:pt x="7" y="202"/>
                    </a:lnTo>
                    <a:lnTo>
                      <a:pt x="5" y="201"/>
                    </a:lnTo>
                    <a:lnTo>
                      <a:pt x="3" y="197"/>
                    </a:lnTo>
                    <a:lnTo>
                      <a:pt x="2" y="193"/>
                    </a:lnTo>
                    <a:lnTo>
                      <a:pt x="1" y="191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1" y="178"/>
                    </a:lnTo>
                    <a:lnTo>
                      <a:pt x="1" y="177"/>
                    </a:lnTo>
                    <a:lnTo>
                      <a:pt x="1" y="175"/>
                    </a:lnTo>
                    <a:lnTo>
                      <a:pt x="1" y="172"/>
                    </a:lnTo>
                    <a:lnTo>
                      <a:pt x="1" y="171"/>
                    </a:lnTo>
                    <a:lnTo>
                      <a:pt x="2" y="169"/>
                    </a:lnTo>
                    <a:lnTo>
                      <a:pt x="3" y="167"/>
                    </a:lnTo>
                    <a:lnTo>
                      <a:pt x="3" y="165"/>
                    </a:lnTo>
                    <a:lnTo>
                      <a:pt x="3" y="163"/>
                    </a:lnTo>
                    <a:lnTo>
                      <a:pt x="2" y="162"/>
                    </a:lnTo>
                    <a:lnTo>
                      <a:pt x="2" y="161"/>
                    </a:lnTo>
                    <a:lnTo>
                      <a:pt x="1" y="159"/>
                    </a:lnTo>
                    <a:lnTo>
                      <a:pt x="1" y="157"/>
                    </a:lnTo>
                    <a:lnTo>
                      <a:pt x="2" y="155"/>
                    </a:lnTo>
                    <a:lnTo>
                      <a:pt x="3" y="153"/>
                    </a:lnTo>
                    <a:lnTo>
                      <a:pt x="3" y="152"/>
                    </a:lnTo>
                    <a:lnTo>
                      <a:pt x="3" y="151"/>
                    </a:lnTo>
                    <a:lnTo>
                      <a:pt x="3" y="150"/>
                    </a:lnTo>
                    <a:lnTo>
                      <a:pt x="3" y="148"/>
                    </a:lnTo>
                    <a:lnTo>
                      <a:pt x="3" y="144"/>
                    </a:lnTo>
                    <a:lnTo>
                      <a:pt x="4" y="140"/>
                    </a:lnTo>
                    <a:lnTo>
                      <a:pt x="4" y="136"/>
                    </a:lnTo>
                    <a:lnTo>
                      <a:pt x="4" y="135"/>
                    </a:lnTo>
                    <a:lnTo>
                      <a:pt x="4" y="134"/>
                    </a:lnTo>
                    <a:lnTo>
                      <a:pt x="3" y="132"/>
                    </a:lnTo>
                    <a:lnTo>
                      <a:pt x="3" y="129"/>
                    </a:lnTo>
                    <a:lnTo>
                      <a:pt x="4" y="124"/>
                    </a:lnTo>
                    <a:lnTo>
                      <a:pt x="5" y="122"/>
                    </a:lnTo>
                    <a:lnTo>
                      <a:pt x="6" y="120"/>
                    </a:lnTo>
                    <a:lnTo>
                      <a:pt x="7" y="119"/>
                    </a:lnTo>
                    <a:lnTo>
                      <a:pt x="8" y="117"/>
                    </a:lnTo>
                    <a:lnTo>
                      <a:pt x="10" y="115"/>
                    </a:lnTo>
                    <a:lnTo>
                      <a:pt x="11" y="114"/>
                    </a:lnTo>
                    <a:lnTo>
                      <a:pt x="12" y="112"/>
                    </a:lnTo>
                    <a:lnTo>
                      <a:pt x="13" y="110"/>
                    </a:lnTo>
                    <a:lnTo>
                      <a:pt x="15" y="107"/>
                    </a:lnTo>
                    <a:lnTo>
                      <a:pt x="17" y="105"/>
                    </a:lnTo>
                    <a:lnTo>
                      <a:pt x="18" y="104"/>
                    </a:lnTo>
                    <a:lnTo>
                      <a:pt x="18" y="99"/>
                    </a:lnTo>
                    <a:lnTo>
                      <a:pt x="19" y="94"/>
                    </a:lnTo>
                    <a:lnTo>
                      <a:pt x="20" y="91"/>
                    </a:lnTo>
                    <a:lnTo>
                      <a:pt x="19" y="90"/>
                    </a:lnTo>
                    <a:lnTo>
                      <a:pt x="18" y="89"/>
                    </a:lnTo>
                    <a:lnTo>
                      <a:pt x="17" y="88"/>
                    </a:lnTo>
                    <a:lnTo>
                      <a:pt x="16" y="87"/>
                    </a:lnTo>
                    <a:lnTo>
                      <a:pt x="15" y="85"/>
                    </a:lnTo>
                    <a:lnTo>
                      <a:pt x="14" y="84"/>
                    </a:lnTo>
                    <a:lnTo>
                      <a:pt x="12" y="81"/>
                    </a:lnTo>
                    <a:lnTo>
                      <a:pt x="11" y="79"/>
                    </a:lnTo>
                    <a:lnTo>
                      <a:pt x="10" y="77"/>
                    </a:lnTo>
                    <a:lnTo>
                      <a:pt x="9" y="75"/>
                    </a:lnTo>
                    <a:lnTo>
                      <a:pt x="9" y="73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3"/>
                    </a:lnTo>
                    <a:lnTo>
                      <a:pt x="10" y="53"/>
                    </a:lnTo>
                    <a:lnTo>
                      <a:pt x="10" y="55"/>
                    </a:lnTo>
                    <a:lnTo>
                      <a:pt x="11" y="50"/>
                    </a:lnTo>
                    <a:lnTo>
                      <a:pt x="12" y="53"/>
                    </a:lnTo>
                    <a:lnTo>
                      <a:pt x="13" y="46"/>
                    </a:lnTo>
                    <a:lnTo>
                      <a:pt x="14" y="48"/>
                    </a:lnTo>
                    <a:lnTo>
                      <a:pt x="16" y="43"/>
                    </a:lnTo>
                    <a:lnTo>
                      <a:pt x="17" y="45"/>
                    </a:lnTo>
                    <a:lnTo>
                      <a:pt x="19" y="40"/>
                    </a:lnTo>
                    <a:lnTo>
                      <a:pt x="17" y="44"/>
                    </a:lnTo>
                    <a:lnTo>
                      <a:pt x="21" y="37"/>
                    </a:lnTo>
                    <a:lnTo>
                      <a:pt x="20" y="42"/>
                    </a:lnTo>
                    <a:lnTo>
                      <a:pt x="24" y="37"/>
                    </a:lnTo>
                    <a:lnTo>
                      <a:pt x="25" y="34"/>
                    </a:lnTo>
                    <a:lnTo>
                      <a:pt x="25" y="38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31" y="34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2" y="39"/>
                    </a:lnTo>
                    <a:lnTo>
                      <a:pt x="32" y="41"/>
                    </a:lnTo>
                    <a:lnTo>
                      <a:pt x="33" y="41"/>
                    </a:lnTo>
                    <a:lnTo>
                      <a:pt x="33" y="42"/>
                    </a:lnTo>
                    <a:lnTo>
                      <a:pt x="34" y="43"/>
                    </a:lnTo>
                    <a:lnTo>
                      <a:pt x="35" y="44"/>
                    </a:lnTo>
                    <a:lnTo>
                      <a:pt x="35" y="45"/>
                    </a:lnTo>
                    <a:lnTo>
                      <a:pt x="36" y="46"/>
                    </a:lnTo>
                    <a:lnTo>
                      <a:pt x="37" y="47"/>
                    </a:ln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" name="Freeform 136"/>
              <p:cNvSpPr>
                <a:spLocks/>
              </p:cNvSpPr>
              <p:nvPr/>
            </p:nvSpPr>
            <p:spPr bwMode="auto">
              <a:xfrm>
                <a:off x="-314" y="1812"/>
                <a:ext cx="20" cy="18"/>
              </a:xfrm>
              <a:custGeom>
                <a:avLst/>
                <a:gdLst>
                  <a:gd name="T0" fmla="*/ 0 w 20"/>
                  <a:gd name="T1" fmla="*/ 0 h 18"/>
                  <a:gd name="T2" fmla="*/ 20 w 20"/>
                  <a:gd name="T3" fmla="*/ 18 h 18"/>
                  <a:gd name="T4" fmla="*/ 0 w 20"/>
                  <a:gd name="T5" fmla="*/ 5 h 18"/>
                  <a:gd name="T6" fmla="*/ 0 w 20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8"/>
                  <a:gd name="T14" fmla="*/ 20 w 20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8">
                    <a:moveTo>
                      <a:pt x="0" y="0"/>
                    </a:moveTo>
                    <a:lnTo>
                      <a:pt x="20" y="18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6" name="Freeform 137"/>
              <p:cNvSpPr>
                <a:spLocks/>
              </p:cNvSpPr>
              <p:nvPr/>
            </p:nvSpPr>
            <p:spPr bwMode="auto">
              <a:xfrm>
                <a:off x="-295" y="1791"/>
                <a:ext cx="8" cy="22"/>
              </a:xfrm>
              <a:custGeom>
                <a:avLst/>
                <a:gdLst>
                  <a:gd name="T0" fmla="*/ 0 w 8"/>
                  <a:gd name="T1" fmla="*/ 1 h 22"/>
                  <a:gd name="T2" fmla="*/ 8 w 8"/>
                  <a:gd name="T3" fmla="*/ 22 h 22"/>
                  <a:gd name="T4" fmla="*/ 4 w 8"/>
                  <a:gd name="T5" fmla="*/ 0 h 22"/>
                  <a:gd name="T6" fmla="*/ 0 w 8"/>
                  <a:gd name="T7" fmla="*/ 1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2"/>
                  <a:gd name="T14" fmla="*/ 8 w 8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2">
                    <a:moveTo>
                      <a:pt x="0" y="1"/>
                    </a:moveTo>
                    <a:lnTo>
                      <a:pt x="8" y="22"/>
                    </a:ln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7" name="Freeform 138"/>
              <p:cNvSpPr>
                <a:spLocks/>
              </p:cNvSpPr>
              <p:nvPr/>
            </p:nvSpPr>
            <p:spPr bwMode="auto">
              <a:xfrm>
                <a:off x="-271" y="1786"/>
                <a:ext cx="10" cy="31"/>
              </a:xfrm>
              <a:custGeom>
                <a:avLst/>
                <a:gdLst>
                  <a:gd name="T0" fmla="*/ 7 w 10"/>
                  <a:gd name="T1" fmla="*/ 0 h 31"/>
                  <a:gd name="T2" fmla="*/ 0 w 10"/>
                  <a:gd name="T3" fmla="*/ 31 h 31"/>
                  <a:gd name="T4" fmla="*/ 10 w 10"/>
                  <a:gd name="T5" fmla="*/ 4 h 31"/>
                  <a:gd name="T6" fmla="*/ 7 w 10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31"/>
                  <a:gd name="T14" fmla="*/ 10 w 10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31">
                    <a:moveTo>
                      <a:pt x="7" y="0"/>
                    </a:moveTo>
                    <a:lnTo>
                      <a:pt x="0" y="31"/>
                    </a:lnTo>
                    <a:lnTo>
                      <a:pt x="1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8" name="Freeform 139"/>
              <p:cNvSpPr>
                <a:spLocks/>
              </p:cNvSpPr>
              <p:nvPr/>
            </p:nvSpPr>
            <p:spPr bwMode="auto">
              <a:xfrm>
                <a:off x="-262" y="1818"/>
                <a:ext cx="19" cy="12"/>
              </a:xfrm>
              <a:custGeom>
                <a:avLst/>
                <a:gdLst>
                  <a:gd name="T0" fmla="*/ 18 w 19"/>
                  <a:gd name="T1" fmla="*/ 0 h 12"/>
                  <a:gd name="T2" fmla="*/ 0 w 19"/>
                  <a:gd name="T3" fmla="*/ 12 h 12"/>
                  <a:gd name="T4" fmla="*/ 19 w 19"/>
                  <a:gd name="T5" fmla="*/ 6 h 12"/>
                  <a:gd name="T6" fmla="*/ 18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2"/>
                  <a:gd name="T14" fmla="*/ 19 w 19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2">
                    <a:moveTo>
                      <a:pt x="18" y="0"/>
                    </a:moveTo>
                    <a:lnTo>
                      <a:pt x="0" y="12"/>
                    </a:lnTo>
                    <a:lnTo>
                      <a:pt x="19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9" name="Freeform 140"/>
              <p:cNvSpPr>
                <a:spLocks/>
              </p:cNvSpPr>
              <p:nvPr/>
            </p:nvSpPr>
            <p:spPr bwMode="auto">
              <a:xfrm>
                <a:off x="-313" y="1852"/>
                <a:ext cx="15" cy="16"/>
              </a:xfrm>
              <a:custGeom>
                <a:avLst/>
                <a:gdLst>
                  <a:gd name="T0" fmla="*/ 15 w 15"/>
                  <a:gd name="T1" fmla="*/ 0 h 16"/>
                  <a:gd name="T2" fmla="*/ 0 w 15"/>
                  <a:gd name="T3" fmla="*/ 12 h 16"/>
                  <a:gd name="T4" fmla="*/ 3 w 15"/>
                  <a:gd name="T5" fmla="*/ 16 h 16"/>
                  <a:gd name="T6" fmla="*/ 15 w 15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6"/>
                  <a:gd name="T14" fmla="*/ 15 w 15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6">
                    <a:moveTo>
                      <a:pt x="15" y="0"/>
                    </a:moveTo>
                    <a:lnTo>
                      <a:pt x="0" y="12"/>
                    </a:lnTo>
                    <a:lnTo>
                      <a:pt x="3" y="1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0" name="Freeform 141"/>
              <p:cNvSpPr>
                <a:spLocks/>
              </p:cNvSpPr>
              <p:nvPr/>
            </p:nvSpPr>
            <p:spPr bwMode="auto">
              <a:xfrm>
                <a:off x="-261" y="1855"/>
                <a:ext cx="14" cy="14"/>
              </a:xfrm>
              <a:custGeom>
                <a:avLst/>
                <a:gdLst>
                  <a:gd name="T0" fmla="*/ 0 w 14"/>
                  <a:gd name="T1" fmla="*/ 0 h 14"/>
                  <a:gd name="T2" fmla="*/ 14 w 14"/>
                  <a:gd name="T3" fmla="*/ 7 h 14"/>
                  <a:gd name="T4" fmla="*/ 11 w 14"/>
                  <a:gd name="T5" fmla="*/ 14 h 14"/>
                  <a:gd name="T6" fmla="*/ 0 w 1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4"/>
                  <a:gd name="T14" fmla="*/ 14 w 1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4">
                    <a:moveTo>
                      <a:pt x="0" y="0"/>
                    </a:moveTo>
                    <a:lnTo>
                      <a:pt x="14" y="7"/>
                    </a:lnTo>
                    <a:lnTo>
                      <a:pt x="11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pic>
          <p:nvPicPr>
            <p:cNvPr id="126" name="Picture 25" descr="BS00892_"/>
            <p:cNvPicPr>
              <a:picLocks noChangeAspect="1" noChangeArrowheads="1"/>
            </p:cNvPicPr>
            <p:nvPr/>
          </p:nvPicPr>
          <p:blipFill>
            <a:blip r:embed="rId7" cstate="print">
              <a:lum bright="6000" contrast="-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462" y="5568363"/>
              <a:ext cx="926075" cy="590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23" descr="그림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7295" y="5133207"/>
              <a:ext cx="404799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Picture 23" descr="그림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626361" y="5133207"/>
              <a:ext cx="404800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Text Box 16"/>
            <p:cNvSpPr txBox="1">
              <a:spLocks noChangeArrowheads="1"/>
            </p:cNvSpPr>
            <p:nvPr/>
          </p:nvSpPr>
          <p:spPr bwMode="auto">
            <a:xfrm>
              <a:off x="3031075" y="6320951"/>
              <a:ext cx="2263775" cy="25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sz="1300" b="1" dirty="0" smtClean="0">
                  <a:latin typeface="+mn-lt"/>
                  <a:ea typeface="가는각진제목체" panose="02030600000101010101" pitchFamily="18" charset="-127"/>
                </a:rPr>
                <a:t>(2017</a:t>
              </a:r>
              <a:r>
                <a:rPr lang="ko-KR" altLang="en-US" sz="1300" b="1" dirty="0" smtClean="0">
                  <a:latin typeface="+mn-lt"/>
                  <a:ea typeface="가는각진제목체" panose="02030600000101010101" pitchFamily="18" charset="-127"/>
                </a:rPr>
                <a:t>년 </a:t>
              </a:r>
              <a:r>
                <a:rPr lang="en-US" altLang="ko-KR" sz="1300" b="1" dirty="0" smtClean="0">
                  <a:latin typeface="+mn-lt"/>
                  <a:ea typeface="가는각진제목체" panose="02030600000101010101" pitchFamily="18" charset="-127"/>
                </a:rPr>
                <a:t>12</a:t>
              </a:r>
              <a:r>
                <a:rPr lang="ko-KR" altLang="en-US" sz="1300" b="1" dirty="0" smtClean="0">
                  <a:latin typeface="+mn-lt"/>
                  <a:ea typeface="가는각진제목체" panose="02030600000101010101" pitchFamily="18" charset="-127"/>
                </a:rPr>
                <a:t>월 </a:t>
              </a:r>
              <a:r>
                <a:rPr lang="en-US" altLang="ko-KR" sz="1300" b="1" dirty="0" smtClean="0">
                  <a:latin typeface="+mn-lt"/>
                  <a:ea typeface="가는각진제목체" panose="02030600000101010101" pitchFamily="18" charset="-127"/>
                </a:rPr>
                <a:t>12</a:t>
              </a:r>
              <a:r>
                <a:rPr lang="ko-KR" altLang="en-US" sz="1300" b="1" dirty="0" smtClean="0">
                  <a:latin typeface="+mn-lt"/>
                  <a:ea typeface="가는각진제목체" panose="02030600000101010101" pitchFamily="18" charset="-127"/>
                </a:rPr>
                <a:t>일까지 </a:t>
              </a:r>
              <a:r>
                <a:rPr lang="en-US" altLang="ko-KR" sz="1300" b="1" dirty="0" smtClean="0">
                  <a:latin typeface="+mn-lt"/>
                  <a:ea typeface="가는각진제목체" panose="02030600000101010101" pitchFamily="18" charset="-127"/>
                </a:rPr>
                <a:t>)</a:t>
              </a:r>
              <a:endParaRPr lang="en-US" altLang="ko-KR" sz="1300" b="1" dirty="0">
                <a:latin typeface="+mn-lt"/>
                <a:ea typeface="가는각진제목체" panose="02030600000101010101" pitchFamily="18" charset="-127"/>
              </a:endParaRPr>
            </a:p>
          </p:txBody>
        </p:sp>
        <p:sp>
          <p:nvSpPr>
            <p:cNvPr id="130" name="Text Box 16"/>
            <p:cNvSpPr txBox="1">
              <a:spLocks noChangeArrowheads="1"/>
            </p:cNvSpPr>
            <p:nvPr/>
          </p:nvSpPr>
          <p:spPr bwMode="auto">
            <a:xfrm>
              <a:off x="5489671" y="6320953"/>
              <a:ext cx="2263775" cy="425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sz="1300" b="1" dirty="0" smtClean="0">
                  <a:latin typeface="+mn-lt"/>
                  <a:ea typeface="가는각진제목체" panose="02030600000101010101" pitchFamily="18" charset="-127"/>
                </a:rPr>
                <a:t>(12</a:t>
              </a:r>
              <a:r>
                <a:rPr lang="ko-KR" altLang="en-US" sz="1300" b="1" dirty="0" smtClean="0">
                  <a:latin typeface="+mn-lt"/>
                  <a:ea typeface="가는각진제목체" panose="02030600000101010101" pitchFamily="18" charset="-127"/>
                </a:rPr>
                <a:t>월</a:t>
              </a:r>
              <a:r>
                <a:rPr lang="en-US" altLang="ko-KR" sz="1300" b="1" dirty="0" smtClean="0">
                  <a:latin typeface="+mn-lt"/>
                  <a:ea typeface="가는각진제목체" panose="02030600000101010101" pitchFamily="18" charset="-127"/>
                </a:rPr>
                <a:t>26</a:t>
              </a:r>
              <a:r>
                <a:rPr lang="ko-KR" altLang="en-US" sz="1300" b="1" dirty="0" smtClean="0">
                  <a:latin typeface="+mn-lt"/>
                  <a:ea typeface="가는각진제목체" panose="02030600000101010101" pitchFamily="18" charset="-127"/>
                </a:rPr>
                <a:t>일 오리엔테이션 및 교육개강</a:t>
              </a:r>
              <a:r>
                <a:rPr lang="en-US" altLang="ko-KR" sz="1300" b="1" dirty="0" smtClean="0">
                  <a:latin typeface="+mn-lt"/>
                  <a:ea typeface="가는각진제목체" panose="02030600000101010101" pitchFamily="18" charset="-127"/>
                </a:rPr>
                <a:t>)</a:t>
              </a:r>
              <a:endParaRPr lang="en-US" altLang="ko-KR" sz="1300" b="1" dirty="0">
                <a:latin typeface="+mn-lt"/>
                <a:ea typeface="가는각진제목체" panose="02030600000101010101" pitchFamily="18" charset="-127"/>
              </a:endParaRPr>
            </a:p>
          </p:txBody>
        </p:sp>
        <p:sp>
          <p:nvSpPr>
            <p:cNvPr id="131" name="Text Box 16"/>
            <p:cNvSpPr txBox="1">
              <a:spLocks noChangeArrowheads="1"/>
            </p:cNvSpPr>
            <p:nvPr/>
          </p:nvSpPr>
          <p:spPr bwMode="auto">
            <a:xfrm>
              <a:off x="7373008" y="6320952"/>
              <a:ext cx="2431482" cy="25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sz="1300" b="1" dirty="0" smtClean="0">
                  <a:latin typeface="+mn-lt"/>
                  <a:ea typeface="가는각진제목체" panose="02030600000101010101" pitchFamily="18" charset="-127"/>
                </a:rPr>
                <a:t>        (</a:t>
              </a:r>
              <a:r>
                <a:rPr lang="ko-KR" altLang="en-US" sz="1300" b="1" dirty="0" smtClean="0">
                  <a:latin typeface="+mn-lt"/>
                  <a:ea typeface="가는각진제목체" panose="02030600000101010101" pitchFamily="18" charset="-127"/>
                </a:rPr>
                <a:t>교육종료 후</a:t>
              </a:r>
              <a:r>
                <a:rPr lang="en-US" altLang="ko-KR" sz="1300" b="1" dirty="0" smtClean="0">
                  <a:latin typeface="+mn-lt"/>
                  <a:ea typeface="가는각진제목체" panose="02030600000101010101" pitchFamily="18" charset="-127"/>
                </a:rPr>
                <a:t> 6</a:t>
              </a:r>
              <a:r>
                <a:rPr lang="ko-KR" altLang="en-US" sz="1300" b="1" dirty="0" smtClean="0">
                  <a:latin typeface="+mn-lt"/>
                  <a:ea typeface="가는각진제목체" panose="02030600000101010101" pitchFamily="18" charset="-127"/>
                </a:rPr>
                <a:t>개월간</a:t>
              </a:r>
              <a:r>
                <a:rPr lang="en-US" altLang="ko-KR" sz="1300" b="1" dirty="0" smtClean="0">
                  <a:latin typeface="+mn-lt"/>
                  <a:ea typeface="가는각진제목체" panose="02030600000101010101" pitchFamily="18" charset="-127"/>
                </a:rPr>
                <a:t>)</a:t>
              </a:r>
              <a:endParaRPr lang="en-US" altLang="ko-KR" sz="1300" b="1" dirty="0">
                <a:latin typeface="+mn-lt"/>
                <a:ea typeface="가는각진제목체" panose="02030600000101010101" pitchFamily="18" charset="-127"/>
              </a:endParaRPr>
            </a:p>
          </p:txBody>
        </p:sp>
        <p:sp>
          <p:nvSpPr>
            <p:cNvPr id="132" name="Text Box 16"/>
            <p:cNvSpPr txBox="1">
              <a:spLocks noChangeArrowheads="1"/>
            </p:cNvSpPr>
            <p:nvPr/>
          </p:nvSpPr>
          <p:spPr bwMode="auto">
            <a:xfrm>
              <a:off x="425915" y="6320951"/>
              <a:ext cx="2263772" cy="25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sz="1300" b="1" dirty="0" smtClean="0">
                  <a:latin typeface="+mn-lt"/>
                  <a:ea typeface="가는각진제목체" panose="02030600000101010101" pitchFamily="18" charset="-127"/>
                </a:rPr>
                <a:t>(</a:t>
              </a:r>
              <a:r>
                <a:rPr lang="ko-KR" altLang="en-US" sz="1300" b="1" dirty="0" err="1" smtClean="0">
                  <a:latin typeface="+mn-lt"/>
                  <a:ea typeface="가는각진제목체" panose="02030600000101010101" pitchFamily="18" charset="-127"/>
                </a:rPr>
                <a:t>교육시작전</a:t>
              </a:r>
              <a:r>
                <a:rPr lang="en-US" altLang="ko-KR" sz="1300" b="1" dirty="0" smtClean="0">
                  <a:latin typeface="+mn-lt"/>
                  <a:ea typeface="가는각진제목체" panose="02030600000101010101" pitchFamily="18" charset="-127"/>
                </a:rPr>
                <a:t>,</a:t>
              </a:r>
              <a:r>
                <a:rPr lang="ko-KR" altLang="en-US" sz="1300" b="1" dirty="0" smtClean="0">
                  <a:latin typeface="+mn-lt"/>
                  <a:ea typeface="가는각진제목체" panose="02030600000101010101" pitchFamily="18" charset="-127"/>
                </a:rPr>
                <a:t> </a:t>
              </a:r>
              <a:r>
                <a:rPr lang="en-US" altLang="ko-KR" sz="1300" b="1" dirty="0" smtClean="0">
                  <a:latin typeface="+mn-lt"/>
                  <a:ea typeface="가는각진제목체" panose="02030600000101010101" pitchFamily="18" charset="-127"/>
                </a:rPr>
                <a:t>10</a:t>
              </a:r>
              <a:r>
                <a:rPr lang="ko-KR" altLang="en-US" sz="1300" b="1" dirty="0" smtClean="0">
                  <a:latin typeface="+mn-lt"/>
                  <a:ea typeface="가는각진제목체" panose="02030600000101010101" pitchFamily="18" charset="-127"/>
                </a:rPr>
                <a:t>월</a:t>
              </a:r>
              <a:r>
                <a:rPr lang="en-US" altLang="ko-KR" sz="1300" b="1" dirty="0" smtClean="0">
                  <a:latin typeface="+mn-lt"/>
                  <a:ea typeface="가는각진제목체" panose="02030600000101010101" pitchFamily="18" charset="-127"/>
                </a:rPr>
                <a:t>-12</a:t>
              </a:r>
              <a:r>
                <a:rPr lang="ko-KR" altLang="en-US" sz="1300" b="1" dirty="0" smtClean="0">
                  <a:latin typeface="+mn-lt"/>
                  <a:ea typeface="가는각진제목체" panose="02030600000101010101" pitchFamily="18" charset="-127"/>
                </a:rPr>
                <a:t>월</a:t>
              </a:r>
              <a:r>
                <a:rPr lang="en-US" altLang="ko-KR" sz="1300" b="1" dirty="0" smtClean="0">
                  <a:latin typeface="+mn-lt"/>
                  <a:ea typeface="가는각진제목체" panose="02030600000101010101" pitchFamily="18" charset="-127"/>
                </a:rPr>
                <a:t>)</a:t>
              </a:r>
              <a:endParaRPr lang="en-US" altLang="ko-KR" sz="1300" b="1" dirty="0">
                <a:latin typeface="+mn-lt"/>
                <a:ea typeface="가는각진제목체" panose="02030600000101010101" pitchFamily="18" charset="-127"/>
              </a:endParaRPr>
            </a:p>
          </p:txBody>
        </p:sp>
      </p:grpSp>
      <p:sp>
        <p:nvSpPr>
          <p:cNvPr id="141" name="모서리가 둥근 직사각형 140"/>
          <p:cNvSpPr/>
          <p:nvPr/>
        </p:nvSpPr>
        <p:spPr bwMode="auto">
          <a:xfrm>
            <a:off x="1331640" y="5013176"/>
            <a:ext cx="1728192" cy="360040"/>
          </a:xfrm>
          <a:prstGeom prst="roundRect">
            <a:avLst/>
          </a:prstGeom>
          <a:solidFill>
            <a:srgbClr val="0033C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 smtClean="0">
                <a:solidFill>
                  <a:schemeClr val="bg1"/>
                </a:solidFill>
              </a:rPr>
              <a:t>[1] 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교육생 모집 및 홍보 </a:t>
            </a:r>
            <a:endParaRPr lang="en-US" altLang="ko-KR" sz="1200" b="1" dirty="0" smtClean="0">
              <a:solidFill>
                <a:schemeClr val="bg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2" name="모서리가 둥근 직사각형 141"/>
          <p:cNvSpPr/>
          <p:nvPr/>
        </p:nvSpPr>
        <p:spPr bwMode="auto">
          <a:xfrm>
            <a:off x="3419872" y="5013176"/>
            <a:ext cx="1728192" cy="360040"/>
          </a:xfrm>
          <a:prstGeom prst="roundRect">
            <a:avLst/>
          </a:prstGeom>
          <a:solidFill>
            <a:srgbClr val="0033C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 smtClean="0">
                <a:solidFill>
                  <a:schemeClr val="bg1"/>
                </a:solidFill>
              </a:rPr>
              <a:t>[2] 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교육생 접수 및 선발  </a:t>
            </a:r>
            <a:endParaRPr lang="en-US" altLang="ko-KR" sz="1200" b="1" dirty="0" smtClean="0">
              <a:solidFill>
                <a:schemeClr val="bg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3" name="모서리가 둥근 직사각형 142"/>
          <p:cNvSpPr/>
          <p:nvPr/>
        </p:nvSpPr>
        <p:spPr bwMode="auto">
          <a:xfrm>
            <a:off x="5436096" y="5013176"/>
            <a:ext cx="1872208" cy="360040"/>
          </a:xfrm>
          <a:prstGeom prst="roundRect">
            <a:avLst/>
          </a:prstGeom>
          <a:solidFill>
            <a:srgbClr val="0033C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 smtClean="0">
                <a:solidFill>
                  <a:schemeClr val="bg1"/>
                </a:solidFill>
              </a:rPr>
              <a:t>[3] 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오리엔테이션 및 교육 </a:t>
            </a:r>
            <a:endParaRPr lang="en-US" altLang="ko-KR" sz="1200" b="1" dirty="0" smtClean="0">
              <a:solidFill>
                <a:schemeClr val="bg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4" name="모서리가 둥근 직사각형 143"/>
          <p:cNvSpPr/>
          <p:nvPr/>
        </p:nvSpPr>
        <p:spPr bwMode="auto">
          <a:xfrm>
            <a:off x="7524328" y="5013176"/>
            <a:ext cx="1440160" cy="360040"/>
          </a:xfrm>
          <a:prstGeom prst="roundRect">
            <a:avLst/>
          </a:prstGeom>
          <a:solidFill>
            <a:srgbClr val="0033C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 smtClean="0">
                <a:solidFill>
                  <a:schemeClr val="bg1"/>
                </a:solidFill>
              </a:rPr>
              <a:t>[4] 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사후관리</a:t>
            </a:r>
            <a:endParaRPr lang="en-US" altLang="ko-KR" sz="1200" b="1" dirty="0" smtClean="0">
              <a:solidFill>
                <a:schemeClr val="bg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17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140968" y="-4059832"/>
            <a:ext cx="1606530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fontAlgn="auto">
              <a:spcBef>
                <a:spcPts val="300"/>
              </a:spcBef>
              <a:spcAft>
                <a:spcPts val="0"/>
              </a:spcAft>
            </a:pPr>
            <a:r>
              <a:rPr lang="en-US" altLang="ko-KR" sz="2000" b="1" dirty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3</a:t>
            </a:r>
            <a:r>
              <a:rPr kumimoji="0" lang="en-US" altLang="ko-KR" sz="20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  <a:ea typeface="+mn-ea"/>
              </a:rPr>
              <a:t>. </a:t>
            </a:r>
            <a:r>
              <a:rPr lang="ko-KR" altLang="en-US" sz="20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교육내용 </a:t>
            </a:r>
            <a:endParaRPr kumimoji="0" lang="ko-KR" altLang="en-US" sz="2000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  <a:ea typeface="+mn-ea"/>
            </a:endParaRPr>
          </a:p>
        </p:txBody>
      </p:sp>
      <p:sp>
        <p:nvSpPr>
          <p:cNvPr id="40" name="제목 1"/>
          <p:cNvSpPr txBox="1">
            <a:spLocks/>
          </p:cNvSpPr>
          <p:nvPr/>
        </p:nvSpPr>
        <p:spPr>
          <a:xfrm>
            <a:off x="-4501008" y="-4910285"/>
            <a:ext cx="8229600" cy="70643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Ⅰ</a:t>
            </a:r>
            <a:r>
              <a:rPr kumimoji="1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. </a:t>
            </a:r>
            <a:r>
              <a:rPr kumimoji="1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rPr>
              <a:t>교육개요</a:t>
            </a:r>
            <a:endParaRPr kumimoji="1" lang="ko-KR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j-cs"/>
            </a:endParaRPr>
          </a:p>
        </p:txBody>
      </p:sp>
      <p:graphicFrame>
        <p:nvGraphicFramePr>
          <p:cNvPr id="41" name="표 40"/>
          <p:cNvGraphicFramePr>
            <a:graphicFrameLocks noGrp="1"/>
          </p:cNvGraphicFramePr>
          <p:nvPr/>
        </p:nvGraphicFramePr>
        <p:xfrm>
          <a:off x="899594" y="2852937"/>
          <a:ext cx="7416822" cy="377258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83364"/>
                <a:gridCol w="4450094"/>
                <a:gridCol w="1483364"/>
              </a:tblGrid>
              <a:tr h="3600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0" spc="-150" dirty="0" smtClean="0">
                          <a:solidFill>
                            <a:schemeClr val="bg1"/>
                          </a:soli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구분 </a:t>
                      </a:r>
                      <a:endParaRPr lang="ko-KR" altLang="en-US" sz="1200" kern="0" spc="-150" dirty="0">
                        <a:solidFill>
                          <a:schemeClr val="bg1"/>
                        </a:soli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0" spc="-150" dirty="0" smtClean="0">
                          <a:solidFill>
                            <a:schemeClr val="bg1"/>
                          </a:soli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교과목 </a:t>
                      </a:r>
                      <a:endParaRPr lang="ko-KR" altLang="en-US" sz="1200" kern="0" spc="-150" dirty="0">
                        <a:solidFill>
                          <a:schemeClr val="bg1"/>
                        </a:soli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0" spc="-150" dirty="0" smtClean="0">
                          <a:solidFill>
                            <a:schemeClr val="bg1"/>
                          </a:soli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기간 </a:t>
                      </a:r>
                      <a:r>
                        <a:rPr lang="en-US" altLang="ko-KR" sz="1200" kern="0" spc="-150" dirty="0" smtClean="0">
                          <a:solidFill>
                            <a:schemeClr val="bg1"/>
                          </a:soli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200" kern="0" spc="-150" dirty="0" smtClean="0">
                          <a:solidFill>
                            <a:schemeClr val="bg1"/>
                          </a:soli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시간</a:t>
                      </a:r>
                      <a:r>
                        <a:rPr lang="en-US" altLang="ko-KR" sz="1200" kern="0" spc="-150" dirty="0" smtClean="0">
                          <a:solidFill>
                            <a:schemeClr val="bg1"/>
                          </a:soli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) </a:t>
                      </a:r>
                      <a:endParaRPr lang="ko-KR" altLang="en-US" sz="1200" kern="0" spc="-150" dirty="0">
                        <a:solidFill>
                          <a:schemeClr val="bg1"/>
                        </a:soli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  <a:tr h="486725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기초</a:t>
                      </a:r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기반기술 </a:t>
                      </a:r>
                      <a:endParaRPr lang="ko-KR" altLang="en-US" sz="1200" kern="0" spc="-150" dirty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관계형</a:t>
                      </a:r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데이터베이스 입문과 </a:t>
                      </a:r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SQL </a:t>
                      </a:r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실무 활용</a:t>
                      </a:r>
                    </a:p>
                    <a:p>
                      <a:pPr algn="ctr" latinLnBrk="1"/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Administration Workshop 1 : </a:t>
                      </a:r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구축과 활용</a:t>
                      </a:r>
                      <a:endParaRPr lang="ko-KR" altLang="en-US" sz="1200" kern="0" spc="-150" dirty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5</a:t>
                      </a:r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일</a:t>
                      </a:r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(40H)</a:t>
                      </a:r>
                      <a:endParaRPr lang="ko-KR" altLang="en-US" sz="1200" kern="0" spc="-150" dirty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72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데이터베이스 </a:t>
                      </a:r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Administration Workshop II : </a:t>
                      </a:r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백업과 트러블슈팅</a:t>
                      </a:r>
                      <a:endParaRPr lang="ko-KR" altLang="en-US" sz="1200" kern="0" spc="-150" dirty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5</a:t>
                      </a:r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일</a:t>
                      </a:r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(40H)</a:t>
                      </a:r>
                      <a:endParaRPr lang="ko-KR" altLang="en-US" sz="1200" kern="0" spc="-150" dirty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7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Java Programming </a:t>
                      </a:r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중급</a:t>
                      </a:r>
                      <a:endParaRPr lang="ko-KR" altLang="en-US" sz="1200" kern="0" spc="-150" dirty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5</a:t>
                      </a:r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일</a:t>
                      </a:r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(40H)</a:t>
                      </a:r>
                      <a:endParaRPr lang="ko-KR" altLang="en-US" sz="1200" kern="0" spc="-150" dirty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JSP </a:t>
                      </a:r>
                      <a:r>
                        <a:rPr lang="en-US" altLang="ko-KR" sz="12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Servlet</a:t>
                      </a:r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실습 활용</a:t>
                      </a:r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/ </a:t>
                      </a:r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알고리즘</a:t>
                      </a:r>
                      <a:endParaRPr lang="ko-KR" altLang="en-US" sz="1200" kern="0" spc="-150" dirty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10</a:t>
                      </a:r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일</a:t>
                      </a:r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(80H)</a:t>
                      </a:r>
                      <a:endParaRPr lang="ko-KR" altLang="en-US" sz="1200" kern="0" spc="-150" dirty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빅데이터</a:t>
                      </a:r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</a:t>
                      </a:r>
                      <a:endParaRPr lang="en-US" altLang="ko-KR" sz="12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기술 </a:t>
                      </a:r>
                      <a:endParaRPr lang="ko-KR" altLang="en-US" sz="1200" kern="0" spc="-150" dirty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파이썬</a:t>
                      </a:r>
                      <a:endParaRPr lang="ko-KR" altLang="en-US" sz="1200" kern="0" spc="-150" dirty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5</a:t>
                      </a:r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일</a:t>
                      </a:r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(40H)</a:t>
                      </a:r>
                      <a:endParaRPr lang="ko-KR" altLang="en-US" sz="1200" kern="0" spc="-150" dirty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R  Enterprise Essentials</a:t>
                      </a:r>
                      <a:endParaRPr lang="ko-KR" altLang="en-US" sz="1200" kern="0" spc="-150" dirty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5</a:t>
                      </a:r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일</a:t>
                      </a:r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(40H)</a:t>
                      </a:r>
                      <a:endParaRPr lang="ko-KR" altLang="en-US" sz="12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2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Hadoop</a:t>
                      </a:r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Enterprise Essentials</a:t>
                      </a:r>
                      <a:endParaRPr lang="ko-KR" altLang="en-US" sz="12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5</a:t>
                      </a:r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일</a:t>
                      </a:r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(40H)</a:t>
                      </a:r>
                      <a:endParaRPr lang="ko-KR" altLang="en-US" sz="12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2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빅</a:t>
                      </a:r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데이터 시각화 프로젝트</a:t>
                      </a:r>
                      <a:endParaRPr lang="ko-KR" altLang="en-US" sz="1200" kern="0" spc="-150" dirty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5</a:t>
                      </a:r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일</a:t>
                      </a:r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(40H)</a:t>
                      </a:r>
                      <a:endParaRPr lang="ko-KR" altLang="en-US" sz="1200" kern="0" spc="-150" dirty="0" smtClean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조별 </a:t>
                      </a:r>
                      <a:r>
                        <a:rPr lang="ko-KR" altLang="en-US" sz="1200" kern="0" spc="-150" dirty="0" err="1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멘토링</a:t>
                      </a:r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</a:t>
                      </a:r>
                      <a:endParaRPr lang="ko-KR" altLang="en-US" sz="1200" kern="0" spc="-150" dirty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조별로 진행되는 인사담당자와</a:t>
                      </a:r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취업역량강화 </a:t>
                      </a:r>
                      <a:endParaRPr lang="ko-KR" altLang="en-US" sz="1200" kern="0" spc="-150" dirty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5</a:t>
                      </a:r>
                      <a:r>
                        <a:rPr lang="ko-KR" altLang="en-US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일 </a:t>
                      </a:r>
                      <a:r>
                        <a:rPr lang="en-US" altLang="ko-KR" sz="1200" kern="0" spc="-150" dirty="0" smtClean="0">
                          <a:gradFill>
                            <a:gsLst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4F81BD">
                                  <a:tint val="23500"/>
                                  <a:satMod val="160000"/>
                                </a:srgbClr>
                              </a:gs>
                            </a:gsLst>
                            <a:lin ang="5400000" scaled="0"/>
                          </a:gra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(40H) </a:t>
                      </a:r>
                      <a:endParaRPr lang="ko-KR" altLang="en-US" sz="1200" kern="0" spc="-150" dirty="0">
                        <a:gradFill>
                          <a:gsLst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4F81BD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0" spc="-150" dirty="0" smtClean="0">
                          <a:solidFill>
                            <a:schemeClr val="bg1"/>
                          </a:soli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총 교육시간</a:t>
                      </a:r>
                      <a:endParaRPr lang="ko-KR" altLang="en-US" sz="1200" kern="0" spc="-150" dirty="0">
                        <a:solidFill>
                          <a:schemeClr val="bg1"/>
                        </a:soli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0" spc="-150" dirty="0" smtClean="0">
                          <a:solidFill>
                            <a:schemeClr val="bg1"/>
                          </a:soli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50</a:t>
                      </a:r>
                      <a:r>
                        <a:rPr lang="ko-KR" altLang="en-US" sz="1200" kern="0" spc="-150" dirty="0" smtClean="0">
                          <a:solidFill>
                            <a:schemeClr val="bg1"/>
                          </a:soli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일</a:t>
                      </a:r>
                      <a:r>
                        <a:rPr lang="en-US" altLang="ko-KR" sz="1200" kern="0" spc="-150" dirty="0" smtClean="0">
                          <a:solidFill>
                            <a:schemeClr val="bg1"/>
                          </a:solidFill>
                          <a:latin typeface="HY울릉도B" pitchFamily="18" charset="-127"/>
                          <a:ea typeface="HY울릉도B" pitchFamily="18" charset="-127"/>
                          <a:cs typeface="+mn-cs"/>
                        </a:rPr>
                        <a:t>(400H)</a:t>
                      </a:r>
                      <a:endParaRPr lang="ko-KR" altLang="en-US" sz="1200" kern="0" spc="-150" dirty="0">
                        <a:solidFill>
                          <a:schemeClr val="bg1"/>
                        </a:solidFill>
                        <a:latin typeface="HY울릉도B" pitchFamily="18" charset="-127"/>
                        <a:ea typeface="HY울릉도B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sp>
        <p:nvSpPr>
          <p:cNvPr id="42" name="직사각형 41"/>
          <p:cNvSpPr/>
          <p:nvPr/>
        </p:nvSpPr>
        <p:spPr>
          <a:xfrm>
            <a:off x="395536" y="764704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□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교육내용</a:t>
            </a:r>
            <a:r>
              <a:rPr lang="en-US" altLang="ko-KR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: </a:t>
            </a:r>
            <a:r>
              <a:rPr lang="ko-KR" altLang="en-US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 </a:t>
            </a:r>
          </a:p>
        </p:txBody>
      </p:sp>
      <p:sp>
        <p:nvSpPr>
          <p:cNvPr id="43" name="제목 1"/>
          <p:cNvSpPr>
            <a:spLocks noGrp="1"/>
          </p:cNvSpPr>
          <p:nvPr>
            <p:ph type="title"/>
          </p:nvPr>
        </p:nvSpPr>
        <p:spPr>
          <a:xfrm>
            <a:off x="251520" y="23763"/>
            <a:ext cx="8229600" cy="706437"/>
          </a:xfrm>
        </p:spPr>
        <p:txBody>
          <a:bodyPr/>
          <a:lstStyle/>
          <a:p>
            <a:r>
              <a:rPr lang="en-US" altLang="ko-KR" kern="12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Ⅰ</a:t>
            </a:r>
            <a:r>
              <a:rPr lang="en-US" altLang="ko-KR" dirty="0" smtClean="0"/>
              <a:t>. </a:t>
            </a:r>
            <a:r>
              <a:rPr lang="ko-KR" altLang="en-US" dirty="0" smtClean="0"/>
              <a:t>교육개요</a:t>
            </a:r>
            <a:endParaRPr lang="ko-KR" altLang="en-US" dirty="0"/>
          </a:p>
        </p:txBody>
      </p:sp>
      <p:grpSp>
        <p:nvGrpSpPr>
          <p:cNvPr id="44" name="그룹 43"/>
          <p:cNvGrpSpPr/>
          <p:nvPr/>
        </p:nvGrpSpPr>
        <p:grpSpPr>
          <a:xfrm>
            <a:off x="914665" y="1268760"/>
            <a:ext cx="7401751" cy="1318224"/>
            <a:chOff x="250077" y="1791499"/>
            <a:chExt cx="8335952" cy="1875474"/>
          </a:xfrm>
        </p:grpSpPr>
        <p:sp>
          <p:nvSpPr>
            <p:cNvPr id="45" name="이등변 삼각형 44"/>
            <p:cNvSpPr/>
            <p:nvPr/>
          </p:nvSpPr>
          <p:spPr>
            <a:xfrm rot="5400000">
              <a:off x="2618319" y="2901680"/>
              <a:ext cx="687875" cy="192262"/>
            </a:xfrm>
            <a:prstGeom prst="triangle">
              <a:avLst/>
            </a:prstGeom>
            <a:gradFill>
              <a:gsLst>
                <a:gs pos="12000">
                  <a:srgbClr val="FF0000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6" name="이등변 삼각형 45"/>
            <p:cNvSpPr/>
            <p:nvPr/>
          </p:nvSpPr>
          <p:spPr>
            <a:xfrm rot="5400000">
              <a:off x="5491819" y="2813898"/>
              <a:ext cx="614688" cy="294640"/>
            </a:xfrm>
            <a:prstGeom prst="triangle">
              <a:avLst/>
            </a:prstGeom>
            <a:gradFill>
              <a:gsLst>
                <a:gs pos="12000">
                  <a:srgbClr val="FF0000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47" name="그룹 14"/>
            <p:cNvGrpSpPr/>
            <p:nvPr/>
          </p:nvGrpSpPr>
          <p:grpSpPr>
            <a:xfrm>
              <a:off x="250077" y="1873977"/>
              <a:ext cx="2746875" cy="1792996"/>
              <a:chOff x="384965" y="1759836"/>
              <a:chExt cx="2746875" cy="2017406"/>
            </a:xfrm>
          </p:grpSpPr>
          <p:sp>
            <p:nvSpPr>
              <p:cNvPr id="75" name="TextBox 39"/>
              <p:cNvSpPr txBox="1">
                <a:spLocks noChangeArrowheads="1"/>
              </p:cNvSpPr>
              <p:nvPr/>
            </p:nvSpPr>
            <p:spPr bwMode="auto">
              <a:xfrm>
                <a:off x="395536" y="1759836"/>
                <a:ext cx="2736304" cy="406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latinLnBrk="0" hangingPunct="1">
                  <a:lnSpc>
                    <a:spcPts val="2100"/>
                  </a:lnSpc>
                  <a:spcBef>
                    <a:spcPct val="50000"/>
                  </a:spcBef>
                  <a:defRPr/>
                </a:pPr>
                <a:r>
                  <a:rPr kumimoji="0" lang="ko-KR" altLang="en-US" sz="1200" kern="0" dirty="0" smtClean="0">
                    <a:gradFill>
                      <a:gsLst>
                        <a:gs pos="100000">
                          <a:sysClr val="window" lastClr="FFFFFF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서류전형 </a:t>
                </a:r>
                <a:endParaRPr kumimoji="0" lang="ko-KR" altLang="en-US" sz="1200" kern="0" dirty="0">
                  <a:gradFill>
                    <a:gsLst>
                      <a:gs pos="100000">
                        <a:sysClr val="window" lastClr="FFFFFF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endParaRPr>
              </a:p>
            </p:txBody>
          </p:sp>
          <p:sp>
            <p:nvSpPr>
              <p:cNvPr id="76" name="Rectangle 2"/>
              <p:cNvSpPr>
                <a:spLocks noChangeArrowheads="1"/>
              </p:cNvSpPr>
              <p:nvPr/>
            </p:nvSpPr>
            <p:spPr bwMode="auto">
              <a:xfrm>
                <a:off x="384965" y="2192991"/>
                <a:ext cx="2702592" cy="1584251"/>
              </a:xfrm>
              <a:prstGeom prst="rect">
                <a:avLst/>
              </a:prstGeom>
              <a:solidFill>
                <a:srgbClr val="F9F9F9"/>
              </a:solidFill>
              <a:ln w="19050" algn="ctr">
                <a:solidFill>
                  <a:sysClr val="window" lastClr="FFFFFF">
                    <a:lumMod val="85000"/>
                  </a:sys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latinLnBrk="0">
                  <a:defRPr/>
                </a:pPr>
                <a:endParaRPr lang="ko-KR" altLang="en-US" sz="1200" kern="0">
                  <a:solidFill>
                    <a:prstClr val="black"/>
                  </a:solidFill>
                  <a:latin typeface="HY울릉도B" pitchFamily="18" charset="-127"/>
                  <a:ea typeface="HY울릉도B" pitchFamily="18" charset="-127"/>
                </a:endParaRPr>
              </a:p>
            </p:txBody>
          </p:sp>
          <p:sp>
            <p:nvSpPr>
              <p:cNvPr id="77" name="직사각형 10"/>
              <p:cNvSpPr/>
              <p:nvPr/>
            </p:nvSpPr>
            <p:spPr>
              <a:xfrm>
                <a:off x="384965" y="2637344"/>
                <a:ext cx="2661988" cy="886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 latinLnBrk="0">
                  <a:spcBef>
                    <a:spcPct val="50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ko-KR" altLang="en-US" sz="1200" kern="0" spc="-15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직무기초 이해 과정 진행 </a:t>
                </a:r>
                <a:endParaRPr lang="en-US" altLang="ko-KR" sz="1200" kern="0" spc="-1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endParaRPr>
              </a:p>
              <a:p>
                <a:pPr marL="180975" indent="-180975" latinLnBrk="0">
                  <a:spcBef>
                    <a:spcPct val="50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sz="1200" kern="0" spc="-15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JAVA, </a:t>
                </a:r>
                <a:r>
                  <a:rPr lang="en-US" altLang="ko-KR" sz="1200" kern="0" spc="-150" dirty="0" err="1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NoSQL</a:t>
                </a:r>
                <a:r>
                  <a:rPr lang="en-US" altLang="ko-KR" sz="1200" kern="0" spc="-15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, R , </a:t>
                </a:r>
                <a:r>
                  <a:rPr lang="ko-KR" altLang="en-US" sz="1200" kern="0" spc="-150" dirty="0" err="1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파이썬</a:t>
                </a:r>
                <a:r>
                  <a:rPr lang="en-US" altLang="ko-KR" sz="1200" kern="0" spc="-15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 </a:t>
                </a:r>
                <a:r>
                  <a:rPr lang="ko-KR" altLang="en-US" sz="1200" kern="0" spc="-15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  </a:t>
                </a:r>
                <a:endParaRPr lang="ko-KR" altLang="en-US" sz="12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endParaRPr>
              </a:p>
            </p:txBody>
          </p:sp>
        </p:grpSp>
        <p:grpSp>
          <p:nvGrpSpPr>
            <p:cNvPr id="48" name="그룹 13"/>
            <p:cNvGrpSpPr/>
            <p:nvPr/>
          </p:nvGrpSpPr>
          <p:grpSpPr>
            <a:xfrm>
              <a:off x="3068960" y="1883285"/>
              <a:ext cx="2729303" cy="1751238"/>
              <a:chOff x="3195247" y="1759836"/>
              <a:chExt cx="2729303" cy="1970422"/>
            </a:xfrm>
          </p:grpSpPr>
          <p:sp>
            <p:nvSpPr>
              <p:cNvPr id="71" name="TextBox 39"/>
              <p:cNvSpPr txBox="1">
                <a:spLocks noChangeArrowheads="1"/>
              </p:cNvSpPr>
              <p:nvPr/>
            </p:nvSpPr>
            <p:spPr bwMode="auto">
              <a:xfrm>
                <a:off x="3357389" y="1759836"/>
                <a:ext cx="2387255" cy="406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latinLnBrk="0" hangingPunct="1">
                  <a:lnSpc>
                    <a:spcPts val="2100"/>
                  </a:lnSpc>
                  <a:spcBef>
                    <a:spcPct val="50000"/>
                  </a:spcBef>
                  <a:defRPr/>
                </a:pPr>
                <a:r>
                  <a:rPr kumimoji="0" lang="ko-KR" altLang="en-US" sz="1200" kern="0" dirty="0" smtClean="0">
                    <a:gradFill>
                      <a:gsLst>
                        <a:gs pos="100000">
                          <a:sysClr val="window" lastClr="FFFFFF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적성검사 </a:t>
                </a:r>
                <a:endParaRPr kumimoji="0" lang="ko-KR" altLang="en-US" sz="1200" kern="0" dirty="0">
                  <a:gradFill>
                    <a:gsLst>
                      <a:gs pos="100000">
                        <a:sysClr val="window" lastClr="FFFFFF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endParaRPr>
              </a:p>
            </p:txBody>
          </p:sp>
          <p:sp>
            <p:nvSpPr>
              <p:cNvPr id="72" name="Rectangle 2"/>
              <p:cNvSpPr>
                <a:spLocks noChangeArrowheads="1"/>
              </p:cNvSpPr>
              <p:nvPr/>
            </p:nvSpPr>
            <p:spPr bwMode="auto">
              <a:xfrm>
                <a:off x="3203522" y="2156479"/>
                <a:ext cx="2702590" cy="1573779"/>
              </a:xfrm>
              <a:prstGeom prst="rect">
                <a:avLst/>
              </a:prstGeom>
              <a:solidFill>
                <a:srgbClr val="F9F9F9"/>
              </a:solidFill>
              <a:ln w="19050" algn="ctr">
                <a:solidFill>
                  <a:sysClr val="window" lastClr="FFFFFF">
                    <a:lumMod val="85000"/>
                  </a:sys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latinLnBrk="0">
                  <a:defRPr/>
                </a:pPr>
                <a:endParaRPr lang="ko-KR" altLang="en-US" sz="1200" kern="0">
                  <a:solidFill>
                    <a:prstClr val="black"/>
                  </a:solidFill>
                  <a:latin typeface="HY울릉도B" pitchFamily="18" charset="-127"/>
                  <a:ea typeface="HY울릉도B" pitchFamily="18" charset="-127"/>
                </a:endParaRPr>
              </a:p>
            </p:txBody>
          </p:sp>
          <p:sp>
            <p:nvSpPr>
              <p:cNvPr id="73" name="직사각형 72"/>
              <p:cNvSpPr/>
              <p:nvPr/>
            </p:nvSpPr>
            <p:spPr>
              <a:xfrm>
                <a:off x="3195247" y="2216685"/>
                <a:ext cx="2729303" cy="443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 latinLnBrk="0">
                  <a:spcBef>
                    <a:spcPct val="50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ko-KR" altLang="en-US" sz="1200" kern="0" spc="-20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실무 실습</a:t>
                </a:r>
                <a:r>
                  <a:rPr lang="en-US" altLang="ko-KR" sz="1200" kern="0" spc="-20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(Oracle )</a:t>
                </a:r>
                <a:r>
                  <a:rPr lang="ko-KR" altLang="en-US" sz="1200" kern="0" spc="-20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  </a:t>
                </a:r>
                <a:endParaRPr lang="ko-KR" altLang="en-US" sz="1200" kern="0" spc="-20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endParaRPr>
              </a:p>
            </p:txBody>
          </p:sp>
          <p:sp>
            <p:nvSpPr>
              <p:cNvPr id="74" name="직사각형 73"/>
              <p:cNvSpPr/>
              <p:nvPr/>
            </p:nvSpPr>
            <p:spPr>
              <a:xfrm>
                <a:off x="3195247" y="2718419"/>
                <a:ext cx="2661989" cy="886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 latinLnBrk="0">
                  <a:spcBef>
                    <a:spcPct val="50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ko-KR" altLang="en-US" sz="1200" kern="0" spc="-15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미니프로젝트</a:t>
                </a:r>
                <a:endParaRPr lang="en-US" altLang="ko-KR" sz="1200" kern="0" spc="-1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endParaRPr>
              </a:p>
              <a:p>
                <a:pPr marL="180975" indent="-180975" latinLnBrk="0">
                  <a:spcBef>
                    <a:spcPct val="50000"/>
                  </a:spcBef>
                  <a:buClr>
                    <a:srgbClr val="0070C0"/>
                  </a:buClr>
                  <a:defRPr/>
                </a:pPr>
                <a:r>
                  <a:rPr lang="en-US" altLang="ko-KR" sz="1200" kern="0" spc="-15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   &lt;</a:t>
                </a:r>
                <a:r>
                  <a:rPr lang="ko-KR" altLang="en-US" sz="1200" kern="0" spc="-15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프로젝트 결과발표</a:t>
                </a:r>
                <a:r>
                  <a:rPr lang="en-US" altLang="ko-KR" sz="1200" kern="0" spc="-15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&gt; </a:t>
                </a:r>
                <a:r>
                  <a:rPr lang="ko-KR" altLang="en-US" sz="1200" kern="0" spc="-15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    </a:t>
                </a:r>
                <a:endParaRPr lang="ko-KR" altLang="en-US" sz="12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endParaRPr>
              </a:p>
            </p:txBody>
          </p:sp>
        </p:grpSp>
        <p:grpSp>
          <p:nvGrpSpPr>
            <p:cNvPr id="49" name="그룹 18"/>
            <p:cNvGrpSpPr/>
            <p:nvPr/>
          </p:nvGrpSpPr>
          <p:grpSpPr>
            <a:xfrm>
              <a:off x="5848269" y="2226497"/>
              <a:ext cx="2737760" cy="1408026"/>
              <a:chOff x="5983157" y="2156478"/>
              <a:chExt cx="2737760" cy="1584254"/>
            </a:xfrm>
          </p:grpSpPr>
          <p:sp>
            <p:nvSpPr>
              <p:cNvPr id="68" name="Rectangle 2"/>
              <p:cNvSpPr>
                <a:spLocks noChangeArrowheads="1"/>
              </p:cNvSpPr>
              <p:nvPr/>
            </p:nvSpPr>
            <p:spPr bwMode="auto">
              <a:xfrm>
                <a:off x="6018327" y="2156478"/>
                <a:ext cx="2702590" cy="1584254"/>
              </a:xfrm>
              <a:prstGeom prst="rect">
                <a:avLst/>
              </a:prstGeom>
              <a:solidFill>
                <a:srgbClr val="F9F9F9"/>
              </a:solidFill>
              <a:ln w="19050" algn="ctr">
                <a:solidFill>
                  <a:sysClr val="window" lastClr="FFFFFF">
                    <a:lumMod val="85000"/>
                  </a:sys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latinLnBrk="0">
                  <a:defRPr/>
                </a:pPr>
                <a:endParaRPr lang="ko-KR" altLang="en-US" sz="1200" kern="0">
                  <a:solidFill>
                    <a:prstClr val="black"/>
                  </a:solidFill>
                  <a:latin typeface="HY울릉도B" pitchFamily="18" charset="-127"/>
                  <a:ea typeface="HY울릉도B" pitchFamily="18" charset="-127"/>
                </a:endParaRPr>
              </a:p>
            </p:txBody>
          </p:sp>
          <p:sp>
            <p:nvSpPr>
              <p:cNvPr id="69" name="직사각형 20"/>
              <p:cNvSpPr/>
              <p:nvPr/>
            </p:nvSpPr>
            <p:spPr>
              <a:xfrm>
                <a:off x="5983157" y="2192991"/>
                <a:ext cx="2729304" cy="443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 latinLnBrk="0">
                  <a:spcBef>
                    <a:spcPct val="50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ko-KR" altLang="en-US" sz="1200" kern="0" spc="-20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인사담당자  조별 </a:t>
                </a:r>
                <a:r>
                  <a:rPr lang="ko-KR" altLang="en-US" sz="1200" kern="0" spc="-200" dirty="0" err="1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멘토링</a:t>
                </a:r>
                <a:r>
                  <a:rPr lang="ko-KR" altLang="en-US" sz="1200" kern="0" spc="-20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  </a:t>
                </a:r>
                <a:endParaRPr lang="ko-KR" altLang="en-US" sz="1200" kern="0" spc="-20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endParaRPr>
              </a:p>
            </p:txBody>
          </p:sp>
          <p:sp>
            <p:nvSpPr>
              <p:cNvPr id="70" name="직사각형 69"/>
              <p:cNvSpPr/>
              <p:nvPr/>
            </p:nvSpPr>
            <p:spPr>
              <a:xfrm>
                <a:off x="5983157" y="2655007"/>
                <a:ext cx="2661990" cy="443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 latinLnBrk="0"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ko-KR" altLang="en-US" sz="1200" kern="0" spc="-15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 취업정보 및 기업 분석 </a:t>
                </a:r>
                <a:endParaRPr lang="en-US" altLang="ko-KR" sz="1200" kern="0" spc="-1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endParaRPr>
              </a:p>
            </p:txBody>
          </p:sp>
        </p:grpSp>
        <p:grpSp>
          <p:nvGrpSpPr>
            <p:cNvPr id="50" name="그룹 86"/>
            <p:cNvGrpSpPr/>
            <p:nvPr/>
          </p:nvGrpSpPr>
          <p:grpSpPr>
            <a:xfrm>
              <a:off x="260648" y="1835696"/>
              <a:ext cx="2601576" cy="396235"/>
              <a:chOff x="654993" y="4581128"/>
              <a:chExt cx="2179290" cy="396235"/>
            </a:xfrm>
          </p:grpSpPr>
          <p:sp>
            <p:nvSpPr>
              <p:cNvPr id="66" name="한쪽 모서리가 잘린 사각형 65"/>
              <p:cNvSpPr/>
              <p:nvPr/>
            </p:nvSpPr>
            <p:spPr>
              <a:xfrm>
                <a:off x="654993" y="4581128"/>
                <a:ext cx="2179290" cy="396235"/>
              </a:xfrm>
              <a:prstGeom prst="snip1Rect">
                <a:avLst>
                  <a:gd name="adj" fmla="val 40918"/>
                </a:avLst>
              </a:prstGeom>
              <a:solidFill>
                <a:srgbClr val="136B1B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prstClr val="white"/>
                  </a:solidFill>
                  <a:latin typeface="HY울릉도B" pitchFamily="18" charset="-127"/>
                  <a:ea typeface="HY울릉도B" pitchFamily="18" charset="-127"/>
                </a:endParaRPr>
              </a:p>
            </p:txBody>
          </p:sp>
          <p:sp>
            <p:nvSpPr>
              <p:cNvPr id="67" name="직사각형 66"/>
              <p:cNvSpPr/>
              <p:nvPr/>
            </p:nvSpPr>
            <p:spPr>
              <a:xfrm>
                <a:off x="674043" y="4600178"/>
                <a:ext cx="648072" cy="36004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prstClr val="white"/>
                  </a:solidFill>
                  <a:latin typeface="HY울릉도B" pitchFamily="18" charset="-127"/>
                  <a:ea typeface="HY울릉도B" pitchFamily="18" charset="-127"/>
                </a:endParaRPr>
              </a:p>
            </p:txBody>
          </p:sp>
        </p:grpSp>
        <p:grpSp>
          <p:nvGrpSpPr>
            <p:cNvPr id="51" name="그룹 86"/>
            <p:cNvGrpSpPr/>
            <p:nvPr/>
          </p:nvGrpSpPr>
          <p:grpSpPr>
            <a:xfrm>
              <a:off x="3088010" y="1835696"/>
              <a:ext cx="2634193" cy="396235"/>
              <a:chOff x="674043" y="4581128"/>
              <a:chExt cx="2634193" cy="396235"/>
            </a:xfrm>
          </p:grpSpPr>
          <p:sp>
            <p:nvSpPr>
              <p:cNvPr id="64" name="한쪽 모서리가 잘린 사각형 63"/>
              <p:cNvSpPr/>
              <p:nvPr/>
            </p:nvSpPr>
            <p:spPr>
              <a:xfrm>
                <a:off x="689060" y="4581128"/>
                <a:ext cx="2619176" cy="396235"/>
              </a:xfrm>
              <a:prstGeom prst="snip1Rect">
                <a:avLst>
                  <a:gd name="adj" fmla="val 40918"/>
                </a:avLst>
              </a:prstGeom>
              <a:solidFill>
                <a:srgbClr val="025B98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prstClr val="white"/>
                  </a:solidFill>
                  <a:latin typeface="HY울릉도B" pitchFamily="18" charset="-127"/>
                  <a:ea typeface="HY울릉도B" pitchFamily="18" charset="-127"/>
                </a:endParaRPr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674043" y="4600178"/>
                <a:ext cx="648072" cy="36004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prstClr val="white"/>
                  </a:solidFill>
                  <a:latin typeface="HY울릉도B" pitchFamily="18" charset="-127"/>
                  <a:ea typeface="HY울릉도B" pitchFamily="18" charset="-127"/>
                </a:endParaRPr>
              </a:p>
            </p:txBody>
          </p:sp>
        </p:grpSp>
        <p:grpSp>
          <p:nvGrpSpPr>
            <p:cNvPr id="52" name="그룹 86"/>
            <p:cNvGrpSpPr/>
            <p:nvPr/>
          </p:nvGrpSpPr>
          <p:grpSpPr>
            <a:xfrm>
              <a:off x="5912644" y="1835696"/>
              <a:ext cx="2619176" cy="396235"/>
              <a:chOff x="654993" y="4581128"/>
              <a:chExt cx="2619176" cy="396235"/>
            </a:xfrm>
          </p:grpSpPr>
          <p:sp>
            <p:nvSpPr>
              <p:cNvPr id="62" name="한쪽 모서리가 잘린 사각형 61"/>
              <p:cNvSpPr/>
              <p:nvPr/>
            </p:nvSpPr>
            <p:spPr>
              <a:xfrm>
                <a:off x="654993" y="4581128"/>
                <a:ext cx="2619176" cy="396235"/>
              </a:xfrm>
              <a:prstGeom prst="snip1Rect">
                <a:avLst>
                  <a:gd name="adj" fmla="val 40918"/>
                </a:avLst>
              </a:prstGeom>
              <a:solidFill>
                <a:srgbClr val="0F3399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prstClr val="white"/>
                  </a:solidFill>
                  <a:latin typeface="HY울릉도B" pitchFamily="18" charset="-127"/>
                  <a:ea typeface="HY울릉도B" pitchFamily="18" charset="-127"/>
                </a:endParaRPr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674043" y="4600178"/>
                <a:ext cx="648072" cy="36004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prstClr val="white"/>
                  </a:solidFill>
                  <a:latin typeface="HY울릉도B" pitchFamily="18" charset="-127"/>
                  <a:ea typeface="HY울릉도B" pitchFamily="18" charset="-127"/>
                </a:endParaRPr>
              </a:p>
            </p:txBody>
          </p:sp>
        </p:grpSp>
        <p:sp>
          <p:nvSpPr>
            <p:cNvPr id="53" name="TextBox 39"/>
            <p:cNvSpPr txBox="1">
              <a:spLocks noChangeArrowheads="1"/>
            </p:cNvSpPr>
            <p:nvPr/>
          </p:nvSpPr>
          <p:spPr bwMode="auto">
            <a:xfrm>
              <a:off x="6165304" y="1791499"/>
              <a:ext cx="1984609" cy="45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latinLnBrk="0" hangingPunct="1">
                <a:lnSpc>
                  <a:spcPts val="2100"/>
                </a:lnSpc>
                <a:spcBef>
                  <a:spcPct val="50000"/>
                </a:spcBef>
                <a:defRPr/>
              </a:pPr>
              <a:r>
                <a:rPr kumimoji="0" lang="ko-KR" altLang="en-US" sz="1200" kern="0" dirty="0" smtClean="0">
                  <a:gradFill>
                    <a:gsLst>
                      <a:gs pos="100000">
                        <a:sysClr val="window" lastClr="FFFFFF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rPr>
                <a:t>취업 </a:t>
              </a:r>
              <a:r>
                <a:rPr kumimoji="0" lang="ko-KR" altLang="en-US" sz="1200" kern="0" dirty="0" err="1" smtClean="0">
                  <a:gradFill>
                    <a:gsLst>
                      <a:gs pos="100000">
                        <a:sysClr val="window" lastClr="FFFFFF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rPr>
                <a:t>멘토링</a:t>
              </a:r>
              <a:r>
                <a:rPr kumimoji="0" lang="ko-KR" altLang="en-US" sz="1200" kern="0" dirty="0" smtClean="0">
                  <a:gradFill>
                    <a:gsLst>
                      <a:gs pos="100000">
                        <a:sysClr val="window" lastClr="FFFFFF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rPr>
                <a:t> </a:t>
              </a:r>
              <a:endParaRPr kumimoji="0" lang="ko-KR" altLang="en-US" sz="1200" kern="0" dirty="0">
                <a:gradFill>
                  <a:gsLst>
                    <a:gs pos="100000">
                      <a:sysClr val="window" lastClr="FFFFFF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울릉도B" pitchFamily="18" charset="-127"/>
                <a:ea typeface="HY울릉도B" pitchFamily="18" charset="-127"/>
              </a:endParaRPr>
            </a:p>
          </p:txBody>
        </p:sp>
        <p:sp>
          <p:nvSpPr>
            <p:cNvPr id="54" name="TextBox 39"/>
            <p:cNvSpPr txBox="1">
              <a:spLocks noChangeArrowheads="1"/>
            </p:cNvSpPr>
            <p:nvPr/>
          </p:nvSpPr>
          <p:spPr bwMode="auto">
            <a:xfrm>
              <a:off x="3284984" y="1791499"/>
              <a:ext cx="1984609" cy="45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latinLnBrk="0" hangingPunct="1">
                <a:lnSpc>
                  <a:spcPts val="2100"/>
                </a:lnSpc>
                <a:spcBef>
                  <a:spcPct val="50000"/>
                </a:spcBef>
                <a:defRPr/>
              </a:pPr>
              <a:r>
                <a:rPr kumimoji="0" lang="ko-KR" altLang="en-US" sz="1200" kern="0" dirty="0" smtClean="0">
                  <a:gradFill>
                    <a:gsLst>
                      <a:gs pos="100000">
                        <a:sysClr val="window" lastClr="FFFFFF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rPr>
                <a:t>   시뮬레이션 실습  </a:t>
              </a:r>
              <a:endParaRPr kumimoji="0" lang="ko-KR" altLang="en-US" sz="1200" kern="0" dirty="0">
                <a:gradFill>
                  <a:gsLst>
                    <a:gs pos="100000">
                      <a:sysClr val="window" lastClr="FFFFFF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울릉도B" pitchFamily="18" charset="-127"/>
                <a:ea typeface="HY울릉도B" pitchFamily="18" charset="-127"/>
              </a:endParaRPr>
            </a:p>
          </p:txBody>
        </p:sp>
        <p:sp>
          <p:nvSpPr>
            <p:cNvPr id="55" name="TextBox 39"/>
            <p:cNvSpPr txBox="1">
              <a:spLocks noChangeArrowheads="1"/>
            </p:cNvSpPr>
            <p:nvPr/>
          </p:nvSpPr>
          <p:spPr bwMode="auto">
            <a:xfrm>
              <a:off x="436278" y="1791499"/>
              <a:ext cx="2372105" cy="45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latinLnBrk="0" hangingPunct="1">
                <a:lnSpc>
                  <a:spcPts val="2100"/>
                </a:lnSpc>
                <a:spcBef>
                  <a:spcPct val="50000"/>
                </a:spcBef>
                <a:defRPr/>
              </a:pPr>
              <a:r>
                <a:rPr kumimoji="0" lang="ko-KR" altLang="en-US" sz="1200" kern="0" dirty="0" smtClean="0">
                  <a:gradFill>
                    <a:gsLst>
                      <a:gs pos="100000">
                        <a:sysClr val="window" lastClr="FFFFFF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rPr>
                <a:t>직무역량강화</a:t>
              </a:r>
              <a:r>
                <a:rPr kumimoji="0" lang="en-US" altLang="ko-KR" sz="1200" kern="0" dirty="0" smtClean="0">
                  <a:gradFill>
                    <a:gsLst>
                      <a:gs pos="100000">
                        <a:sysClr val="window" lastClr="FFFFFF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rPr>
                <a:t> </a:t>
              </a:r>
              <a:r>
                <a:rPr kumimoji="0" lang="ko-KR" altLang="en-US" sz="1200" kern="0" dirty="0" smtClean="0">
                  <a:gradFill>
                    <a:gsLst>
                      <a:gs pos="100000">
                        <a:sysClr val="window" lastClr="FFFFFF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rPr>
                <a:t>  </a:t>
              </a:r>
              <a:endParaRPr kumimoji="0" lang="ko-KR" altLang="en-US" sz="1200" kern="0" dirty="0">
                <a:gradFill>
                  <a:gsLst>
                    <a:gs pos="100000">
                      <a:sysClr val="window" lastClr="FFFFFF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울릉도B" pitchFamily="18" charset="-127"/>
                <a:ea typeface="HY울릉도B" pitchFamily="18" charset="-127"/>
              </a:endParaRPr>
            </a:p>
          </p:txBody>
        </p:sp>
        <p:sp>
          <p:nvSpPr>
            <p:cNvPr id="56" name="모서리가 둥근 직사각형 55"/>
            <p:cNvSpPr/>
            <p:nvPr/>
          </p:nvSpPr>
          <p:spPr>
            <a:xfrm>
              <a:off x="339264" y="1882954"/>
              <a:ext cx="310551" cy="268803"/>
            </a:xfrm>
            <a:prstGeom prst="roundRect">
              <a:avLst/>
            </a:prstGeom>
            <a:solidFill>
              <a:srgbClr val="092D12"/>
            </a:solidFill>
            <a:ln w="9525">
              <a:noFill/>
              <a:tailEnd type="oval" w="sm" len="sm"/>
            </a:ln>
            <a:effectLst>
              <a:innerShdw blurRad="1143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HY울릉도B" pitchFamily="18" charset="-127"/>
                <a:ea typeface="HY울릉도B" pitchFamily="18" charset="-127"/>
              </a:endParaRPr>
            </a:p>
          </p:txBody>
        </p:sp>
        <p:sp>
          <p:nvSpPr>
            <p:cNvPr id="57" name="제목 114"/>
            <p:cNvSpPr txBox="1">
              <a:spLocks/>
            </p:cNvSpPr>
            <p:nvPr/>
          </p:nvSpPr>
          <p:spPr>
            <a:xfrm>
              <a:off x="353037" y="1909844"/>
              <a:ext cx="298999" cy="23179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2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  <a:cs typeface="Arial" pitchFamily="34" charset="0"/>
                </a:rPr>
                <a:t>1</a:t>
              </a:r>
              <a:endParaRPr lang="ko-KR" altLang="en-US" sz="12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울릉도B" pitchFamily="18" charset="-127"/>
                <a:ea typeface="HY울릉도B" pitchFamily="18" charset="-127"/>
                <a:cs typeface="Arial" pitchFamily="34" charset="0"/>
              </a:endParaRPr>
            </a:p>
          </p:txBody>
        </p:sp>
        <p:sp>
          <p:nvSpPr>
            <p:cNvPr id="58" name="모서리가 둥근 직사각형 57"/>
            <p:cNvSpPr/>
            <p:nvPr/>
          </p:nvSpPr>
          <p:spPr>
            <a:xfrm>
              <a:off x="3250150" y="1910515"/>
              <a:ext cx="310551" cy="268803"/>
            </a:xfrm>
            <a:prstGeom prst="roundRect">
              <a:avLst/>
            </a:prstGeom>
            <a:solidFill>
              <a:srgbClr val="592007"/>
            </a:solidFill>
            <a:ln w="9525">
              <a:noFill/>
              <a:tailEnd type="oval" w="sm" len="sm"/>
            </a:ln>
            <a:effectLst>
              <a:innerShdw blurRad="1143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HY울릉도B" pitchFamily="18" charset="-127"/>
                <a:ea typeface="HY울릉도B" pitchFamily="18" charset="-127"/>
              </a:endParaRPr>
            </a:p>
          </p:txBody>
        </p:sp>
        <p:sp>
          <p:nvSpPr>
            <p:cNvPr id="59" name="제목 114"/>
            <p:cNvSpPr txBox="1">
              <a:spLocks/>
            </p:cNvSpPr>
            <p:nvPr/>
          </p:nvSpPr>
          <p:spPr>
            <a:xfrm>
              <a:off x="3212976" y="1910515"/>
              <a:ext cx="397214" cy="23179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2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  <a:cs typeface="Arial" pitchFamily="34" charset="0"/>
                </a:rPr>
                <a:t>2</a:t>
              </a:r>
              <a:endParaRPr lang="ko-KR" altLang="en-US" sz="12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울릉도B" pitchFamily="18" charset="-127"/>
                <a:ea typeface="HY울릉도B" pitchFamily="18" charset="-127"/>
                <a:cs typeface="Arial" pitchFamily="34" charset="0"/>
              </a:endParaRPr>
            </a:p>
          </p:txBody>
        </p:sp>
        <p:sp>
          <p:nvSpPr>
            <p:cNvPr id="60" name="모서리가 둥근 직사각형 59"/>
            <p:cNvSpPr/>
            <p:nvPr/>
          </p:nvSpPr>
          <p:spPr>
            <a:xfrm>
              <a:off x="6093296" y="1910515"/>
              <a:ext cx="310551" cy="268803"/>
            </a:xfrm>
            <a:prstGeom prst="roundRect">
              <a:avLst/>
            </a:prstGeom>
            <a:solidFill>
              <a:srgbClr val="1C1D5A"/>
            </a:solidFill>
            <a:ln w="9525">
              <a:noFill/>
              <a:tailEnd type="oval" w="sm" len="sm"/>
            </a:ln>
            <a:effectLst>
              <a:innerShdw blurRad="1143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HY울릉도B" pitchFamily="18" charset="-127"/>
                <a:ea typeface="HY울릉도B" pitchFamily="18" charset="-127"/>
              </a:endParaRPr>
            </a:p>
          </p:txBody>
        </p:sp>
        <p:sp>
          <p:nvSpPr>
            <p:cNvPr id="61" name="제목 114"/>
            <p:cNvSpPr txBox="1">
              <a:spLocks/>
            </p:cNvSpPr>
            <p:nvPr/>
          </p:nvSpPr>
          <p:spPr>
            <a:xfrm>
              <a:off x="6056122" y="1910515"/>
              <a:ext cx="397214" cy="23179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2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  <a:cs typeface="Arial" pitchFamily="34" charset="0"/>
                </a:rPr>
                <a:t>3</a:t>
              </a:r>
              <a:endParaRPr lang="ko-KR" altLang="en-US" sz="12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울릉도B" pitchFamily="18" charset="-127"/>
                <a:ea typeface="HY울릉도B" pitchFamily="18" charset="-127"/>
                <a:cs typeface="Arial" pitchFamily="34" charset="0"/>
              </a:endParaRPr>
            </a:p>
          </p:txBody>
        </p:sp>
      </p:grpSp>
      <p:pic>
        <p:nvPicPr>
          <p:cNvPr id="78" name="Picture 5" descr="E:\PNG\화살표\화살살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03848" y="2564904"/>
            <a:ext cx="2880321" cy="21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189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95536" y="899428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□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교육과정의 특장점</a:t>
            </a:r>
            <a:r>
              <a:rPr lang="en-US" altLang="ko-KR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: </a:t>
            </a:r>
            <a:r>
              <a:rPr lang="ko-KR" altLang="en-US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 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51520" y="23763"/>
            <a:ext cx="8229600" cy="706437"/>
          </a:xfrm>
        </p:spPr>
        <p:txBody>
          <a:bodyPr/>
          <a:lstStyle/>
          <a:p>
            <a:r>
              <a:rPr lang="en-US" altLang="ko-KR" kern="12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Ⅰ</a:t>
            </a:r>
            <a:r>
              <a:rPr lang="en-US" altLang="ko-KR" dirty="0" smtClean="0"/>
              <a:t>. </a:t>
            </a:r>
            <a:r>
              <a:rPr lang="ko-KR" altLang="en-US" dirty="0" smtClean="0"/>
              <a:t>교육개요</a:t>
            </a:r>
            <a:endParaRPr lang="ko-KR" altLang="en-US" dirty="0"/>
          </a:p>
        </p:txBody>
      </p:sp>
      <p:pic>
        <p:nvPicPr>
          <p:cNvPr id="5" name="_x228582528" descr="EMB00001ec823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08912" cy="46085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51520" y="23763"/>
            <a:ext cx="8229600" cy="706437"/>
          </a:xfrm>
        </p:spPr>
        <p:txBody>
          <a:bodyPr/>
          <a:lstStyle/>
          <a:p>
            <a:r>
              <a:rPr lang="en-US" altLang="ko-KR" kern="12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Ⅰ</a:t>
            </a:r>
            <a:r>
              <a:rPr lang="en-US" altLang="ko-KR" dirty="0" smtClean="0"/>
              <a:t>. </a:t>
            </a:r>
            <a:r>
              <a:rPr lang="ko-KR" altLang="en-US" dirty="0" smtClean="0"/>
              <a:t>교육개요</a:t>
            </a:r>
            <a:endParaRPr lang="ko-KR" altLang="en-US" dirty="0"/>
          </a:p>
        </p:txBody>
      </p:sp>
      <p:sp>
        <p:nvSpPr>
          <p:cNvPr id="69" name="직사각형 68"/>
          <p:cNvSpPr/>
          <p:nvPr/>
        </p:nvSpPr>
        <p:spPr>
          <a:xfrm>
            <a:off x="1115616" y="1484784"/>
            <a:ext cx="806489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-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겨울방학 </a:t>
            </a: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50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일 동안 출석을 </a:t>
            </a: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100%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을 달성 할수 있는 의지</a:t>
            </a:r>
            <a:endParaRPr lang="en-US" altLang="ko-KR" sz="1600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  <a:p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</a:t>
            </a:r>
            <a:endParaRPr lang="en-US" altLang="ko-KR" sz="1600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  <a:p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-</a:t>
            </a:r>
            <a:r>
              <a:rPr lang="ko-KR" altLang="en-US" sz="1600" b="1" dirty="0" err="1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빅데이터에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대한 사회이슈 및 필요성 등 탐구</a:t>
            </a:r>
            <a:endParaRPr lang="en-US" altLang="ko-KR" sz="1600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  <a:p>
            <a:endParaRPr lang="en-US" altLang="ko-KR" sz="1600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  <a:p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-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학습 목표 및 진로탐색 등 졸업 후 진로 에 대한 명확한 준비 </a:t>
            </a:r>
            <a:endParaRPr lang="en-US" altLang="ko-KR" sz="1600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  <a:p>
            <a:endParaRPr lang="en-US" altLang="ko-KR" sz="1600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  <a:p>
            <a:pPr>
              <a:buFontTx/>
              <a:buChar char="-"/>
            </a:pP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Java, SQL,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알고리즘에</a:t>
            </a: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대해 개요 정도 탐색 해 볼 것</a:t>
            </a:r>
            <a:r>
              <a:rPr lang="en-US" altLang="ko-KR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!! </a:t>
            </a: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깊은 이해는 필요하지 않음 </a:t>
            </a:r>
            <a:endParaRPr lang="en-US" altLang="ko-KR" sz="1600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  <a:p>
            <a:pPr>
              <a:buFontTx/>
              <a:buChar char="-"/>
            </a:pPr>
            <a:endParaRPr lang="en-US" altLang="ko-KR" sz="1600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  <a:p>
            <a:pPr>
              <a:buFontTx/>
              <a:buChar char="-"/>
            </a:pPr>
            <a:r>
              <a:rPr lang="ko-KR" altLang="en-US" sz="16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강사 및 교육 운영자에게 궁금한 점 및 필요사항 등을 명확히 전달 할 수 있는 표현력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77072"/>
            <a:ext cx="4166047" cy="260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827584" y="908720"/>
            <a:ext cx="2555508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fontAlgn="auto">
              <a:spcBef>
                <a:spcPts val="300"/>
              </a:spcBef>
              <a:spcAft>
                <a:spcPts val="0"/>
              </a:spcAft>
            </a:pPr>
            <a:r>
              <a:rPr lang="en-US" altLang="ko-KR" sz="2000" b="1" dirty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3</a:t>
            </a:r>
            <a:r>
              <a:rPr kumimoji="0" lang="en-US" altLang="ko-KR" sz="20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  <a:ea typeface="+mn-ea"/>
              </a:rPr>
              <a:t>. </a:t>
            </a:r>
            <a:r>
              <a:rPr lang="ko-KR" altLang="en-US" sz="20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교육 전 준비사항 </a:t>
            </a:r>
            <a:endParaRPr kumimoji="0" lang="ko-KR" altLang="en-US" sz="2000" b="1" dirty="0" smtClean="0">
              <a:ln>
                <a:solidFill>
                  <a:srgbClr val="CFF09E">
                    <a:alpha val="0"/>
                  </a:srgbClr>
                </a:solidFill>
              </a:ln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062"/>
          <p:cNvSpPr txBox="1">
            <a:spLocks noChangeArrowheads="1"/>
          </p:cNvSpPr>
          <p:nvPr/>
        </p:nvSpPr>
        <p:spPr bwMode="auto">
          <a:xfrm>
            <a:off x="1553735" y="4445780"/>
            <a:ext cx="30723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defTabSz="819946" latinLnBrk="0">
              <a:defRPr/>
            </a:pPr>
            <a:r>
              <a:rPr kumimoji="0" lang="ko-KR" altLang="en-US" sz="3600" spc="-138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견명조"/>
              </a:rPr>
              <a:t>교육 신청 방법 </a:t>
            </a:r>
            <a:endParaRPr kumimoji="0" lang="ko-KR" altLang="en-US" sz="3600" spc="-138" dirty="0">
              <a:solidFill>
                <a:prstClr val="black">
                  <a:lumMod val="95000"/>
                  <a:lumOff val="5000"/>
                </a:prst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견명조"/>
            </a:endParaRPr>
          </a:p>
        </p:txBody>
      </p:sp>
      <p:sp>
        <p:nvSpPr>
          <p:cNvPr id="6" name="Text Box 2062"/>
          <p:cNvSpPr txBox="1">
            <a:spLocks noChangeArrowheads="1"/>
          </p:cNvSpPr>
          <p:nvPr/>
        </p:nvSpPr>
        <p:spPr bwMode="auto">
          <a:xfrm>
            <a:off x="827584" y="4293096"/>
            <a:ext cx="6796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defTabSz="819946" latinLnBrk="0">
              <a:defRPr/>
            </a:pPr>
            <a:r>
              <a:rPr kumimoji="0" lang="en-US" altLang="ko-KR" sz="5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견명조"/>
              </a:rPr>
              <a:t>Ⅱ</a:t>
            </a:r>
            <a:endParaRPr kumimoji="0" lang="ko-KR" altLang="en-US" sz="1100" b="1" dirty="0">
              <a:solidFill>
                <a:prstClr val="black">
                  <a:lumMod val="95000"/>
                  <a:lumOff val="5000"/>
                </a:prstClr>
              </a:solidFill>
              <a:latin typeface="HY견명조" panose="02030600000101010101" pitchFamily="18" charset="-127"/>
              <a:ea typeface="HY견명조" panose="02030600000101010101" pitchFamily="18" charset="-127"/>
              <a:cs typeface="견명조"/>
            </a:endParaRPr>
          </a:p>
        </p:txBody>
      </p:sp>
      <p:sp>
        <p:nvSpPr>
          <p:cNvPr id="7" name="Text Box 2062"/>
          <p:cNvSpPr txBox="1">
            <a:spLocks noChangeArrowheads="1"/>
          </p:cNvSpPr>
          <p:nvPr/>
        </p:nvSpPr>
        <p:spPr bwMode="auto">
          <a:xfrm>
            <a:off x="5400600" y="4758243"/>
            <a:ext cx="3707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65330" indent="-165330" defTabSz="819946" latinLnBrk="0">
              <a:lnSpc>
                <a:spcPct val="150000"/>
              </a:lnSpc>
              <a:buFontTx/>
              <a:buAutoNum type="arabicPeriod"/>
              <a:defRPr/>
            </a:pPr>
            <a:r>
              <a:rPr kumimoji="0" lang="ko-KR" altLang="en-US" b="1" spc="-92" dirty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 </a:t>
            </a:r>
            <a:r>
              <a:rPr kumimoji="0" lang="ko-KR" altLang="en-US" b="1" spc="-92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교육 신청 자격  </a:t>
            </a:r>
            <a:endParaRPr kumimoji="0" lang="en-US" altLang="ko-KR" b="1" spc="-92" dirty="0">
              <a:latin typeface="맑은 고딕" panose="020B0503020000020004" pitchFamily="50" charset="-127"/>
              <a:ea typeface="맑은 고딕" panose="020B0503020000020004" pitchFamily="50" charset="-127"/>
              <a:cs typeface="견명조"/>
            </a:endParaRPr>
          </a:p>
          <a:p>
            <a:pPr marL="165330" indent="-165330" defTabSz="819946" latinLnBrk="0">
              <a:lnSpc>
                <a:spcPct val="150000"/>
              </a:lnSpc>
              <a:buFontTx/>
              <a:buAutoNum type="arabicPeriod"/>
              <a:defRPr/>
            </a:pPr>
            <a:r>
              <a:rPr kumimoji="0" lang="ko-KR" altLang="en-US" b="1" spc="-92" dirty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 </a:t>
            </a:r>
            <a:r>
              <a:rPr kumimoji="0" lang="ko-KR" altLang="en-US" b="1" spc="-92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교육 신청 방법 </a:t>
            </a:r>
            <a:endParaRPr kumimoji="0" lang="en-US" altLang="ko-KR" b="1" spc="-92" dirty="0">
              <a:latin typeface="맑은 고딕" panose="020B0503020000020004" pitchFamily="50" charset="-127"/>
              <a:ea typeface="맑은 고딕" panose="020B0503020000020004" pitchFamily="50" charset="-127"/>
              <a:cs typeface="견명조"/>
            </a:endParaRPr>
          </a:p>
        </p:txBody>
      </p:sp>
      <p:sp>
        <p:nvSpPr>
          <p:cNvPr id="8" name="자유형 7"/>
          <p:cNvSpPr/>
          <p:nvPr/>
        </p:nvSpPr>
        <p:spPr>
          <a:xfrm>
            <a:off x="3995936" y="980728"/>
            <a:ext cx="5148064" cy="2952327"/>
          </a:xfrm>
          <a:custGeom>
            <a:avLst/>
            <a:gdLst>
              <a:gd name="connsiteX0" fmla="*/ 571500 w 5981700"/>
              <a:gd name="connsiteY0" fmla="*/ 0 h 3035300"/>
              <a:gd name="connsiteX1" fmla="*/ 5981700 w 5981700"/>
              <a:gd name="connsiteY1" fmla="*/ 0 h 3035300"/>
              <a:gd name="connsiteX2" fmla="*/ 5981700 w 5981700"/>
              <a:gd name="connsiteY2" fmla="*/ 3035300 h 3035300"/>
              <a:gd name="connsiteX3" fmla="*/ 1149350 w 5981700"/>
              <a:gd name="connsiteY3" fmla="*/ 3035300 h 3035300"/>
              <a:gd name="connsiteX4" fmla="*/ 0 w 5981700"/>
              <a:gd name="connsiteY4" fmla="*/ 1016000 h 3035300"/>
              <a:gd name="connsiteX5" fmla="*/ 571500 w 5981700"/>
              <a:gd name="connsiteY5" fmla="*/ 0 h 3035300"/>
              <a:gd name="connsiteX0" fmla="*/ 578644 w 5988844"/>
              <a:gd name="connsiteY0" fmla="*/ 0 h 3035300"/>
              <a:gd name="connsiteX1" fmla="*/ 5988844 w 5988844"/>
              <a:gd name="connsiteY1" fmla="*/ 0 h 3035300"/>
              <a:gd name="connsiteX2" fmla="*/ 5988844 w 5988844"/>
              <a:gd name="connsiteY2" fmla="*/ 3035300 h 3035300"/>
              <a:gd name="connsiteX3" fmla="*/ 1156494 w 5988844"/>
              <a:gd name="connsiteY3" fmla="*/ 3035300 h 3035300"/>
              <a:gd name="connsiteX4" fmla="*/ 0 w 5988844"/>
              <a:gd name="connsiteY4" fmla="*/ 1004031 h 3035300"/>
              <a:gd name="connsiteX5" fmla="*/ 578644 w 5988844"/>
              <a:gd name="connsiteY5" fmla="*/ 0 h 3035300"/>
              <a:gd name="connsiteX0" fmla="*/ 571500 w 5988844"/>
              <a:gd name="connsiteY0" fmla="*/ 0 h 3035300"/>
              <a:gd name="connsiteX1" fmla="*/ 5988844 w 5988844"/>
              <a:gd name="connsiteY1" fmla="*/ 0 h 3035300"/>
              <a:gd name="connsiteX2" fmla="*/ 5988844 w 5988844"/>
              <a:gd name="connsiteY2" fmla="*/ 3035300 h 3035300"/>
              <a:gd name="connsiteX3" fmla="*/ 1156494 w 5988844"/>
              <a:gd name="connsiteY3" fmla="*/ 3035300 h 3035300"/>
              <a:gd name="connsiteX4" fmla="*/ 0 w 5988844"/>
              <a:gd name="connsiteY4" fmla="*/ 1004031 h 3035300"/>
              <a:gd name="connsiteX5" fmla="*/ 571500 w 5988844"/>
              <a:gd name="connsiteY5" fmla="*/ 0 h 3035300"/>
              <a:gd name="connsiteX0" fmla="*/ 547687 w 5965031"/>
              <a:gd name="connsiteY0" fmla="*/ 0 h 3035300"/>
              <a:gd name="connsiteX1" fmla="*/ 5965031 w 5965031"/>
              <a:gd name="connsiteY1" fmla="*/ 0 h 3035300"/>
              <a:gd name="connsiteX2" fmla="*/ 5965031 w 5965031"/>
              <a:gd name="connsiteY2" fmla="*/ 3035300 h 3035300"/>
              <a:gd name="connsiteX3" fmla="*/ 1132681 w 5965031"/>
              <a:gd name="connsiteY3" fmla="*/ 3035300 h 3035300"/>
              <a:gd name="connsiteX4" fmla="*/ 0 w 5965031"/>
              <a:gd name="connsiteY4" fmla="*/ 1004031 h 3035300"/>
              <a:gd name="connsiteX5" fmla="*/ 547687 w 5965031"/>
              <a:gd name="connsiteY5" fmla="*/ 0 h 3035300"/>
              <a:gd name="connsiteX0" fmla="*/ 566737 w 5984081"/>
              <a:gd name="connsiteY0" fmla="*/ 0 h 3035300"/>
              <a:gd name="connsiteX1" fmla="*/ 5984081 w 5984081"/>
              <a:gd name="connsiteY1" fmla="*/ 0 h 3035300"/>
              <a:gd name="connsiteX2" fmla="*/ 5984081 w 5984081"/>
              <a:gd name="connsiteY2" fmla="*/ 3035300 h 3035300"/>
              <a:gd name="connsiteX3" fmla="*/ 1151731 w 5984081"/>
              <a:gd name="connsiteY3" fmla="*/ 3035300 h 3035300"/>
              <a:gd name="connsiteX4" fmla="*/ 0 w 5984081"/>
              <a:gd name="connsiteY4" fmla="*/ 996850 h 3035300"/>
              <a:gd name="connsiteX5" fmla="*/ 566737 w 5984081"/>
              <a:gd name="connsiteY5" fmla="*/ 0 h 3035300"/>
              <a:gd name="connsiteX0" fmla="*/ 564356 w 5981700"/>
              <a:gd name="connsiteY0" fmla="*/ 0 h 3035300"/>
              <a:gd name="connsiteX1" fmla="*/ 5981700 w 5981700"/>
              <a:gd name="connsiteY1" fmla="*/ 0 h 3035300"/>
              <a:gd name="connsiteX2" fmla="*/ 5981700 w 5981700"/>
              <a:gd name="connsiteY2" fmla="*/ 3035300 h 3035300"/>
              <a:gd name="connsiteX3" fmla="*/ 1149350 w 5981700"/>
              <a:gd name="connsiteY3" fmla="*/ 3035300 h 3035300"/>
              <a:gd name="connsiteX4" fmla="*/ 0 w 5981700"/>
              <a:gd name="connsiteY4" fmla="*/ 1006425 h 3035300"/>
              <a:gd name="connsiteX5" fmla="*/ 564356 w 5981700"/>
              <a:gd name="connsiteY5" fmla="*/ 0 h 3035300"/>
              <a:gd name="connsiteX0" fmla="*/ 569118 w 5986462"/>
              <a:gd name="connsiteY0" fmla="*/ 0 h 3035300"/>
              <a:gd name="connsiteX1" fmla="*/ 5986462 w 5986462"/>
              <a:gd name="connsiteY1" fmla="*/ 0 h 3035300"/>
              <a:gd name="connsiteX2" fmla="*/ 5986462 w 5986462"/>
              <a:gd name="connsiteY2" fmla="*/ 3035300 h 3035300"/>
              <a:gd name="connsiteX3" fmla="*/ 1154112 w 5986462"/>
              <a:gd name="connsiteY3" fmla="*/ 3035300 h 3035300"/>
              <a:gd name="connsiteX4" fmla="*/ 0 w 5986462"/>
              <a:gd name="connsiteY4" fmla="*/ 996850 h 3035300"/>
              <a:gd name="connsiteX5" fmla="*/ 569118 w 5986462"/>
              <a:gd name="connsiteY5" fmla="*/ 0 h 3035300"/>
              <a:gd name="connsiteX0" fmla="*/ 605394 w 6022738"/>
              <a:gd name="connsiteY0" fmla="*/ 0 h 3035300"/>
              <a:gd name="connsiteX1" fmla="*/ 6022738 w 6022738"/>
              <a:gd name="connsiteY1" fmla="*/ 0 h 3035300"/>
              <a:gd name="connsiteX2" fmla="*/ 6022738 w 6022738"/>
              <a:gd name="connsiteY2" fmla="*/ 3035300 h 3035300"/>
              <a:gd name="connsiteX3" fmla="*/ 1190388 w 6022738"/>
              <a:gd name="connsiteY3" fmla="*/ 3035300 h 3035300"/>
              <a:gd name="connsiteX4" fmla="*/ 0 w 6022738"/>
              <a:gd name="connsiteY4" fmla="*/ 1045191 h 3035300"/>
              <a:gd name="connsiteX5" fmla="*/ 605394 w 6022738"/>
              <a:gd name="connsiteY5" fmla="*/ 0 h 3035300"/>
              <a:gd name="connsiteX0" fmla="*/ 605394 w 6022738"/>
              <a:gd name="connsiteY0" fmla="*/ 0 h 3035300"/>
              <a:gd name="connsiteX1" fmla="*/ 6022738 w 6022738"/>
              <a:gd name="connsiteY1" fmla="*/ 0 h 3035300"/>
              <a:gd name="connsiteX2" fmla="*/ 6022738 w 6022738"/>
              <a:gd name="connsiteY2" fmla="*/ 3035300 h 3035300"/>
              <a:gd name="connsiteX3" fmla="*/ 1123882 w 6022738"/>
              <a:gd name="connsiteY3" fmla="*/ 3029257 h 3035300"/>
              <a:gd name="connsiteX4" fmla="*/ 0 w 6022738"/>
              <a:gd name="connsiteY4" fmla="*/ 1045191 h 3035300"/>
              <a:gd name="connsiteX5" fmla="*/ 605394 w 6022738"/>
              <a:gd name="connsiteY5" fmla="*/ 0 h 303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2738" h="3035300">
                <a:moveTo>
                  <a:pt x="605394" y="0"/>
                </a:moveTo>
                <a:lnTo>
                  <a:pt x="6022738" y="0"/>
                </a:lnTo>
                <a:lnTo>
                  <a:pt x="6022738" y="3035300"/>
                </a:lnTo>
                <a:lnTo>
                  <a:pt x="1123882" y="3029257"/>
                </a:lnTo>
                <a:lnTo>
                  <a:pt x="0" y="1045191"/>
                </a:lnTo>
                <a:lnTo>
                  <a:pt x="605394" y="0"/>
                </a:lnTo>
                <a:close/>
              </a:path>
            </a:pathLst>
          </a:custGeom>
          <a:blipFill>
            <a:blip r:embed="rId2" cstate="print"/>
            <a:srcRect/>
            <a:stretch>
              <a:fillRect l="-907" t="-32412" b="-227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251520" y="23763"/>
            <a:ext cx="8229600" cy="706437"/>
          </a:xfrm>
        </p:spPr>
        <p:txBody>
          <a:bodyPr/>
          <a:lstStyle/>
          <a:p>
            <a:r>
              <a:rPr lang="en-US" altLang="ko-KR" kern="12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Ⅱ</a:t>
            </a:r>
            <a:r>
              <a:rPr lang="en-US" altLang="ko-KR" dirty="0" smtClean="0"/>
              <a:t>.  </a:t>
            </a:r>
            <a:r>
              <a:rPr lang="ko-KR" altLang="en-US" dirty="0" smtClean="0"/>
              <a:t>교육 신청 방법 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467544" y="776898"/>
            <a:ext cx="2364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200000"/>
              </a:lnSpc>
              <a:spcBef>
                <a:spcPts val="277"/>
              </a:spcBef>
              <a:buAutoNum type="arabicPeriod"/>
            </a:pPr>
            <a:r>
              <a:rPr lang="ko-KR" altLang="en-US" sz="2000" b="1" dirty="0" smtClean="0">
                <a:ln>
                  <a:solidFill>
                    <a:srgbClr val="CFF09E">
                      <a:alpha val="0"/>
                    </a:srgbClr>
                  </a:solidFill>
                </a:ln>
                <a:latin typeface="+mn-ea"/>
              </a:rPr>
              <a:t>교육신청 자격 </a:t>
            </a:r>
            <a:endParaRPr lang="en-US" altLang="ko-KR" sz="2000" b="1" dirty="0">
              <a:ln>
                <a:solidFill>
                  <a:srgbClr val="CFF09E">
                    <a:alpha val="0"/>
                  </a:srgbClr>
                </a:solidFill>
              </a:ln>
              <a:latin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539552" y="1556792"/>
            <a:ext cx="8424936" cy="4392488"/>
            <a:chOff x="-232450" y="4067944"/>
            <a:chExt cx="8386909" cy="2680914"/>
          </a:xfrm>
        </p:grpSpPr>
        <p:grpSp>
          <p:nvGrpSpPr>
            <p:cNvPr id="11" name="그룹 9"/>
            <p:cNvGrpSpPr/>
            <p:nvPr/>
          </p:nvGrpSpPr>
          <p:grpSpPr>
            <a:xfrm>
              <a:off x="-232450" y="4067944"/>
              <a:ext cx="8386909" cy="2680914"/>
              <a:chOff x="685910" y="764704"/>
              <a:chExt cx="8465970" cy="2741843"/>
            </a:xfrm>
          </p:grpSpPr>
          <p:sp>
            <p:nvSpPr>
              <p:cNvPr id="13" name="모서리가 둥근 직사각형 8"/>
              <p:cNvSpPr/>
              <p:nvPr/>
            </p:nvSpPr>
            <p:spPr>
              <a:xfrm>
                <a:off x="685910" y="846130"/>
                <a:ext cx="8465970" cy="2660417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1300">
                  <a:solidFill>
                    <a:prstClr val="white"/>
                  </a:solidFill>
                  <a:latin typeface="HY울릉도B" pitchFamily="18" charset="-127"/>
                  <a:ea typeface="HY울릉도B" pitchFamily="18" charset="-127"/>
                  <a:cs typeface="Arial" pitchFamily="34" charset="0"/>
                </a:endParaRPr>
              </a:p>
            </p:txBody>
          </p:sp>
          <p:grpSp>
            <p:nvGrpSpPr>
              <p:cNvPr id="19" name="그룹 45"/>
              <p:cNvGrpSpPr/>
              <p:nvPr/>
            </p:nvGrpSpPr>
            <p:grpSpPr>
              <a:xfrm>
                <a:off x="975346" y="764704"/>
                <a:ext cx="3629222" cy="423227"/>
                <a:chOff x="587336" y="1881061"/>
                <a:chExt cx="3859373" cy="466703"/>
              </a:xfrm>
            </p:grpSpPr>
            <p:grpSp>
              <p:nvGrpSpPr>
                <p:cNvPr id="53" name="그룹 71"/>
                <p:cNvGrpSpPr/>
                <p:nvPr/>
              </p:nvGrpSpPr>
              <p:grpSpPr>
                <a:xfrm>
                  <a:off x="587336" y="1881061"/>
                  <a:ext cx="3859373" cy="466703"/>
                  <a:chOff x="530658" y="1390934"/>
                  <a:chExt cx="3919468" cy="466703"/>
                </a:xfrm>
              </p:grpSpPr>
              <p:sp>
                <p:nvSpPr>
                  <p:cNvPr id="55" name="모서리가 둥근 직사각형 54"/>
                  <p:cNvSpPr/>
                  <p:nvPr/>
                </p:nvSpPr>
                <p:spPr>
                  <a:xfrm>
                    <a:off x="625575" y="1390934"/>
                    <a:ext cx="3167885" cy="466703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002060"/>
                  </a:solidFill>
                  <a:ln w="6350">
                    <a:solidFill>
                      <a:schemeClr val="bg1"/>
                    </a:solidFill>
                  </a:ln>
                  <a:effectLst>
                    <a:outerShdw blurRad="25400" dist="25400" dir="5400000" algn="t" rotWithShape="0">
                      <a:prstClr val="black">
                        <a:alpha val="17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>
                      <a:solidFill>
                        <a:prstClr val="white"/>
                      </a:solidFill>
                      <a:latin typeface="HY울릉도B" pitchFamily="18" charset="-127"/>
                      <a:ea typeface="HY울릉도B" pitchFamily="18" charset="-127"/>
                    </a:endParaRPr>
                  </a:p>
                </p:txBody>
              </p:sp>
              <p:pic>
                <p:nvPicPr>
                  <p:cNvPr id="56" name="Picture 2" descr="C:\Users\Administrator\Desktop\미래부가치평가\그림3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658471" y="1431891"/>
                    <a:ext cx="2273428" cy="3622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7" name="직사각형 56"/>
                  <p:cNvSpPr/>
                  <p:nvPr/>
                </p:nvSpPr>
                <p:spPr>
                  <a:xfrm>
                    <a:off x="530658" y="1407733"/>
                    <a:ext cx="3919468" cy="45719"/>
                  </a:xfrm>
                  <a:prstGeom prst="rect">
                    <a:avLst/>
                  </a:prstGeom>
                  <a:gradFill>
                    <a:gsLst>
                      <a:gs pos="100000">
                        <a:schemeClr val="bg1">
                          <a:alpha val="41000"/>
                        </a:schemeClr>
                      </a:gs>
                      <a:gs pos="0">
                        <a:schemeClr val="bg1">
                          <a:alpha val="0"/>
                        </a:schemeClr>
                      </a:gs>
                    </a:gsLst>
                    <a:lin ang="16200000" scaled="0"/>
                  </a:gradFill>
                  <a:ln w="22225">
                    <a:noFill/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000">
                      <a:solidFill>
                        <a:prstClr val="white"/>
                      </a:solidFill>
                      <a:latin typeface="HY울릉도B" pitchFamily="18" charset="-127"/>
                      <a:ea typeface="HY울릉도B" pitchFamily="18" charset="-127"/>
                    </a:endParaRPr>
                  </a:p>
                </p:txBody>
              </p:sp>
              <p:sp>
                <p:nvSpPr>
                  <p:cNvPr id="58" name="자유형 57"/>
                  <p:cNvSpPr/>
                  <p:nvPr/>
                </p:nvSpPr>
                <p:spPr>
                  <a:xfrm>
                    <a:off x="3765067" y="1395924"/>
                    <a:ext cx="49933" cy="91981"/>
                  </a:xfrm>
                  <a:custGeom>
                    <a:avLst/>
                    <a:gdLst>
                      <a:gd name="connsiteX0" fmla="*/ 0 w 45991"/>
                      <a:gd name="connsiteY0" fmla="*/ 0 h 91981"/>
                      <a:gd name="connsiteX1" fmla="*/ 0 w 45991"/>
                      <a:gd name="connsiteY1" fmla="*/ 91981 h 91981"/>
                      <a:gd name="connsiteX2" fmla="*/ 45991 w 45991"/>
                      <a:gd name="connsiteY2" fmla="*/ 91981 h 91981"/>
                      <a:gd name="connsiteX3" fmla="*/ 0 w 45991"/>
                      <a:gd name="connsiteY3" fmla="*/ 0 h 91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991" h="91981">
                        <a:moveTo>
                          <a:pt x="0" y="0"/>
                        </a:moveTo>
                        <a:lnTo>
                          <a:pt x="0" y="91981"/>
                        </a:lnTo>
                        <a:lnTo>
                          <a:pt x="45991" y="919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75000"/>
                    </a:schemeClr>
                  </a:solidFill>
                  <a:ln w="15875" cap="rnd">
                    <a:noFill/>
                    <a:tailEnd type="none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  <a:latin typeface="HY울릉도B" pitchFamily="18" charset="-127"/>
                      <a:ea typeface="HY울릉도B" pitchFamily="18" charset="-127"/>
                    </a:endParaRPr>
                  </a:p>
                </p:txBody>
              </p:sp>
              <p:sp>
                <p:nvSpPr>
                  <p:cNvPr id="59" name="자유형 58"/>
                  <p:cNvSpPr/>
                  <p:nvPr/>
                </p:nvSpPr>
                <p:spPr>
                  <a:xfrm flipH="1">
                    <a:off x="625575" y="1395924"/>
                    <a:ext cx="49933" cy="91981"/>
                  </a:xfrm>
                  <a:custGeom>
                    <a:avLst/>
                    <a:gdLst>
                      <a:gd name="connsiteX0" fmla="*/ 0 w 45991"/>
                      <a:gd name="connsiteY0" fmla="*/ 0 h 91981"/>
                      <a:gd name="connsiteX1" fmla="*/ 0 w 45991"/>
                      <a:gd name="connsiteY1" fmla="*/ 91981 h 91981"/>
                      <a:gd name="connsiteX2" fmla="*/ 45991 w 45991"/>
                      <a:gd name="connsiteY2" fmla="*/ 91981 h 91981"/>
                      <a:gd name="connsiteX3" fmla="*/ 0 w 45991"/>
                      <a:gd name="connsiteY3" fmla="*/ 0 h 91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991" h="91981">
                        <a:moveTo>
                          <a:pt x="0" y="0"/>
                        </a:moveTo>
                        <a:lnTo>
                          <a:pt x="0" y="91981"/>
                        </a:lnTo>
                        <a:lnTo>
                          <a:pt x="45991" y="919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75000"/>
                    </a:schemeClr>
                  </a:solidFill>
                  <a:ln w="15875" cap="rnd">
                    <a:noFill/>
                    <a:tailEnd type="none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  <a:latin typeface="HY울릉도B" pitchFamily="18" charset="-127"/>
                      <a:ea typeface="HY울릉도B" pitchFamily="18" charset="-127"/>
                    </a:endParaRPr>
                  </a:p>
                </p:txBody>
              </p:sp>
            </p:grpSp>
            <p:sp>
              <p:nvSpPr>
                <p:cNvPr id="54" name="제목 114"/>
                <p:cNvSpPr txBox="1">
                  <a:spLocks/>
                </p:cNvSpPr>
                <p:nvPr/>
              </p:nvSpPr>
              <p:spPr>
                <a:xfrm>
                  <a:off x="804655" y="1953407"/>
                  <a:ext cx="2967499" cy="305551"/>
                </a:xfrm>
                <a:prstGeom prst="rect">
                  <a:avLst/>
                </a:prstGeom>
                <a:noFill/>
                <a:effectLst>
                  <a:outerShdw blurRad="76200" dir="5400000" algn="ctr" rotWithShape="0">
                    <a:sysClr val="windowText" lastClr="000000"/>
                  </a:outerShdw>
                </a:effectLst>
              </p:spPr>
              <p:txBody>
                <a:bodyPr anchor="ctr" anchorCtr="0"/>
                <a:lstStyle/>
                <a:p>
                  <a:pPr algn="ctr" eaLnBrk="0" latinLnBrk="0" hangingPunct="0">
                    <a:defRPr/>
                  </a:pPr>
                  <a:r>
                    <a:rPr lang="ko-KR" altLang="en-US" b="1" kern="0" dirty="0" smtClean="0">
                      <a:gradFill>
                        <a:gsLst>
                          <a:gs pos="100000">
                            <a:prstClr val="white"/>
                          </a:gs>
                          <a:gs pos="100000">
                            <a:srgbClr val="0070C0"/>
                          </a:gs>
                        </a:gsLst>
                        <a:lin ang="5400000" scaled="0"/>
                      </a:gradFill>
                      <a:latin typeface="HY울릉도B" pitchFamily="18" charset="-127"/>
                      <a:ea typeface="HY울릉도B" pitchFamily="18" charset="-127"/>
                      <a:cs typeface="Arial" pitchFamily="34" charset="0"/>
                    </a:rPr>
                    <a:t>교육신청 대상</a:t>
                  </a:r>
                  <a:endParaRPr lang="en-US" altLang="ko-KR" b="1" kern="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  <a:cs typeface="Arial" pitchFamily="34" charset="0"/>
                  </a:endParaRPr>
                </a:p>
              </p:txBody>
            </p:sp>
          </p:grpSp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749560" y="1574794"/>
                <a:ext cx="3916080" cy="864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marL="182563" indent="-182563"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kumimoji="0" lang="ko-KR" altLang="en-US" sz="12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과정 수료 후 </a:t>
                </a:r>
                <a:r>
                  <a:rPr kumimoji="0" lang="en-US" altLang="ko-KR" sz="12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6</a:t>
                </a:r>
                <a:r>
                  <a:rPr kumimoji="0" lang="ko-KR" altLang="en-US" sz="12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개월 이내 취업 가능 자</a:t>
                </a:r>
                <a:endParaRPr kumimoji="0" lang="en-US" altLang="ko-KR" sz="1200" spc="-90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endParaRPr>
              </a:p>
              <a:p>
                <a:pPr marL="182563" indent="-182563"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kumimoji="0" lang="ko-KR" altLang="en-US" sz="12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모집 당시 </a:t>
                </a:r>
                <a:r>
                  <a:rPr kumimoji="0" lang="en-US" altLang="ko-KR" sz="12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4</a:t>
                </a:r>
                <a:r>
                  <a:rPr kumimoji="0" lang="ko-KR" altLang="en-US" sz="12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학년 </a:t>
                </a:r>
                <a:r>
                  <a:rPr kumimoji="0" lang="en-US" altLang="ko-KR" sz="12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&amp; </a:t>
                </a:r>
                <a:r>
                  <a:rPr kumimoji="0" lang="ko-KR" altLang="en-US" sz="12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졸업유예 학생 지원가능</a:t>
                </a:r>
                <a:endParaRPr kumimoji="0" lang="en-US" altLang="ko-KR" sz="1200" spc="-90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endParaRPr>
              </a:p>
              <a:p>
                <a:pPr marL="182563" indent="-182563"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kumimoji="0" lang="ko-KR" altLang="en-US" sz="12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인문사회계열 전공자 우선 선발</a:t>
                </a:r>
                <a:r>
                  <a:rPr kumimoji="0" lang="en-US" altLang="ko-KR" sz="12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(</a:t>
                </a:r>
                <a:r>
                  <a:rPr kumimoji="0" lang="ko-KR" altLang="en-US" sz="12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경영경제 포함</a:t>
                </a:r>
                <a:r>
                  <a:rPr kumimoji="0" lang="en-US" altLang="ko-KR" sz="12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)</a:t>
                </a:r>
              </a:p>
              <a:p>
                <a:pPr marL="182563" indent="-182563"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kumimoji="0" lang="ko-KR" altLang="en-US" sz="1200" u="sng" spc="-90" dirty="0" smtClean="0">
                    <a:solidFill>
                      <a:srgbClr val="9A1702"/>
                    </a:solidFill>
                    <a:latin typeface="HY울릉도B" pitchFamily="18" charset="-127"/>
                    <a:ea typeface="HY울릉도B" pitchFamily="18" charset="-127"/>
                  </a:rPr>
                  <a:t>졸업생은 지원불가하며</a:t>
                </a:r>
                <a:r>
                  <a:rPr kumimoji="0" lang="en-US" altLang="ko-KR" sz="1200" u="sng" spc="-90" dirty="0" smtClean="0">
                    <a:solidFill>
                      <a:srgbClr val="9A1702"/>
                    </a:solidFill>
                    <a:latin typeface="HY울릉도B" pitchFamily="18" charset="-127"/>
                    <a:ea typeface="HY울릉도B" pitchFamily="18" charset="-127"/>
                  </a:rPr>
                  <a:t>, 2-3</a:t>
                </a:r>
                <a:r>
                  <a:rPr kumimoji="0" lang="ko-KR" altLang="en-US" sz="1200" u="sng" spc="-90" dirty="0" smtClean="0">
                    <a:solidFill>
                      <a:srgbClr val="9A1702"/>
                    </a:solidFill>
                    <a:latin typeface="HY울릉도B" pitchFamily="18" charset="-127"/>
                    <a:ea typeface="HY울릉도B" pitchFamily="18" charset="-127"/>
                  </a:rPr>
                  <a:t>학년 </a:t>
                </a:r>
                <a:r>
                  <a:rPr kumimoji="0" lang="ko-KR" altLang="en-US" sz="1200" u="sng" spc="-90" dirty="0" smtClean="0">
                    <a:solidFill>
                      <a:srgbClr val="9A1702"/>
                    </a:solidFill>
                    <a:latin typeface="HY울릉도B" pitchFamily="18" charset="-127"/>
                    <a:ea typeface="HY울릉도B" pitchFamily="18" charset="-127"/>
                  </a:rPr>
                  <a:t>학생 </a:t>
                </a:r>
                <a:r>
                  <a:rPr kumimoji="0" lang="en-US" altLang="ko-KR" sz="1200" u="sng" spc="-90" dirty="0" smtClean="0">
                    <a:solidFill>
                      <a:srgbClr val="9A1702"/>
                    </a:solidFill>
                    <a:latin typeface="HY울릉도B" pitchFamily="18" charset="-127"/>
                    <a:ea typeface="HY울릉도B" pitchFamily="18" charset="-127"/>
                  </a:rPr>
                  <a:t>&amp;</a:t>
                </a:r>
                <a:r>
                  <a:rPr kumimoji="0" lang="en-US" altLang="ko-KR" sz="1200" u="sng" spc="-90" dirty="0" smtClean="0">
                    <a:solidFill>
                      <a:srgbClr val="9A1702"/>
                    </a:solidFill>
                    <a:latin typeface="HY울릉도B" pitchFamily="18" charset="-127"/>
                    <a:ea typeface="HY울릉도B" pitchFamily="18" charset="-127"/>
                  </a:rPr>
                  <a:t> </a:t>
                </a:r>
                <a:r>
                  <a:rPr kumimoji="0" lang="ko-KR" altLang="en-US" sz="1200" u="sng" spc="-90" dirty="0" smtClean="0">
                    <a:solidFill>
                      <a:srgbClr val="9A1702"/>
                    </a:solidFill>
                    <a:latin typeface="HY울릉도B" pitchFamily="18" charset="-127"/>
                    <a:ea typeface="HY울릉도B" pitchFamily="18" charset="-127"/>
                  </a:rPr>
                  <a:t>대학원생 제외 </a:t>
                </a:r>
                <a:endParaRPr kumimoji="0" lang="en-US" altLang="ko-KR" sz="1200" u="sng" spc="-90" dirty="0" smtClean="0">
                  <a:solidFill>
                    <a:srgbClr val="9A1702"/>
                  </a:solidFill>
                  <a:latin typeface="HY울릉도B" pitchFamily="18" charset="-127"/>
                  <a:ea typeface="HY울릉도B" pitchFamily="18" charset="-127"/>
                </a:endParaRPr>
              </a:p>
              <a:p>
                <a:pPr marL="182563" indent="-182563"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kumimoji="0" lang="ko-KR" altLang="en-US" sz="12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타 학교 접수 가능 </a:t>
                </a:r>
                <a:r>
                  <a:rPr kumimoji="0" lang="en-US" altLang="ko-KR" sz="12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(</a:t>
                </a:r>
                <a:r>
                  <a:rPr kumimoji="0" lang="ko-KR" altLang="en-US" sz="12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타 학교 친구도 접수 가능함</a:t>
                </a:r>
                <a:r>
                  <a:rPr kumimoji="0" lang="en-US" altLang="ko-KR" sz="12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!!) </a:t>
                </a:r>
                <a:r>
                  <a:rPr kumimoji="0" lang="ko-KR" altLang="en-US" sz="12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 </a:t>
                </a:r>
                <a:endParaRPr kumimoji="0" lang="en-US" altLang="ko-KR" sz="1200" spc="-90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endParaRPr>
              </a:p>
            </p:txBody>
          </p:sp>
          <p:pic>
            <p:nvPicPr>
              <p:cNvPr id="51" name="Picture 5" descr="E:\PNG\화살표\화살살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490153" y="1972373"/>
                <a:ext cx="2177948" cy="261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 Box 5"/>
              <p:cNvSpPr txBox="1">
                <a:spLocks noChangeArrowheads="1"/>
              </p:cNvSpPr>
              <p:nvPr/>
            </p:nvSpPr>
            <p:spPr bwMode="auto">
              <a:xfrm>
                <a:off x="685910" y="1343382"/>
                <a:ext cx="3957559" cy="257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marL="222250" indent="-222250" eaLnBrk="1" hangingPunct="1">
                  <a:lnSpc>
                    <a:spcPts val="1600"/>
                  </a:lnSpc>
                  <a:buFont typeface="Wingdings" pitchFamily="2" charset="2"/>
                  <a:buChar char="§"/>
                </a:pPr>
                <a:r>
                  <a:rPr kumimoji="0" lang="ko-KR" altLang="en-US" sz="14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졸업예정자</a:t>
                </a:r>
                <a:r>
                  <a:rPr kumimoji="0" lang="en-US" altLang="ko-KR" sz="14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(</a:t>
                </a:r>
                <a:r>
                  <a:rPr kumimoji="0" lang="ko-KR" altLang="en-US" sz="14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현재 </a:t>
                </a:r>
                <a:r>
                  <a:rPr kumimoji="0" lang="en-US" altLang="ko-KR" sz="14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4</a:t>
                </a:r>
                <a:r>
                  <a:rPr kumimoji="0" lang="ko-KR" altLang="en-US" sz="14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학년 재학생</a:t>
                </a:r>
                <a:r>
                  <a:rPr kumimoji="0" lang="en-US" altLang="ko-KR" sz="14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) </a:t>
                </a:r>
                <a:r>
                  <a:rPr kumimoji="0" lang="ko-KR" altLang="en-US" sz="1400" spc="-90" dirty="0" smtClean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 </a:t>
                </a:r>
                <a:endParaRPr kumimoji="0" lang="ko-KR" altLang="en-US" sz="1400" spc="-9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endParaRPr>
              </a:p>
            </p:txBody>
          </p:sp>
          <p:grpSp>
            <p:nvGrpSpPr>
              <p:cNvPr id="23" name="그룹 113"/>
              <p:cNvGrpSpPr/>
              <p:nvPr/>
            </p:nvGrpSpPr>
            <p:grpSpPr>
              <a:xfrm>
                <a:off x="4586877" y="1124746"/>
                <a:ext cx="4451911" cy="892680"/>
                <a:chOff x="48082" y="4061973"/>
                <a:chExt cx="4451911" cy="583247"/>
              </a:xfrm>
            </p:grpSpPr>
            <p:grpSp>
              <p:nvGrpSpPr>
                <p:cNvPr id="41" name="그룹 145"/>
                <p:cNvGrpSpPr/>
                <p:nvPr/>
              </p:nvGrpSpPr>
              <p:grpSpPr>
                <a:xfrm>
                  <a:off x="1105175" y="4061973"/>
                  <a:ext cx="3394818" cy="583247"/>
                  <a:chOff x="-411715" y="336688"/>
                  <a:chExt cx="4523460" cy="558662"/>
                </a:xfrm>
              </p:grpSpPr>
              <p:sp>
                <p:nvSpPr>
                  <p:cNvPr id="47" name="직사각형 46"/>
                  <p:cNvSpPr/>
                  <p:nvPr/>
                </p:nvSpPr>
                <p:spPr bwMode="auto">
                  <a:xfrm>
                    <a:off x="12828" y="336688"/>
                    <a:ext cx="4098917" cy="558662"/>
                  </a:xfrm>
                  <a:prstGeom prst="rect">
                    <a:avLst/>
                  </a:prstGeom>
                  <a:gradFill rotWithShape="1">
                    <a:gsLst>
                      <a:gs pos="833">
                        <a:srgbClr val="FFFFFF">
                          <a:alpha val="0"/>
                        </a:srgbClr>
                      </a:gs>
                      <a:gs pos="69550">
                        <a:srgbClr val="FFFFFF"/>
                      </a:gs>
                      <a:gs pos="25000">
                        <a:schemeClr val="bg1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21594000" scaled="0"/>
                  </a:gradFill>
                  <a:ln>
                    <a:noFill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:scene3d>
                  <a:sp3d>
                    <a:bevelT w="0" h="0"/>
                  </a:sp3d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atinLnBrk="0">
                      <a:defRPr/>
                    </a:pPr>
                    <a:endParaRPr lang="ko-KR" altLang="en-US" sz="1200" kern="0" dirty="0" smtClean="0">
                      <a:solidFill>
                        <a:srgbClr val="FFFF00"/>
                      </a:solidFill>
                      <a:latin typeface="HY울릉도B" pitchFamily="18" charset="-127"/>
                      <a:ea typeface="HY울릉도B" pitchFamily="18" charset="-127"/>
                    </a:endParaRPr>
                  </a:p>
                </p:txBody>
              </p:sp>
              <p:grpSp>
                <p:nvGrpSpPr>
                  <p:cNvPr id="48" name="그룹 339"/>
                  <p:cNvGrpSpPr/>
                  <p:nvPr/>
                </p:nvGrpSpPr>
                <p:grpSpPr>
                  <a:xfrm>
                    <a:off x="-411715" y="336688"/>
                    <a:ext cx="3990846" cy="437644"/>
                    <a:chOff x="-277502" y="336688"/>
                    <a:chExt cx="3867915" cy="437644"/>
                  </a:xfrm>
                </p:grpSpPr>
                <p:cxnSp>
                  <p:nvCxnSpPr>
                    <p:cNvPr id="49" name="직선 연결선 48"/>
                    <p:cNvCxnSpPr/>
                    <p:nvPr/>
                  </p:nvCxnSpPr>
                  <p:spPr bwMode="auto">
                    <a:xfrm flipH="1">
                      <a:off x="-277502" y="336688"/>
                      <a:ext cx="3814576" cy="0"/>
                    </a:xfrm>
                    <a:prstGeom prst="line">
                      <a:avLst/>
                    </a:prstGeom>
                    <a:solidFill>
                      <a:srgbClr val="0066FF"/>
                    </a:solidFill>
                    <a:ln w="3175" cap="flat" cmpd="sng" algn="ctr">
                      <a:gradFill>
                        <a:gsLst>
                          <a:gs pos="0">
                            <a:srgbClr val="0070C0">
                              <a:alpha val="0"/>
                            </a:srgbClr>
                          </a:gs>
                          <a:gs pos="21000">
                            <a:schemeClr val="bg1">
                              <a:lumMod val="65000"/>
                            </a:schemeClr>
                          </a:gs>
                          <a:gs pos="79000">
                            <a:schemeClr val="bg1">
                              <a:lumMod val="75000"/>
                            </a:schemeClr>
                          </a:gs>
                          <a:gs pos="100000">
                            <a:srgbClr val="FFFFFF">
                              <a:lumMod val="85000"/>
                              <a:alpha val="0"/>
                            </a:srgbClr>
                          </a:gs>
                        </a:gsLst>
                        <a:lin ang="10800000" scaled="0"/>
                      </a:gra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50" name="직선 연결선 49"/>
                    <p:cNvCxnSpPr/>
                    <p:nvPr/>
                  </p:nvCxnSpPr>
                  <p:spPr bwMode="auto">
                    <a:xfrm flipH="1">
                      <a:off x="-224162" y="774332"/>
                      <a:ext cx="3814575" cy="0"/>
                    </a:xfrm>
                    <a:prstGeom prst="line">
                      <a:avLst/>
                    </a:prstGeom>
                    <a:solidFill>
                      <a:srgbClr val="0066FF"/>
                    </a:solidFill>
                    <a:ln w="3175" cap="flat" cmpd="sng" algn="ctr">
                      <a:gradFill>
                        <a:gsLst>
                          <a:gs pos="0">
                            <a:srgbClr val="0070C0">
                              <a:alpha val="0"/>
                            </a:srgbClr>
                          </a:gs>
                          <a:gs pos="21000">
                            <a:schemeClr val="bg1">
                              <a:lumMod val="65000"/>
                            </a:schemeClr>
                          </a:gs>
                          <a:gs pos="79000">
                            <a:schemeClr val="bg1">
                              <a:lumMod val="75000"/>
                            </a:schemeClr>
                          </a:gs>
                          <a:gs pos="100000">
                            <a:srgbClr val="FFFFFF">
                              <a:lumMod val="85000"/>
                              <a:alpha val="0"/>
                            </a:srgbClr>
                          </a:gs>
                        </a:gsLst>
                        <a:lin ang="10800000" scaled="0"/>
                      </a:gra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grpSp>
              <p:nvGrpSpPr>
                <p:cNvPr id="42" name="그룹 115"/>
                <p:cNvGrpSpPr/>
                <p:nvPr/>
              </p:nvGrpSpPr>
              <p:grpSpPr>
                <a:xfrm>
                  <a:off x="48082" y="4061979"/>
                  <a:ext cx="1277475" cy="476545"/>
                  <a:chOff x="189890" y="3889414"/>
                  <a:chExt cx="864000" cy="476545"/>
                </a:xfrm>
              </p:grpSpPr>
              <p:sp>
                <p:nvSpPr>
                  <p:cNvPr id="43" name="모서리가 둥근 직사각형 42"/>
                  <p:cNvSpPr/>
                  <p:nvPr/>
                </p:nvSpPr>
                <p:spPr>
                  <a:xfrm>
                    <a:off x="309047" y="3889414"/>
                    <a:ext cx="620859" cy="476545"/>
                  </a:xfrm>
                  <a:prstGeom prst="roundRect">
                    <a:avLst>
                      <a:gd name="adj" fmla="val 5755"/>
                    </a:avLst>
                  </a:prstGeom>
                  <a:solidFill>
                    <a:schemeClr val="bg1"/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1200">
                      <a:solidFill>
                        <a:prstClr val="white"/>
                      </a:solidFill>
                      <a:latin typeface="HY울릉도B" pitchFamily="18" charset="-127"/>
                      <a:ea typeface="HY울릉도B" pitchFamily="18" charset="-127"/>
                    </a:endParaRPr>
                  </a:p>
                </p:txBody>
              </p:sp>
              <p:sp>
                <p:nvSpPr>
                  <p:cNvPr id="44" name="모서리가 둥근 직사각형 43"/>
                  <p:cNvSpPr/>
                  <p:nvPr/>
                </p:nvSpPr>
                <p:spPr>
                  <a:xfrm>
                    <a:off x="323685" y="3922106"/>
                    <a:ext cx="586781" cy="424205"/>
                  </a:xfrm>
                  <a:prstGeom prst="roundRect">
                    <a:avLst>
                      <a:gd name="adj" fmla="val 5585"/>
                    </a:avLst>
                  </a:prstGeom>
                  <a:solidFill>
                    <a:srgbClr val="0070C0"/>
                  </a:solidFill>
                  <a:ln w="3175">
                    <a:noFill/>
                    <a:round/>
                    <a:headEnd/>
                    <a:tailEnd/>
                  </a:ln>
                  <a:effectLst>
                    <a:innerShdw blurRad="50800">
                      <a:prstClr val="black">
                        <a:alpha val="56000"/>
                      </a:prstClr>
                    </a:innerShdw>
                  </a:effectLst>
                </p:spPr>
                <p:txBody>
                  <a:bodyPr wrap="none" anchor="ctr"/>
                  <a:lstStyle/>
                  <a:p>
                    <a:pPr algn="ctr"/>
                    <a:endParaRPr lang="ko-KR" altLang="en-US" b="1">
                      <a:solidFill>
                        <a:prstClr val="black"/>
                      </a:solidFill>
                      <a:latin typeface="HY울릉도B" pitchFamily="18" charset="-127"/>
                      <a:ea typeface="HY울릉도B" pitchFamily="18" charset="-127"/>
                    </a:endParaRPr>
                  </a:p>
                </p:txBody>
              </p:sp>
              <p:sp>
                <p:nvSpPr>
                  <p:cNvPr id="45" name="제목 114"/>
                  <p:cNvSpPr txBox="1">
                    <a:spLocks/>
                  </p:cNvSpPr>
                  <p:nvPr/>
                </p:nvSpPr>
                <p:spPr>
                  <a:xfrm>
                    <a:off x="189890" y="3952295"/>
                    <a:ext cx="864000" cy="404463"/>
                  </a:xfrm>
                  <a:prstGeom prst="rect">
                    <a:avLst/>
                  </a:prstGeom>
                  <a:effectLst>
                    <a:outerShdw blurRad="76200" dir="5400000" algn="ctr" rotWithShape="0">
                      <a:sysClr val="windowText" lastClr="000000"/>
                    </a:outerShdw>
                  </a:effectLst>
                </p:spPr>
                <p:txBody>
                  <a:bodyPr anchor="ctr" anchorCtr="0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1330325" eaLnBrk="0" latinLnBrk="0" hangingPunct="0">
                      <a:lnSpc>
                        <a:spcPts val="1300"/>
                      </a:lnSpc>
                      <a:spcAft>
                        <a:spcPts val="600"/>
                      </a:spcAft>
                      <a:buSzPct val="100000"/>
                      <a:defRPr/>
                    </a:pPr>
                    <a:r>
                      <a:rPr lang="ko-KR" altLang="en-US" sz="1400" kern="0" dirty="0" smtClean="0">
                        <a:gradFill>
                          <a:gsLst>
                            <a:gs pos="100000">
                              <a:prstClr val="white"/>
                            </a:gs>
                            <a:gs pos="100000">
                              <a:srgbClr val="0070C0"/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</a:rPr>
                      <a:t>서류전형</a:t>
                    </a:r>
                    <a:endParaRPr lang="en-US" altLang="ko-KR" sz="1400" kern="0" dirty="0" smtClean="0">
                      <a:gradFill>
                        <a:gsLst>
                          <a:gs pos="100000">
                            <a:prstClr val="white"/>
                          </a:gs>
                          <a:gs pos="100000">
                            <a:srgbClr val="0070C0"/>
                          </a:gs>
                        </a:gsLst>
                        <a:lin ang="5400000" scaled="0"/>
                      </a:gradFill>
                      <a:latin typeface="HY울릉도B" pitchFamily="18" charset="-127"/>
                      <a:ea typeface="HY울릉도B" pitchFamily="18" charset="-127"/>
                    </a:endParaRPr>
                  </a:p>
                </p:txBody>
              </p:sp>
              <p:sp>
                <p:nvSpPr>
                  <p:cNvPr id="46" name="타원 39"/>
                  <p:cNvSpPr/>
                  <p:nvPr/>
                </p:nvSpPr>
                <p:spPr>
                  <a:xfrm flipH="1">
                    <a:off x="322329" y="3893491"/>
                    <a:ext cx="468514" cy="226863"/>
                  </a:xfrm>
                  <a:custGeom>
                    <a:avLst/>
                    <a:gdLst>
                      <a:gd name="connsiteX0" fmla="*/ 137486 w 4313088"/>
                      <a:gd name="connsiteY0" fmla="*/ 0 h 824899"/>
                      <a:gd name="connsiteX1" fmla="*/ 4175602 w 4313088"/>
                      <a:gd name="connsiteY1" fmla="*/ 0 h 824899"/>
                      <a:gd name="connsiteX2" fmla="*/ 4313088 w 4313088"/>
                      <a:gd name="connsiteY2" fmla="*/ 137486 h 824899"/>
                      <a:gd name="connsiteX3" fmla="*/ 4313088 w 4313088"/>
                      <a:gd name="connsiteY3" fmla="*/ 824899 h 824899"/>
                      <a:gd name="connsiteX4" fmla="*/ 4313088 w 4313088"/>
                      <a:gd name="connsiteY4" fmla="*/ 824899 h 824899"/>
                      <a:gd name="connsiteX5" fmla="*/ 0 w 4313088"/>
                      <a:gd name="connsiteY5" fmla="*/ 824899 h 824899"/>
                      <a:gd name="connsiteX6" fmla="*/ 0 w 4313088"/>
                      <a:gd name="connsiteY6" fmla="*/ 824899 h 824899"/>
                      <a:gd name="connsiteX7" fmla="*/ 0 w 4313088"/>
                      <a:gd name="connsiteY7" fmla="*/ 137486 h 824899"/>
                      <a:gd name="connsiteX8" fmla="*/ 137486 w 4313088"/>
                      <a:gd name="connsiteY8" fmla="*/ 0 h 824899"/>
                      <a:gd name="connsiteX0" fmla="*/ 137486 w 4313088"/>
                      <a:gd name="connsiteY0" fmla="*/ 0 h 824899"/>
                      <a:gd name="connsiteX1" fmla="*/ 4175602 w 4313088"/>
                      <a:gd name="connsiteY1" fmla="*/ 0 h 824899"/>
                      <a:gd name="connsiteX2" fmla="*/ 4313088 w 4313088"/>
                      <a:gd name="connsiteY2" fmla="*/ 137486 h 824899"/>
                      <a:gd name="connsiteX3" fmla="*/ 4313088 w 4313088"/>
                      <a:gd name="connsiteY3" fmla="*/ 824899 h 824899"/>
                      <a:gd name="connsiteX4" fmla="*/ 4313088 w 4313088"/>
                      <a:gd name="connsiteY4" fmla="*/ 824899 h 824899"/>
                      <a:gd name="connsiteX5" fmla="*/ 0 w 4313088"/>
                      <a:gd name="connsiteY5" fmla="*/ 824899 h 824899"/>
                      <a:gd name="connsiteX6" fmla="*/ 0 w 4313088"/>
                      <a:gd name="connsiteY6" fmla="*/ 137486 h 824899"/>
                      <a:gd name="connsiteX7" fmla="*/ 137486 w 4313088"/>
                      <a:gd name="connsiteY7" fmla="*/ 0 h 824899"/>
                      <a:gd name="connsiteX0" fmla="*/ 137486 w 4313088"/>
                      <a:gd name="connsiteY0" fmla="*/ 0 h 824899"/>
                      <a:gd name="connsiteX1" fmla="*/ 4175602 w 4313088"/>
                      <a:gd name="connsiteY1" fmla="*/ 0 h 824899"/>
                      <a:gd name="connsiteX2" fmla="*/ 4313088 w 4313088"/>
                      <a:gd name="connsiteY2" fmla="*/ 137486 h 824899"/>
                      <a:gd name="connsiteX3" fmla="*/ 4313088 w 4313088"/>
                      <a:gd name="connsiteY3" fmla="*/ 824899 h 824899"/>
                      <a:gd name="connsiteX4" fmla="*/ 4313088 w 4313088"/>
                      <a:gd name="connsiteY4" fmla="*/ 824899 h 824899"/>
                      <a:gd name="connsiteX5" fmla="*/ 0 w 4313088"/>
                      <a:gd name="connsiteY5" fmla="*/ 137486 h 824899"/>
                      <a:gd name="connsiteX6" fmla="*/ 137486 w 4313088"/>
                      <a:gd name="connsiteY6" fmla="*/ 0 h 824899"/>
                      <a:gd name="connsiteX0" fmla="*/ 0 w 4175602"/>
                      <a:gd name="connsiteY0" fmla="*/ 0 h 824899"/>
                      <a:gd name="connsiteX1" fmla="*/ 4038116 w 4175602"/>
                      <a:gd name="connsiteY1" fmla="*/ 0 h 824899"/>
                      <a:gd name="connsiteX2" fmla="*/ 4175602 w 4175602"/>
                      <a:gd name="connsiteY2" fmla="*/ 137486 h 824899"/>
                      <a:gd name="connsiteX3" fmla="*/ 4175602 w 4175602"/>
                      <a:gd name="connsiteY3" fmla="*/ 824899 h 824899"/>
                      <a:gd name="connsiteX4" fmla="*/ 4175602 w 4175602"/>
                      <a:gd name="connsiteY4" fmla="*/ 824899 h 824899"/>
                      <a:gd name="connsiteX5" fmla="*/ 0 w 4175602"/>
                      <a:gd name="connsiteY5" fmla="*/ 0 h 824899"/>
                      <a:gd name="connsiteX0" fmla="*/ 0 w 2841325"/>
                      <a:gd name="connsiteY0" fmla="*/ 9331 h 824899"/>
                      <a:gd name="connsiteX1" fmla="*/ 2703839 w 2841325"/>
                      <a:gd name="connsiteY1" fmla="*/ 0 h 824899"/>
                      <a:gd name="connsiteX2" fmla="*/ 2841325 w 2841325"/>
                      <a:gd name="connsiteY2" fmla="*/ 137486 h 824899"/>
                      <a:gd name="connsiteX3" fmla="*/ 2841325 w 2841325"/>
                      <a:gd name="connsiteY3" fmla="*/ 824899 h 824899"/>
                      <a:gd name="connsiteX4" fmla="*/ 2841325 w 2841325"/>
                      <a:gd name="connsiteY4" fmla="*/ 824899 h 824899"/>
                      <a:gd name="connsiteX5" fmla="*/ 0 w 2841325"/>
                      <a:gd name="connsiteY5" fmla="*/ 9331 h 824899"/>
                      <a:gd name="connsiteX0" fmla="*/ 0 w 2841325"/>
                      <a:gd name="connsiteY0" fmla="*/ 9331 h 824899"/>
                      <a:gd name="connsiteX1" fmla="*/ 2703839 w 2841325"/>
                      <a:gd name="connsiteY1" fmla="*/ 0 h 824899"/>
                      <a:gd name="connsiteX2" fmla="*/ 2841325 w 2841325"/>
                      <a:gd name="connsiteY2" fmla="*/ 137486 h 824899"/>
                      <a:gd name="connsiteX3" fmla="*/ 2841325 w 2841325"/>
                      <a:gd name="connsiteY3" fmla="*/ 824899 h 824899"/>
                      <a:gd name="connsiteX4" fmla="*/ 2841325 w 2841325"/>
                      <a:gd name="connsiteY4" fmla="*/ 824899 h 824899"/>
                      <a:gd name="connsiteX5" fmla="*/ 0 w 2841325"/>
                      <a:gd name="connsiteY5" fmla="*/ 9331 h 824899"/>
                      <a:gd name="connsiteX0" fmla="*/ 0 w 2841325"/>
                      <a:gd name="connsiteY0" fmla="*/ 9331 h 824899"/>
                      <a:gd name="connsiteX1" fmla="*/ 2703839 w 2841325"/>
                      <a:gd name="connsiteY1" fmla="*/ 0 h 824899"/>
                      <a:gd name="connsiteX2" fmla="*/ 2841325 w 2841325"/>
                      <a:gd name="connsiteY2" fmla="*/ 137486 h 824899"/>
                      <a:gd name="connsiteX3" fmla="*/ 2841325 w 2841325"/>
                      <a:gd name="connsiteY3" fmla="*/ 824899 h 824899"/>
                      <a:gd name="connsiteX4" fmla="*/ 2841325 w 2841325"/>
                      <a:gd name="connsiteY4" fmla="*/ 824899 h 824899"/>
                      <a:gd name="connsiteX5" fmla="*/ 0 w 2841325"/>
                      <a:gd name="connsiteY5" fmla="*/ 9331 h 824899"/>
                      <a:gd name="connsiteX0" fmla="*/ 0 w 2841325"/>
                      <a:gd name="connsiteY0" fmla="*/ 9331 h 824899"/>
                      <a:gd name="connsiteX1" fmla="*/ 2703839 w 2841325"/>
                      <a:gd name="connsiteY1" fmla="*/ 0 h 824899"/>
                      <a:gd name="connsiteX2" fmla="*/ 2841325 w 2841325"/>
                      <a:gd name="connsiteY2" fmla="*/ 137486 h 824899"/>
                      <a:gd name="connsiteX3" fmla="*/ 2841325 w 2841325"/>
                      <a:gd name="connsiteY3" fmla="*/ 824899 h 824899"/>
                      <a:gd name="connsiteX4" fmla="*/ 2841325 w 2841325"/>
                      <a:gd name="connsiteY4" fmla="*/ 824899 h 824899"/>
                      <a:gd name="connsiteX5" fmla="*/ 0 w 2841325"/>
                      <a:gd name="connsiteY5" fmla="*/ 9331 h 824899"/>
                      <a:gd name="connsiteX0" fmla="*/ 0 w 2841325"/>
                      <a:gd name="connsiteY0" fmla="*/ 9331 h 824899"/>
                      <a:gd name="connsiteX1" fmla="*/ 2703839 w 2841325"/>
                      <a:gd name="connsiteY1" fmla="*/ 0 h 824899"/>
                      <a:gd name="connsiteX2" fmla="*/ 2841325 w 2841325"/>
                      <a:gd name="connsiteY2" fmla="*/ 137486 h 824899"/>
                      <a:gd name="connsiteX3" fmla="*/ 2841325 w 2841325"/>
                      <a:gd name="connsiteY3" fmla="*/ 824899 h 824899"/>
                      <a:gd name="connsiteX4" fmla="*/ 2841325 w 2841325"/>
                      <a:gd name="connsiteY4" fmla="*/ 824899 h 824899"/>
                      <a:gd name="connsiteX5" fmla="*/ 0 w 2841325"/>
                      <a:gd name="connsiteY5" fmla="*/ 9331 h 824899"/>
                      <a:gd name="connsiteX0" fmla="*/ 0 w 2841325"/>
                      <a:gd name="connsiteY0" fmla="*/ 9331 h 824899"/>
                      <a:gd name="connsiteX1" fmla="*/ 2703839 w 2841325"/>
                      <a:gd name="connsiteY1" fmla="*/ 0 h 824899"/>
                      <a:gd name="connsiteX2" fmla="*/ 2841325 w 2841325"/>
                      <a:gd name="connsiteY2" fmla="*/ 137486 h 824899"/>
                      <a:gd name="connsiteX3" fmla="*/ 2841325 w 2841325"/>
                      <a:gd name="connsiteY3" fmla="*/ 824899 h 824899"/>
                      <a:gd name="connsiteX4" fmla="*/ 0 w 2841325"/>
                      <a:gd name="connsiteY4" fmla="*/ 9331 h 824899"/>
                      <a:gd name="connsiteX0" fmla="*/ 0 w 2841325"/>
                      <a:gd name="connsiteY0" fmla="*/ 9331 h 659799"/>
                      <a:gd name="connsiteX1" fmla="*/ 2703839 w 2841325"/>
                      <a:gd name="connsiteY1" fmla="*/ 0 h 659799"/>
                      <a:gd name="connsiteX2" fmla="*/ 2841325 w 2841325"/>
                      <a:gd name="connsiteY2" fmla="*/ 137486 h 659799"/>
                      <a:gd name="connsiteX3" fmla="*/ 2841325 w 2841325"/>
                      <a:gd name="connsiteY3" fmla="*/ 659799 h 659799"/>
                      <a:gd name="connsiteX4" fmla="*/ 0 w 2841325"/>
                      <a:gd name="connsiteY4" fmla="*/ 9331 h 659799"/>
                      <a:gd name="connsiteX0" fmla="*/ 0 w 2841325"/>
                      <a:gd name="connsiteY0" fmla="*/ 9331 h 659799"/>
                      <a:gd name="connsiteX1" fmla="*/ 2703839 w 2841325"/>
                      <a:gd name="connsiteY1" fmla="*/ 0 h 659799"/>
                      <a:gd name="connsiteX2" fmla="*/ 2841325 w 2841325"/>
                      <a:gd name="connsiteY2" fmla="*/ 137486 h 659799"/>
                      <a:gd name="connsiteX3" fmla="*/ 2841325 w 2841325"/>
                      <a:gd name="connsiteY3" fmla="*/ 659799 h 659799"/>
                      <a:gd name="connsiteX4" fmla="*/ 0 w 2841325"/>
                      <a:gd name="connsiteY4" fmla="*/ 9331 h 659799"/>
                      <a:gd name="connsiteX0" fmla="*/ 0 w 2841325"/>
                      <a:gd name="connsiteY0" fmla="*/ 9331 h 659799"/>
                      <a:gd name="connsiteX1" fmla="*/ 2703839 w 2841325"/>
                      <a:gd name="connsiteY1" fmla="*/ 0 h 659799"/>
                      <a:gd name="connsiteX2" fmla="*/ 2841325 w 2841325"/>
                      <a:gd name="connsiteY2" fmla="*/ 137486 h 659799"/>
                      <a:gd name="connsiteX3" fmla="*/ 2841325 w 2841325"/>
                      <a:gd name="connsiteY3" fmla="*/ 659799 h 659799"/>
                      <a:gd name="connsiteX4" fmla="*/ 0 w 2841325"/>
                      <a:gd name="connsiteY4" fmla="*/ 9331 h 659799"/>
                      <a:gd name="connsiteX0" fmla="*/ 0 w 2841325"/>
                      <a:gd name="connsiteY0" fmla="*/ 9331 h 583599"/>
                      <a:gd name="connsiteX1" fmla="*/ 2703839 w 2841325"/>
                      <a:gd name="connsiteY1" fmla="*/ 0 h 583599"/>
                      <a:gd name="connsiteX2" fmla="*/ 2841325 w 2841325"/>
                      <a:gd name="connsiteY2" fmla="*/ 137486 h 583599"/>
                      <a:gd name="connsiteX3" fmla="*/ 2841325 w 2841325"/>
                      <a:gd name="connsiteY3" fmla="*/ 583599 h 583599"/>
                      <a:gd name="connsiteX4" fmla="*/ 0 w 2841325"/>
                      <a:gd name="connsiteY4" fmla="*/ 9331 h 583599"/>
                      <a:gd name="connsiteX0" fmla="*/ 0 w 2841325"/>
                      <a:gd name="connsiteY0" fmla="*/ 9331 h 583599"/>
                      <a:gd name="connsiteX1" fmla="*/ 2703839 w 2841325"/>
                      <a:gd name="connsiteY1" fmla="*/ 0 h 583599"/>
                      <a:gd name="connsiteX2" fmla="*/ 2841325 w 2841325"/>
                      <a:gd name="connsiteY2" fmla="*/ 137486 h 583599"/>
                      <a:gd name="connsiteX3" fmla="*/ 2841325 w 2841325"/>
                      <a:gd name="connsiteY3" fmla="*/ 583599 h 583599"/>
                      <a:gd name="connsiteX4" fmla="*/ 0 w 2841325"/>
                      <a:gd name="connsiteY4" fmla="*/ 9331 h 58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1325" h="583599">
                        <a:moveTo>
                          <a:pt x="0" y="9331"/>
                        </a:moveTo>
                        <a:lnTo>
                          <a:pt x="2703839" y="0"/>
                        </a:lnTo>
                        <a:cubicBezTo>
                          <a:pt x="2779770" y="0"/>
                          <a:pt x="2841325" y="61555"/>
                          <a:pt x="2841325" y="137486"/>
                        </a:cubicBezTo>
                        <a:lnTo>
                          <a:pt x="2841325" y="583599"/>
                        </a:lnTo>
                        <a:cubicBezTo>
                          <a:pt x="2040267" y="-14224"/>
                          <a:pt x="1340808" y="92804"/>
                          <a:pt x="0" y="9331"/>
                        </a:cubicBezTo>
                        <a:close/>
                      </a:path>
                    </a:pathLst>
                  </a:custGeom>
                  <a:solidFill>
                    <a:schemeClr val="bg1">
                      <a:alpha val="12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>
                      <a:solidFill>
                        <a:prstClr val="white"/>
                      </a:solidFill>
                      <a:latin typeface="HY울릉도B" pitchFamily="18" charset="-127"/>
                      <a:ea typeface="HY울릉도B" pitchFamily="18" charset="-127"/>
                    </a:endParaRPr>
                  </a:p>
                </p:txBody>
              </p:sp>
            </p:grpSp>
          </p:grpSp>
          <p:grpSp>
            <p:nvGrpSpPr>
              <p:cNvPr id="24" name="그룹 124"/>
              <p:cNvGrpSpPr/>
              <p:nvPr/>
            </p:nvGrpSpPr>
            <p:grpSpPr>
              <a:xfrm>
                <a:off x="4763059" y="1934653"/>
                <a:ext cx="4275727" cy="824126"/>
                <a:chOff x="224264" y="4585157"/>
                <a:chExt cx="4275727" cy="574206"/>
              </a:xfrm>
            </p:grpSpPr>
            <p:sp>
              <p:nvSpPr>
                <p:cNvPr id="39" name="직사각형 38"/>
                <p:cNvSpPr/>
                <p:nvPr/>
              </p:nvSpPr>
              <p:spPr bwMode="auto">
                <a:xfrm>
                  <a:off x="1423791" y="4723446"/>
                  <a:ext cx="3076200" cy="435917"/>
                </a:xfrm>
                <a:prstGeom prst="rect">
                  <a:avLst/>
                </a:prstGeom>
                <a:gradFill rotWithShape="1">
                  <a:gsLst>
                    <a:gs pos="833">
                      <a:srgbClr val="FFFFFF">
                        <a:alpha val="0"/>
                      </a:srgbClr>
                    </a:gs>
                    <a:gs pos="69550">
                      <a:srgbClr val="FFFFFF"/>
                    </a:gs>
                    <a:gs pos="2500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21594000" scaled="0"/>
                </a:gradFill>
                <a:ln>
                  <a:noFill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:scene3d>
                <a:sp3d>
                  <a:bevelT w="0" h="0"/>
                </a:sp3d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>
                    <a:defRPr/>
                  </a:pPr>
                  <a:endParaRPr lang="ko-KR" altLang="en-US" sz="1200" kern="0" dirty="0" smtClean="0">
                    <a:solidFill>
                      <a:srgbClr val="FFFF00"/>
                    </a:solidFill>
                    <a:latin typeface="HY울릉도B" pitchFamily="18" charset="-127"/>
                    <a:ea typeface="HY울릉도B" pitchFamily="18" charset="-127"/>
                  </a:endParaRPr>
                </a:p>
              </p:txBody>
            </p:sp>
            <p:sp>
              <p:nvSpPr>
                <p:cNvPr id="40" name="타원 39"/>
                <p:cNvSpPr/>
                <p:nvPr/>
              </p:nvSpPr>
              <p:spPr>
                <a:xfrm flipH="1">
                  <a:off x="224264" y="4585157"/>
                  <a:ext cx="692725" cy="226863"/>
                </a:xfrm>
                <a:custGeom>
                  <a:avLst/>
                  <a:gdLst>
                    <a:gd name="connsiteX0" fmla="*/ 137486 w 4313088"/>
                    <a:gd name="connsiteY0" fmla="*/ 0 h 824899"/>
                    <a:gd name="connsiteX1" fmla="*/ 4175602 w 4313088"/>
                    <a:gd name="connsiteY1" fmla="*/ 0 h 824899"/>
                    <a:gd name="connsiteX2" fmla="*/ 4313088 w 4313088"/>
                    <a:gd name="connsiteY2" fmla="*/ 137486 h 824899"/>
                    <a:gd name="connsiteX3" fmla="*/ 4313088 w 4313088"/>
                    <a:gd name="connsiteY3" fmla="*/ 824899 h 824899"/>
                    <a:gd name="connsiteX4" fmla="*/ 4313088 w 4313088"/>
                    <a:gd name="connsiteY4" fmla="*/ 824899 h 824899"/>
                    <a:gd name="connsiteX5" fmla="*/ 0 w 4313088"/>
                    <a:gd name="connsiteY5" fmla="*/ 824899 h 824899"/>
                    <a:gd name="connsiteX6" fmla="*/ 0 w 4313088"/>
                    <a:gd name="connsiteY6" fmla="*/ 824899 h 824899"/>
                    <a:gd name="connsiteX7" fmla="*/ 0 w 4313088"/>
                    <a:gd name="connsiteY7" fmla="*/ 137486 h 824899"/>
                    <a:gd name="connsiteX8" fmla="*/ 137486 w 4313088"/>
                    <a:gd name="connsiteY8" fmla="*/ 0 h 824899"/>
                    <a:gd name="connsiteX0" fmla="*/ 137486 w 4313088"/>
                    <a:gd name="connsiteY0" fmla="*/ 0 h 824899"/>
                    <a:gd name="connsiteX1" fmla="*/ 4175602 w 4313088"/>
                    <a:gd name="connsiteY1" fmla="*/ 0 h 824899"/>
                    <a:gd name="connsiteX2" fmla="*/ 4313088 w 4313088"/>
                    <a:gd name="connsiteY2" fmla="*/ 137486 h 824899"/>
                    <a:gd name="connsiteX3" fmla="*/ 4313088 w 4313088"/>
                    <a:gd name="connsiteY3" fmla="*/ 824899 h 824899"/>
                    <a:gd name="connsiteX4" fmla="*/ 4313088 w 4313088"/>
                    <a:gd name="connsiteY4" fmla="*/ 824899 h 824899"/>
                    <a:gd name="connsiteX5" fmla="*/ 0 w 4313088"/>
                    <a:gd name="connsiteY5" fmla="*/ 824899 h 824899"/>
                    <a:gd name="connsiteX6" fmla="*/ 0 w 4313088"/>
                    <a:gd name="connsiteY6" fmla="*/ 137486 h 824899"/>
                    <a:gd name="connsiteX7" fmla="*/ 137486 w 4313088"/>
                    <a:gd name="connsiteY7" fmla="*/ 0 h 824899"/>
                    <a:gd name="connsiteX0" fmla="*/ 137486 w 4313088"/>
                    <a:gd name="connsiteY0" fmla="*/ 0 h 824899"/>
                    <a:gd name="connsiteX1" fmla="*/ 4175602 w 4313088"/>
                    <a:gd name="connsiteY1" fmla="*/ 0 h 824899"/>
                    <a:gd name="connsiteX2" fmla="*/ 4313088 w 4313088"/>
                    <a:gd name="connsiteY2" fmla="*/ 137486 h 824899"/>
                    <a:gd name="connsiteX3" fmla="*/ 4313088 w 4313088"/>
                    <a:gd name="connsiteY3" fmla="*/ 824899 h 824899"/>
                    <a:gd name="connsiteX4" fmla="*/ 4313088 w 4313088"/>
                    <a:gd name="connsiteY4" fmla="*/ 824899 h 824899"/>
                    <a:gd name="connsiteX5" fmla="*/ 0 w 4313088"/>
                    <a:gd name="connsiteY5" fmla="*/ 137486 h 824899"/>
                    <a:gd name="connsiteX6" fmla="*/ 137486 w 4313088"/>
                    <a:gd name="connsiteY6" fmla="*/ 0 h 824899"/>
                    <a:gd name="connsiteX0" fmla="*/ 0 w 4175602"/>
                    <a:gd name="connsiteY0" fmla="*/ 0 h 824899"/>
                    <a:gd name="connsiteX1" fmla="*/ 4038116 w 4175602"/>
                    <a:gd name="connsiteY1" fmla="*/ 0 h 824899"/>
                    <a:gd name="connsiteX2" fmla="*/ 4175602 w 4175602"/>
                    <a:gd name="connsiteY2" fmla="*/ 137486 h 824899"/>
                    <a:gd name="connsiteX3" fmla="*/ 4175602 w 4175602"/>
                    <a:gd name="connsiteY3" fmla="*/ 824899 h 824899"/>
                    <a:gd name="connsiteX4" fmla="*/ 4175602 w 4175602"/>
                    <a:gd name="connsiteY4" fmla="*/ 824899 h 824899"/>
                    <a:gd name="connsiteX5" fmla="*/ 0 w 4175602"/>
                    <a:gd name="connsiteY5" fmla="*/ 0 h 824899"/>
                    <a:gd name="connsiteX0" fmla="*/ 0 w 2841325"/>
                    <a:gd name="connsiteY0" fmla="*/ 9331 h 824899"/>
                    <a:gd name="connsiteX1" fmla="*/ 2703839 w 2841325"/>
                    <a:gd name="connsiteY1" fmla="*/ 0 h 824899"/>
                    <a:gd name="connsiteX2" fmla="*/ 2841325 w 2841325"/>
                    <a:gd name="connsiteY2" fmla="*/ 137486 h 824899"/>
                    <a:gd name="connsiteX3" fmla="*/ 2841325 w 2841325"/>
                    <a:gd name="connsiteY3" fmla="*/ 824899 h 824899"/>
                    <a:gd name="connsiteX4" fmla="*/ 2841325 w 2841325"/>
                    <a:gd name="connsiteY4" fmla="*/ 824899 h 824899"/>
                    <a:gd name="connsiteX5" fmla="*/ 0 w 2841325"/>
                    <a:gd name="connsiteY5" fmla="*/ 9331 h 824899"/>
                    <a:gd name="connsiteX0" fmla="*/ 0 w 2841325"/>
                    <a:gd name="connsiteY0" fmla="*/ 9331 h 824899"/>
                    <a:gd name="connsiteX1" fmla="*/ 2703839 w 2841325"/>
                    <a:gd name="connsiteY1" fmla="*/ 0 h 824899"/>
                    <a:gd name="connsiteX2" fmla="*/ 2841325 w 2841325"/>
                    <a:gd name="connsiteY2" fmla="*/ 137486 h 824899"/>
                    <a:gd name="connsiteX3" fmla="*/ 2841325 w 2841325"/>
                    <a:gd name="connsiteY3" fmla="*/ 824899 h 824899"/>
                    <a:gd name="connsiteX4" fmla="*/ 2841325 w 2841325"/>
                    <a:gd name="connsiteY4" fmla="*/ 824899 h 824899"/>
                    <a:gd name="connsiteX5" fmla="*/ 0 w 2841325"/>
                    <a:gd name="connsiteY5" fmla="*/ 9331 h 824899"/>
                    <a:gd name="connsiteX0" fmla="*/ 0 w 2841325"/>
                    <a:gd name="connsiteY0" fmla="*/ 9331 h 824899"/>
                    <a:gd name="connsiteX1" fmla="*/ 2703839 w 2841325"/>
                    <a:gd name="connsiteY1" fmla="*/ 0 h 824899"/>
                    <a:gd name="connsiteX2" fmla="*/ 2841325 w 2841325"/>
                    <a:gd name="connsiteY2" fmla="*/ 137486 h 824899"/>
                    <a:gd name="connsiteX3" fmla="*/ 2841325 w 2841325"/>
                    <a:gd name="connsiteY3" fmla="*/ 824899 h 824899"/>
                    <a:gd name="connsiteX4" fmla="*/ 2841325 w 2841325"/>
                    <a:gd name="connsiteY4" fmla="*/ 824899 h 824899"/>
                    <a:gd name="connsiteX5" fmla="*/ 0 w 2841325"/>
                    <a:gd name="connsiteY5" fmla="*/ 9331 h 824899"/>
                    <a:gd name="connsiteX0" fmla="*/ 0 w 2841325"/>
                    <a:gd name="connsiteY0" fmla="*/ 9331 h 824899"/>
                    <a:gd name="connsiteX1" fmla="*/ 2703839 w 2841325"/>
                    <a:gd name="connsiteY1" fmla="*/ 0 h 824899"/>
                    <a:gd name="connsiteX2" fmla="*/ 2841325 w 2841325"/>
                    <a:gd name="connsiteY2" fmla="*/ 137486 h 824899"/>
                    <a:gd name="connsiteX3" fmla="*/ 2841325 w 2841325"/>
                    <a:gd name="connsiteY3" fmla="*/ 824899 h 824899"/>
                    <a:gd name="connsiteX4" fmla="*/ 2841325 w 2841325"/>
                    <a:gd name="connsiteY4" fmla="*/ 824899 h 824899"/>
                    <a:gd name="connsiteX5" fmla="*/ 0 w 2841325"/>
                    <a:gd name="connsiteY5" fmla="*/ 9331 h 824899"/>
                    <a:gd name="connsiteX0" fmla="*/ 0 w 2841325"/>
                    <a:gd name="connsiteY0" fmla="*/ 9331 h 824899"/>
                    <a:gd name="connsiteX1" fmla="*/ 2703839 w 2841325"/>
                    <a:gd name="connsiteY1" fmla="*/ 0 h 824899"/>
                    <a:gd name="connsiteX2" fmla="*/ 2841325 w 2841325"/>
                    <a:gd name="connsiteY2" fmla="*/ 137486 h 824899"/>
                    <a:gd name="connsiteX3" fmla="*/ 2841325 w 2841325"/>
                    <a:gd name="connsiteY3" fmla="*/ 824899 h 824899"/>
                    <a:gd name="connsiteX4" fmla="*/ 2841325 w 2841325"/>
                    <a:gd name="connsiteY4" fmla="*/ 824899 h 824899"/>
                    <a:gd name="connsiteX5" fmla="*/ 0 w 2841325"/>
                    <a:gd name="connsiteY5" fmla="*/ 9331 h 824899"/>
                    <a:gd name="connsiteX0" fmla="*/ 0 w 2841325"/>
                    <a:gd name="connsiteY0" fmla="*/ 9331 h 824899"/>
                    <a:gd name="connsiteX1" fmla="*/ 2703839 w 2841325"/>
                    <a:gd name="connsiteY1" fmla="*/ 0 h 824899"/>
                    <a:gd name="connsiteX2" fmla="*/ 2841325 w 2841325"/>
                    <a:gd name="connsiteY2" fmla="*/ 137486 h 824899"/>
                    <a:gd name="connsiteX3" fmla="*/ 2841325 w 2841325"/>
                    <a:gd name="connsiteY3" fmla="*/ 824899 h 824899"/>
                    <a:gd name="connsiteX4" fmla="*/ 0 w 2841325"/>
                    <a:gd name="connsiteY4" fmla="*/ 9331 h 824899"/>
                    <a:gd name="connsiteX0" fmla="*/ 0 w 2841325"/>
                    <a:gd name="connsiteY0" fmla="*/ 9331 h 659799"/>
                    <a:gd name="connsiteX1" fmla="*/ 2703839 w 2841325"/>
                    <a:gd name="connsiteY1" fmla="*/ 0 h 659799"/>
                    <a:gd name="connsiteX2" fmla="*/ 2841325 w 2841325"/>
                    <a:gd name="connsiteY2" fmla="*/ 137486 h 659799"/>
                    <a:gd name="connsiteX3" fmla="*/ 2841325 w 2841325"/>
                    <a:gd name="connsiteY3" fmla="*/ 659799 h 659799"/>
                    <a:gd name="connsiteX4" fmla="*/ 0 w 2841325"/>
                    <a:gd name="connsiteY4" fmla="*/ 9331 h 659799"/>
                    <a:gd name="connsiteX0" fmla="*/ 0 w 2841325"/>
                    <a:gd name="connsiteY0" fmla="*/ 9331 h 659799"/>
                    <a:gd name="connsiteX1" fmla="*/ 2703839 w 2841325"/>
                    <a:gd name="connsiteY1" fmla="*/ 0 h 659799"/>
                    <a:gd name="connsiteX2" fmla="*/ 2841325 w 2841325"/>
                    <a:gd name="connsiteY2" fmla="*/ 137486 h 659799"/>
                    <a:gd name="connsiteX3" fmla="*/ 2841325 w 2841325"/>
                    <a:gd name="connsiteY3" fmla="*/ 659799 h 659799"/>
                    <a:gd name="connsiteX4" fmla="*/ 0 w 2841325"/>
                    <a:gd name="connsiteY4" fmla="*/ 9331 h 659799"/>
                    <a:gd name="connsiteX0" fmla="*/ 0 w 2841325"/>
                    <a:gd name="connsiteY0" fmla="*/ 9331 h 659799"/>
                    <a:gd name="connsiteX1" fmla="*/ 2703839 w 2841325"/>
                    <a:gd name="connsiteY1" fmla="*/ 0 h 659799"/>
                    <a:gd name="connsiteX2" fmla="*/ 2841325 w 2841325"/>
                    <a:gd name="connsiteY2" fmla="*/ 137486 h 659799"/>
                    <a:gd name="connsiteX3" fmla="*/ 2841325 w 2841325"/>
                    <a:gd name="connsiteY3" fmla="*/ 659799 h 659799"/>
                    <a:gd name="connsiteX4" fmla="*/ 0 w 2841325"/>
                    <a:gd name="connsiteY4" fmla="*/ 9331 h 659799"/>
                    <a:gd name="connsiteX0" fmla="*/ 0 w 2841325"/>
                    <a:gd name="connsiteY0" fmla="*/ 9331 h 583599"/>
                    <a:gd name="connsiteX1" fmla="*/ 2703839 w 2841325"/>
                    <a:gd name="connsiteY1" fmla="*/ 0 h 583599"/>
                    <a:gd name="connsiteX2" fmla="*/ 2841325 w 2841325"/>
                    <a:gd name="connsiteY2" fmla="*/ 137486 h 583599"/>
                    <a:gd name="connsiteX3" fmla="*/ 2841325 w 2841325"/>
                    <a:gd name="connsiteY3" fmla="*/ 583599 h 583599"/>
                    <a:gd name="connsiteX4" fmla="*/ 0 w 2841325"/>
                    <a:gd name="connsiteY4" fmla="*/ 9331 h 583599"/>
                    <a:gd name="connsiteX0" fmla="*/ 0 w 2841325"/>
                    <a:gd name="connsiteY0" fmla="*/ 9331 h 583599"/>
                    <a:gd name="connsiteX1" fmla="*/ 2703839 w 2841325"/>
                    <a:gd name="connsiteY1" fmla="*/ 0 h 583599"/>
                    <a:gd name="connsiteX2" fmla="*/ 2841325 w 2841325"/>
                    <a:gd name="connsiteY2" fmla="*/ 137486 h 583599"/>
                    <a:gd name="connsiteX3" fmla="*/ 2841325 w 2841325"/>
                    <a:gd name="connsiteY3" fmla="*/ 583599 h 583599"/>
                    <a:gd name="connsiteX4" fmla="*/ 0 w 2841325"/>
                    <a:gd name="connsiteY4" fmla="*/ 9331 h 58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1325" h="583599">
                      <a:moveTo>
                        <a:pt x="0" y="9331"/>
                      </a:moveTo>
                      <a:lnTo>
                        <a:pt x="2703839" y="0"/>
                      </a:lnTo>
                      <a:cubicBezTo>
                        <a:pt x="2779770" y="0"/>
                        <a:pt x="2841325" y="61555"/>
                        <a:pt x="2841325" y="137486"/>
                      </a:cubicBezTo>
                      <a:lnTo>
                        <a:pt x="2841325" y="583599"/>
                      </a:lnTo>
                      <a:cubicBezTo>
                        <a:pt x="2040267" y="-14224"/>
                        <a:pt x="1340808" y="92804"/>
                        <a:pt x="0" y="9331"/>
                      </a:cubicBezTo>
                      <a:close/>
                    </a:path>
                  </a:pathLst>
                </a:custGeom>
                <a:solidFill>
                  <a:schemeClr val="bg1">
                    <a:alpha val="1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>
                    <a:solidFill>
                      <a:prstClr val="white"/>
                    </a:solidFill>
                    <a:latin typeface="HY울릉도B" pitchFamily="18" charset="-127"/>
                    <a:ea typeface="HY울릉도B" pitchFamily="18" charset="-127"/>
                  </a:endParaRPr>
                </a:p>
              </p:txBody>
            </p:sp>
          </p:grpSp>
          <p:grpSp>
            <p:nvGrpSpPr>
              <p:cNvPr id="25" name="그룹 135"/>
              <p:cNvGrpSpPr/>
              <p:nvPr/>
            </p:nvGrpSpPr>
            <p:grpSpPr>
              <a:xfrm>
                <a:off x="4586876" y="1847009"/>
                <a:ext cx="4327021" cy="1161019"/>
                <a:chOff x="48081" y="4529753"/>
                <a:chExt cx="4327021" cy="828662"/>
              </a:xfrm>
            </p:grpSpPr>
            <p:grpSp>
              <p:nvGrpSpPr>
                <p:cNvPr id="31" name="그룹 339"/>
                <p:cNvGrpSpPr/>
                <p:nvPr/>
              </p:nvGrpSpPr>
              <p:grpSpPr>
                <a:xfrm>
                  <a:off x="983180" y="4529753"/>
                  <a:ext cx="3391922" cy="583249"/>
                  <a:chOff x="-435048" y="-493322"/>
                  <a:chExt cx="4380381" cy="558663"/>
                </a:xfrm>
              </p:grpSpPr>
              <p:cxnSp>
                <p:nvCxnSpPr>
                  <p:cNvPr id="37" name="직선 연결선 36"/>
                  <p:cNvCxnSpPr/>
                  <p:nvPr/>
                </p:nvCxnSpPr>
                <p:spPr bwMode="auto">
                  <a:xfrm flipH="1">
                    <a:off x="130760" y="-493322"/>
                    <a:ext cx="3814573" cy="0"/>
                  </a:xfrm>
                  <a:prstGeom prst="line">
                    <a:avLst/>
                  </a:prstGeom>
                  <a:solidFill>
                    <a:srgbClr val="0066FF"/>
                  </a:solidFill>
                  <a:ln w="3175" cap="flat" cmpd="sng" algn="ctr">
                    <a:gradFill>
                      <a:gsLst>
                        <a:gs pos="0">
                          <a:srgbClr val="0070C0">
                            <a:alpha val="0"/>
                          </a:srgbClr>
                        </a:gs>
                        <a:gs pos="21000">
                          <a:schemeClr val="bg1">
                            <a:lumMod val="65000"/>
                          </a:schemeClr>
                        </a:gs>
                        <a:gs pos="79000">
                          <a:schemeClr val="bg1">
                            <a:lumMod val="75000"/>
                          </a:schemeClr>
                        </a:gs>
                        <a:gs pos="100000">
                          <a:srgbClr val="FFFFFF">
                            <a:lumMod val="85000"/>
                            <a:alpha val="0"/>
                          </a:srgbClr>
                        </a:gs>
                      </a:gsLst>
                      <a:lin ang="10800000" scaled="0"/>
                    </a:gra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8" name="직선 연결선 37"/>
                  <p:cNvCxnSpPr/>
                  <p:nvPr/>
                </p:nvCxnSpPr>
                <p:spPr bwMode="auto">
                  <a:xfrm flipH="1">
                    <a:off x="-435048" y="65341"/>
                    <a:ext cx="3814573" cy="0"/>
                  </a:xfrm>
                  <a:prstGeom prst="line">
                    <a:avLst/>
                  </a:prstGeom>
                  <a:solidFill>
                    <a:srgbClr val="0066FF"/>
                  </a:solidFill>
                  <a:ln w="3175" cap="flat" cmpd="sng" algn="ctr">
                    <a:gradFill>
                      <a:gsLst>
                        <a:gs pos="0">
                          <a:srgbClr val="0070C0">
                            <a:alpha val="0"/>
                          </a:srgbClr>
                        </a:gs>
                        <a:gs pos="21000">
                          <a:schemeClr val="bg1">
                            <a:lumMod val="65000"/>
                          </a:schemeClr>
                        </a:gs>
                        <a:gs pos="79000">
                          <a:schemeClr val="bg1">
                            <a:lumMod val="75000"/>
                          </a:schemeClr>
                        </a:gs>
                        <a:gs pos="100000">
                          <a:srgbClr val="FFFFFF">
                            <a:lumMod val="85000"/>
                            <a:alpha val="0"/>
                          </a:srgbClr>
                        </a:gs>
                      </a:gsLst>
                      <a:lin ang="10800000" scaled="0"/>
                    </a:gra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32" name="그룹 137"/>
                <p:cNvGrpSpPr/>
                <p:nvPr/>
              </p:nvGrpSpPr>
              <p:grpSpPr>
                <a:xfrm>
                  <a:off x="48081" y="4529755"/>
                  <a:ext cx="1277476" cy="828660"/>
                  <a:chOff x="189889" y="3023792"/>
                  <a:chExt cx="864000" cy="828660"/>
                </a:xfrm>
              </p:grpSpPr>
              <p:sp>
                <p:nvSpPr>
                  <p:cNvPr id="33" name="모서리가 둥근 직사각형 32"/>
                  <p:cNvSpPr/>
                  <p:nvPr/>
                </p:nvSpPr>
                <p:spPr>
                  <a:xfrm>
                    <a:off x="305112" y="3023792"/>
                    <a:ext cx="620858" cy="585574"/>
                  </a:xfrm>
                  <a:prstGeom prst="roundRect">
                    <a:avLst>
                      <a:gd name="adj" fmla="val 5755"/>
                    </a:avLst>
                  </a:prstGeom>
                  <a:solidFill>
                    <a:schemeClr val="bg1"/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1200">
                      <a:solidFill>
                        <a:prstClr val="white"/>
                      </a:solidFill>
                      <a:latin typeface="HY울릉도B" pitchFamily="18" charset="-127"/>
                      <a:ea typeface="HY울릉도B" pitchFamily="18" charset="-127"/>
                    </a:endParaRP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323686" y="3055570"/>
                    <a:ext cx="586781" cy="521260"/>
                  </a:xfrm>
                  <a:prstGeom prst="roundRect">
                    <a:avLst>
                      <a:gd name="adj" fmla="val 5585"/>
                    </a:avLst>
                  </a:prstGeom>
                  <a:solidFill>
                    <a:srgbClr val="379384"/>
                  </a:solidFill>
                  <a:ln w="3175">
                    <a:noFill/>
                    <a:round/>
                    <a:headEnd/>
                    <a:tailEnd/>
                  </a:ln>
                  <a:effectLst>
                    <a:innerShdw blurRad="50800">
                      <a:prstClr val="black">
                        <a:alpha val="56000"/>
                      </a:prstClr>
                    </a:innerShdw>
                  </a:effectLst>
                </p:spPr>
                <p:txBody>
                  <a:bodyPr wrap="none" anchor="ctr"/>
                  <a:lstStyle/>
                  <a:p>
                    <a:pPr algn="ctr"/>
                    <a:endParaRPr lang="ko-KR" altLang="en-US" b="1">
                      <a:solidFill>
                        <a:prstClr val="black"/>
                      </a:solidFill>
                      <a:latin typeface="HY울릉도B" pitchFamily="18" charset="-127"/>
                      <a:ea typeface="HY울릉도B" pitchFamily="18" charset="-127"/>
                    </a:endParaRPr>
                  </a:p>
                </p:txBody>
              </p:sp>
              <p:sp>
                <p:nvSpPr>
                  <p:cNvPr id="35" name="제목 114"/>
                  <p:cNvSpPr txBox="1">
                    <a:spLocks/>
                  </p:cNvSpPr>
                  <p:nvPr/>
                </p:nvSpPr>
                <p:spPr>
                  <a:xfrm>
                    <a:off x="189889" y="3104234"/>
                    <a:ext cx="864000" cy="453478"/>
                  </a:xfrm>
                  <a:prstGeom prst="rect">
                    <a:avLst/>
                  </a:prstGeom>
                  <a:effectLst>
                    <a:outerShdw blurRad="76200" dir="5400000" algn="ctr" rotWithShape="0">
                      <a:sysClr val="windowText" lastClr="000000"/>
                    </a:outerShdw>
                  </a:effectLst>
                </p:spPr>
                <p:txBody>
                  <a:bodyPr anchor="ctr" anchorCtr="0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1330325" eaLnBrk="0" latinLnBrk="0" hangingPunct="0">
                      <a:spcAft>
                        <a:spcPts val="600"/>
                      </a:spcAft>
                      <a:buSzPct val="100000"/>
                      <a:defRPr/>
                    </a:pPr>
                    <a:r>
                      <a:rPr lang="ko-KR" altLang="en-US" sz="1400" kern="0" dirty="0" smtClean="0">
                        <a:gradFill>
                          <a:gsLst>
                            <a:gs pos="100000">
                              <a:prstClr val="white"/>
                            </a:gs>
                            <a:gs pos="100000">
                              <a:srgbClr val="0070C0"/>
                            </a:gs>
                          </a:gsLst>
                          <a:lin ang="5400000" scaled="0"/>
                        </a:gradFill>
                        <a:latin typeface="HY울릉도B" pitchFamily="18" charset="-127"/>
                        <a:ea typeface="HY울릉도B" pitchFamily="18" charset="-127"/>
                      </a:rPr>
                      <a:t>면접전형</a:t>
                    </a:r>
                    <a:endParaRPr lang="en-US" altLang="ko-KR" sz="1400" kern="0" dirty="0">
                      <a:gradFill>
                        <a:gsLst>
                          <a:gs pos="100000">
                            <a:prstClr val="white"/>
                          </a:gs>
                          <a:gs pos="100000">
                            <a:srgbClr val="0070C0"/>
                          </a:gs>
                        </a:gsLst>
                        <a:lin ang="5400000" scaled="0"/>
                      </a:gradFill>
                      <a:latin typeface="HY울릉도B" pitchFamily="18" charset="-127"/>
                      <a:ea typeface="HY울릉도B" pitchFamily="18" charset="-127"/>
                    </a:endParaRPr>
                  </a:p>
                </p:txBody>
              </p:sp>
              <p:sp>
                <p:nvSpPr>
                  <p:cNvPr id="36" name="타원 39"/>
                  <p:cNvSpPr/>
                  <p:nvPr/>
                </p:nvSpPr>
                <p:spPr>
                  <a:xfrm flipH="1">
                    <a:off x="322328" y="3625589"/>
                    <a:ext cx="468514" cy="226863"/>
                  </a:xfrm>
                  <a:custGeom>
                    <a:avLst/>
                    <a:gdLst>
                      <a:gd name="connsiteX0" fmla="*/ 137486 w 4313088"/>
                      <a:gd name="connsiteY0" fmla="*/ 0 h 824899"/>
                      <a:gd name="connsiteX1" fmla="*/ 4175602 w 4313088"/>
                      <a:gd name="connsiteY1" fmla="*/ 0 h 824899"/>
                      <a:gd name="connsiteX2" fmla="*/ 4313088 w 4313088"/>
                      <a:gd name="connsiteY2" fmla="*/ 137486 h 824899"/>
                      <a:gd name="connsiteX3" fmla="*/ 4313088 w 4313088"/>
                      <a:gd name="connsiteY3" fmla="*/ 824899 h 824899"/>
                      <a:gd name="connsiteX4" fmla="*/ 4313088 w 4313088"/>
                      <a:gd name="connsiteY4" fmla="*/ 824899 h 824899"/>
                      <a:gd name="connsiteX5" fmla="*/ 0 w 4313088"/>
                      <a:gd name="connsiteY5" fmla="*/ 824899 h 824899"/>
                      <a:gd name="connsiteX6" fmla="*/ 0 w 4313088"/>
                      <a:gd name="connsiteY6" fmla="*/ 824899 h 824899"/>
                      <a:gd name="connsiteX7" fmla="*/ 0 w 4313088"/>
                      <a:gd name="connsiteY7" fmla="*/ 137486 h 824899"/>
                      <a:gd name="connsiteX8" fmla="*/ 137486 w 4313088"/>
                      <a:gd name="connsiteY8" fmla="*/ 0 h 824899"/>
                      <a:gd name="connsiteX0" fmla="*/ 137486 w 4313088"/>
                      <a:gd name="connsiteY0" fmla="*/ 0 h 824899"/>
                      <a:gd name="connsiteX1" fmla="*/ 4175602 w 4313088"/>
                      <a:gd name="connsiteY1" fmla="*/ 0 h 824899"/>
                      <a:gd name="connsiteX2" fmla="*/ 4313088 w 4313088"/>
                      <a:gd name="connsiteY2" fmla="*/ 137486 h 824899"/>
                      <a:gd name="connsiteX3" fmla="*/ 4313088 w 4313088"/>
                      <a:gd name="connsiteY3" fmla="*/ 824899 h 824899"/>
                      <a:gd name="connsiteX4" fmla="*/ 4313088 w 4313088"/>
                      <a:gd name="connsiteY4" fmla="*/ 824899 h 824899"/>
                      <a:gd name="connsiteX5" fmla="*/ 0 w 4313088"/>
                      <a:gd name="connsiteY5" fmla="*/ 824899 h 824899"/>
                      <a:gd name="connsiteX6" fmla="*/ 0 w 4313088"/>
                      <a:gd name="connsiteY6" fmla="*/ 137486 h 824899"/>
                      <a:gd name="connsiteX7" fmla="*/ 137486 w 4313088"/>
                      <a:gd name="connsiteY7" fmla="*/ 0 h 824899"/>
                      <a:gd name="connsiteX0" fmla="*/ 137486 w 4313088"/>
                      <a:gd name="connsiteY0" fmla="*/ 0 h 824899"/>
                      <a:gd name="connsiteX1" fmla="*/ 4175602 w 4313088"/>
                      <a:gd name="connsiteY1" fmla="*/ 0 h 824899"/>
                      <a:gd name="connsiteX2" fmla="*/ 4313088 w 4313088"/>
                      <a:gd name="connsiteY2" fmla="*/ 137486 h 824899"/>
                      <a:gd name="connsiteX3" fmla="*/ 4313088 w 4313088"/>
                      <a:gd name="connsiteY3" fmla="*/ 824899 h 824899"/>
                      <a:gd name="connsiteX4" fmla="*/ 4313088 w 4313088"/>
                      <a:gd name="connsiteY4" fmla="*/ 824899 h 824899"/>
                      <a:gd name="connsiteX5" fmla="*/ 0 w 4313088"/>
                      <a:gd name="connsiteY5" fmla="*/ 137486 h 824899"/>
                      <a:gd name="connsiteX6" fmla="*/ 137486 w 4313088"/>
                      <a:gd name="connsiteY6" fmla="*/ 0 h 824899"/>
                      <a:gd name="connsiteX0" fmla="*/ 0 w 4175602"/>
                      <a:gd name="connsiteY0" fmla="*/ 0 h 824899"/>
                      <a:gd name="connsiteX1" fmla="*/ 4038116 w 4175602"/>
                      <a:gd name="connsiteY1" fmla="*/ 0 h 824899"/>
                      <a:gd name="connsiteX2" fmla="*/ 4175602 w 4175602"/>
                      <a:gd name="connsiteY2" fmla="*/ 137486 h 824899"/>
                      <a:gd name="connsiteX3" fmla="*/ 4175602 w 4175602"/>
                      <a:gd name="connsiteY3" fmla="*/ 824899 h 824899"/>
                      <a:gd name="connsiteX4" fmla="*/ 4175602 w 4175602"/>
                      <a:gd name="connsiteY4" fmla="*/ 824899 h 824899"/>
                      <a:gd name="connsiteX5" fmla="*/ 0 w 4175602"/>
                      <a:gd name="connsiteY5" fmla="*/ 0 h 824899"/>
                      <a:gd name="connsiteX0" fmla="*/ 0 w 2841325"/>
                      <a:gd name="connsiteY0" fmla="*/ 9331 h 824899"/>
                      <a:gd name="connsiteX1" fmla="*/ 2703839 w 2841325"/>
                      <a:gd name="connsiteY1" fmla="*/ 0 h 824899"/>
                      <a:gd name="connsiteX2" fmla="*/ 2841325 w 2841325"/>
                      <a:gd name="connsiteY2" fmla="*/ 137486 h 824899"/>
                      <a:gd name="connsiteX3" fmla="*/ 2841325 w 2841325"/>
                      <a:gd name="connsiteY3" fmla="*/ 824899 h 824899"/>
                      <a:gd name="connsiteX4" fmla="*/ 2841325 w 2841325"/>
                      <a:gd name="connsiteY4" fmla="*/ 824899 h 824899"/>
                      <a:gd name="connsiteX5" fmla="*/ 0 w 2841325"/>
                      <a:gd name="connsiteY5" fmla="*/ 9331 h 824899"/>
                      <a:gd name="connsiteX0" fmla="*/ 0 w 2841325"/>
                      <a:gd name="connsiteY0" fmla="*/ 9331 h 824899"/>
                      <a:gd name="connsiteX1" fmla="*/ 2703839 w 2841325"/>
                      <a:gd name="connsiteY1" fmla="*/ 0 h 824899"/>
                      <a:gd name="connsiteX2" fmla="*/ 2841325 w 2841325"/>
                      <a:gd name="connsiteY2" fmla="*/ 137486 h 824899"/>
                      <a:gd name="connsiteX3" fmla="*/ 2841325 w 2841325"/>
                      <a:gd name="connsiteY3" fmla="*/ 824899 h 824899"/>
                      <a:gd name="connsiteX4" fmla="*/ 2841325 w 2841325"/>
                      <a:gd name="connsiteY4" fmla="*/ 824899 h 824899"/>
                      <a:gd name="connsiteX5" fmla="*/ 0 w 2841325"/>
                      <a:gd name="connsiteY5" fmla="*/ 9331 h 824899"/>
                      <a:gd name="connsiteX0" fmla="*/ 0 w 2841325"/>
                      <a:gd name="connsiteY0" fmla="*/ 9331 h 824899"/>
                      <a:gd name="connsiteX1" fmla="*/ 2703839 w 2841325"/>
                      <a:gd name="connsiteY1" fmla="*/ 0 h 824899"/>
                      <a:gd name="connsiteX2" fmla="*/ 2841325 w 2841325"/>
                      <a:gd name="connsiteY2" fmla="*/ 137486 h 824899"/>
                      <a:gd name="connsiteX3" fmla="*/ 2841325 w 2841325"/>
                      <a:gd name="connsiteY3" fmla="*/ 824899 h 824899"/>
                      <a:gd name="connsiteX4" fmla="*/ 2841325 w 2841325"/>
                      <a:gd name="connsiteY4" fmla="*/ 824899 h 824899"/>
                      <a:gd name="connsiteX5" fmla="*/ 0 w 2841325"/>
                      <a:gd name="connsiteY5" fmla="*/ 9331 h 824899"/>
                      <a:gd name="connsiteX0" fmla="*/ 0 w 2841325"/>
                      <a:gd name="connsiteY0" fmla="*/ 9331 h 824899"/>
                      <a:gd name="connsiteX1" fmla="*/ 2703839 w 2841325"/>
                      <a:gd name="connsiteY1" fmla="*/ 0 h 824899"/>
                      <a:gd name="connsiteX2" fmla="*/ 2841325 w 2841325"/>
                      <a:gd name="connsiteY2" fmla="*/ 137486 h 824899"/>
                      <a:gd name="connsiteX3" fmla="*/ 2841325 w 2841325"/>
                      <a:gd name="connsiteY3" fmla="*/ 824899 h 824899"/>
                      <a:gd name="connsiteX4" fmla="*/ 2841325 w 2841325"/>
                      <a:gd name="connsiteY4" fmla="*/ 824899 h 824899"/>
                      <a:gd name="connsiteX5" fmla="*/ 0 w 2841325"/>
                      <a:gd name="connsiteY5" fmla="*/ 9331 h 824899"/>
                      <a:gd name="connsiteX0" fmla="*/ 0 w 2841325"/>
                      <a:gd name="connsiteY0" fmla="*/ 9331 h 824899"/>
                      <a:gd name="connsiteX1" fmla="*/ 2703839 w 2841325"/>
                      <a:gd name="connsiteY1" fmla="*/ 0 h 824899"/>
                      <a:gd name="connsiteX2" fmla="*/ 2841325 w 2841325"/>
                      <a:gd name="connsiteY2" fmla="*/ 137486 h 824899"/>
                      <a:gd name="connsiteX3" fmla="*/ 2841325 w 2841325"/>
                      <a:gd name="connsiteY3" fmla="*/ 824899 h 824899"/>
                      <a:gd name="connsiteX4" fmla="*/ 2841325 w 2841325"/>
                      <a:gd name="connsiteY4" fmla="*/ 824899 h 824899"/>
                      <a:gd name="connsiteX5" fmla="*/ 0 w 2841325"/>
                      <a:gd name="connsiteY5" fmla="*/ 9331 h 824899"/>
                      <a:gd name="connsiteX0" fmla="*/ 0 w 2841325"/>
                      <a:gd name="connsiteY0" fmla="*/ 9331 h 824899"/>
                      <a:gd name="connsiteX1" fmla="*/ 2703839 w 2841325"/>
                      <a:gd name="connsiteY1" fmla="*/ 0 h 824899"/>
                      <a:gd name="connsiteX2" fmla="*/ 2841325 w 2841325"/>
                      <a:gd name="connsiteY2" fmla="*/ 137486 h 824899"/>
                      <a:gd name="connsiteX3" fmla="*/ 2841325 w 2841325"/>
                      <a:gd name="connsiteY3" fmla="*/ 824899 h 824899"/>
                      <a:gd name="connsiteX4" fmla="*/ 0 w 2841325"/>
                      <a:gd name="connsiteY4" fmla="*/ 9331 h 824899"/>
                      <a:gd name="connsiteX0" fmla="*/ 0 w 2841325"/>
                      <a:gd name="connsiteY0" fmla="*/ 9331 h 659799"/>
                      <a:gd name="connsiteX1" fmla="*/ 2703839 w 2841325"/>
                      <a:gd name="connsiteY1" fmla="*/ 0 h 659799"/>
                      <a:gd name="connsiteX2" fmla="*/ 2841325 w 2841325"/>
                      <a:gd name="connsiteY2" fmla="*/ 137486 h 659799"/>
                      <a:gd name="connsiteX3" fmla="*/ 2841325 w 2841325"/>
                      <a:gd name="connsiteY3" fmla="*/ 659799 h 659799"/>
                      <a:gd name="connsiteX4" fmla="*/ 0 w 2841325"/>
                      <a:gd name="connsiteY4" fmla="*/ 9331 h 659799"/>
                      <a:gd name="connsiteX0" fmla="*/ 0 w 2841325"/>
                      <a:gd name="connsiteY0" fmla="*/ 9331 h 659799"/>
                      <a:gd name="connsiteX1" fmla="*/ 2703839 w 2841325"/>
                      <a:gd name="connsiteY1" fmla="*/ 0 h 659799"/>
                      <a:gd name="connsiteX2" fmla="*/ 2841325 w 2841325"/>
                      <a:gd name="connsiteY2" fmla="*/ 137486 h 659799"/>
                      <a:gd name="connsiteX3" fmla="*/ 2841325 w 2841325"/>
                      <a:gd name="connsiteY3" fmla="*/ 659799 h 659799"/>
                      <a:gd name="connsiteX4" fmla="*/ 0 w 2841325"/>
                      <a:gd name="connsiteY4" fmla="*/ 9331 h 659799"/>
                      <a:gd name="connsiteX0" fmla="*/ 0 w 2841325"/>
                      <a:gd name="connsiteY0" fmla="*/ 9331 h 659799"/>
                      <a:gd name="connsiteX1" fmla="*/ 2703839 w 2841325"/>
                      <a:gd name="connsiteY1" fmla="*/ 0 h 659799"/>
                      <a:gd name="connsiteX2" fmla="*/ 2841325 w 2841325"/>
                      <a:gd name="connsiteY2" fmla="*/ 137486 h 659799"/>
                      <a:gd name="connsiteX3" fmla="*/ 2841325 w 2841325"/>
                      <a:gd name="connsiteY3" fmla="*/ 659799 h 659799"/>
                      <a:gd name="connsiteX4" fmla="*/ 0 w 2841325"/>
                      <a:gd name="connsiteY4" fmla="*/ 9331 h 659799"/>
                      <a:gd name="connsiteX0" fmla="*/ 0 w 2841325"/>
                      <a:gd name="connsiteY0" fmla="*/ 9331 h 583599"/>
                      <a:gd name="connsiteX1" fmla="*/ 2703839 w 2841325"/>
                      <a:gd name="connsiteY1" fmla="*/ 0 h 583599"/>
                      <a:gd name="connsiteX2" fmla="*/ 2841325 w 2841325"/>
                      <a:gd name="connsiteY2" fmla="*/ 137486 h 583599"/>
                      <a:gd name="connsiteX3" fmla="*/ 2841325 w 2841325"/>
                      <a:gd name="connsiteY3" fmla="*/ 583599 h 583599"/>
                      <a:gd name="connsiteX4" fmla="*/ 0 w 2841325"/>
                      <a:gd name="connsiteY4" fmla="*/ 9331 h 583599"/>
                      <a:gd name="connsiteX0" fmla="*/ 0 w 2841325"/>
                      <a:gd name="connsiteY0" fmla="*/ 9331 h 583599"/>
                      <a:gd name="connsiteX1" fmla="*/ 2703839 w 2841325"/>
                      <a:gd name="connsiteY1" fmla="*/ 0 h 583599"/>
                      <a:gd name="connsiteX2" fmla="*/ 2841325 w 2841325"/>
                      <a:gd name="connsiteY2" fmla="*/ 137486 h 583599"/>
                      <a:gd name="connsiteX3" fmla="*/ 2841325 w 2841325"/>
                      <a:gd name="connsiteY3" fmla="*/ 583599 h 583599"/>
                      <a:gd name="connsiteX4" fmla="*/ 0 w 2841325"/>
                      <a:gd name="connsiteY4" fmla="*/ 9331 h 58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1325" h="583599">
                        <a:moveTo>
                          <a:pt x="0" y="9331"/>
                        </a:moveTo>
                        <a:lnTo>
                          <a:pt x="2703839" y="0"/>
                        </a:lnTo>
                        <a:cubicBezTo>
                          <a:pt x="2779770" y="0"/>
                          <a:pt x="2841325" y="61555"/>
                          <a:pt x="2841325" y="137486"/>
                        </a:cubicBezTo>
                        <a:lnTo>
                          <a:pt x="2841325" y="583599"/>
                        </a:lnTo>
                        <a:cubicBezTo>
                          <a:pt x="2040267" y="-14224"/>
                          <a:pt x="1340808" y="92804"/>
                          <a:pt x="0" y="9331"/>
                        </a:cubicBezTo>
                        <a:close/>
                      </a:path>
                    </a:pathLst>
                  </a:custGeom>
                  <a:solidFill>
                    <a:schemeClr val="bg1">
                      <a:alpha val="12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>
                      <a:solidFill>
                        <a:prstClr val="white"/>
                      </a:solidFill>
                      <a:latin typeface="HY울릉도B" pitchFamily="18" charset="-127"/>
                      <a:ea typeface="HY울릉도B" pitchFamily="18" charset="-127"/>
                    </a:endParaRPr>
                  </a:p>
                </p:txBody>
              </p:sp>
            </p:grpSp>
          </p:grpSp>
          <p:sp>
            <p:nvSpPr>
              <p:cNvPr id="26" name="직사각형 25"/>
              <p:cNvSpPr/>
              <p:nvPr/>
            </p:nvSpPr>
            <p:spPr>
              <a:xfrm>
                <a:off x="5646295" y="1486347"/>
                <a:ext cx="3052940" cy="213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44463" indent="-144463" defTabSz="1330325" latinLnBrk="0">
                  <a:spcAft>
                    <a:spcPts val="600"/>
                  </a:spcAft>
                  <a:buClr>
                    <a:prstClr val="black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ko-KR" altLang="en-US" sz="1000" kern="0" spc="-70" dirty="0" smtClean="0">
                    <a:gradFill>
                      <a:gsLst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자기소개서에 지원동기가 명확한 교육생 </a:t>
                </a:r>
                <a:endParaRPr lang="en-US" altLang="ko-KR" sz="1000" kern="0" spc="-7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endParaRPr>
              </a:p>
            </p:txBody>
          </p:sp>
          <p:grpSp>
            <p:nvGrpSpPr>
              <p:cNvPr id="27" name="그룹 157"/>
              <p:cNvGrpSpPr/>
              <p:nvPr/>
            </p:nvGrpSpPr>
            <p:grpSpPr>
              <a:xfrm>
                <a:off x="5753776" y="2128181"/>
                <a:ext cx="2799523" cy="405164"/>
                <a:chOff x="134307" y="3556929"/>
                <a:chExt cx="2584956" cy="405164"/>
              </a:xfrm>
            </p:grpSpPr>
            <p:sp>
              <p:nvSpPr>
                <p:cNvPr id="29" name="직사각형 28"/>
                <p:cNvSpPr/>
                <p:nvPr/>
              </p:nvSpPr>
              <p:spPr>
                <a:xfrm>
                  <a:off x="134307" y="3568081"/>
                  <a:ext cx="1191135" cy="394012"/>
                </a:xfrm>
                <a:prstGeom prst="rect">
                  <a:avLst/>
                </a:prstGeom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72000" rIns="108000" bIns="36000">
                  <a:spAutoFit/>
                </a:bodyPr>
                <a:lstStyle/>
                <a:p>
                  <a:pPr marL="141288" indent="-141288" algn="ctr" defTabSz="1330325" eaLnBrk="0" latinLnBrk="0" hangingPunct="0">
                    <a:spcAft>
                      <a:spcPts val="300"/>
                    </a:spcAft>
                    <a:buSzPct val="100000"/>
                    <a:defRPr/>
                  </a:pPr>
                  <a:r>
                    <a:rPr lang="ko-KR" altLang="en-US" sz="1000" kern="0" dirty="0" smtClean="0">
                      <a:gradFill>
                        <a:gsLst>
                          <a:gs pos="100000">
                            <a:prstClr val="black">
                              <a:lumMod val="75000"/>
                              <a:lumOff val="25000"/>
                            </a:prst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5400000" scaled="0"/>
                      </a:gradFill>
                      <a:latin typeface="HY울릉도B" pitchFamily="18" charset="-127"/>
                      <a:ea typeface="HY울릉도B" pitchFamily="18" charset="-127"/>
                    </a:rPr>
                    <a:t>교육 및 취업 </a:t>
                  </a:r>
                  <a:endParaRPr lang="en-US" altLang="ko-KR" sz="1000" kern="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endParaRPr>
                </a:p>
                <a:p>
                  <a:pPr marL="141288" indent="-141288" algn="ctr" defTabSz="1330325" eaLnBrk="0" latinLnBrk="0" hangingPunct="0">
                    <a:spcAft>
                      <a:spcPts val="300"/>
                    </a:spcAft>
                    <a:buSzPct val="100000"/>
                    <a:defRPr/>
                  </a:pPr>
                  <a:r>
                    <a:rPr lang="ko-KR" altLang="en-US" sz="1000" kern="0" dirty="0" smtClean="0">
                      <a:gradFill>
                        <a:gsLst>
                          <a:gs pos="100000">
                            <a:prstClr val="black">
                              <a:lumMod val="75000"/>
                              <a:lumOff val="25000"/>
                            </a:prst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5400000" scaled="0"/>
                      </a:gradFill>
                      <a:latin typeface="HY울릉도B" pitchFamily="18" charset="-127"/>
                      <a:ea typeface="HY울릉도B" pitchFamily="18" charset="-127"/>
                    </a:rPr>
                    <a:t>관심도 파악 </a:t>
                  </a:r>
                  <a:endParaRPr lang="en-US" altLang="ko-KR" sz="1000" kern="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endParaRPr>
                </a:p>
              </p:txBody>
            </p:sp>
            <p:sp>
              <p:nvSpPr>
                <p:cNvPr id="30" name="직사각형 29"/>
                <p:cNvSpPr/>
                <p:nvPr/>
              </p:nvSpPr>
              <p:spPr>
                <a:xfrm>
                  <a:off x="1417318" y="3556929"/>
                  <a:ext cx="1301945" cy="394014"/>
                </a:xfrm>
                <a:prstGeom prst="rect">
                  <a:avLst/>
                </a:prstGeom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72000" rIns="108000" bIns="36000">
                  <a:spAutoFit/>
                </a:bodyPr>
                <a:lstStyle/>
                <a:p>
                  <a:pPr marL="141288" indent="-141288" algn="ctr" defTabSz="1330325" eaLnBrk="0" latinLnBrk="0" hangingPunct="0">
                    <a:spcAft>
                      <a:spcPts val="300"/>
                    </a:spcAft>
                    <a:buSzPct val="100000"/>
                    <a:defRPr/>
                  </a:pPr>
                  <a:r>
                    <a:rPr lang="ko-KR" altLang="en-US" sz="1000" kern="0" dirty="0" smtClean="0">
                      <a:gradFill>
                        <a:gsLst>
                          <a:gs pos="100000">
                            <a:prstClr val="black">
                              <a:lumMod val="75000"/>
                              <a:lumOff val="25000"/>
                            </a:prst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5400000" scaled="0"/>
                      </a:gradFill>
                      <a:latin typeface="HY울릉도B" pitchFamily="18" charset="-127"/>
                      <a:ea typeface="HY울릉도B" pitchFamily="18" charset="-127"/>
                    </a:rPr>
                    <a:t>표현력 발표력 </a:t>
                  </a:r>
                  <a:endParaRPr lang="en-US" altLang="ko-KR" sz="1000" kern="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endParaRPr>
                </a:p>
                <a:p>
                  <a:pPr marL="141288" indent="-141288" algn="ctr" defTabSz="1330325" eaLnBrk="0" latinLnBrk="0" hangingPunct="0">
                    <a:spcAft>
                      <a:spcPts val="300"/>
                    </a:spcAft>
                    <a:buSzPct val="100000"/>
                    <a:defRPr/>
                  </a:pPr>
                  <a:r>
                    <a:rPr lang="ko-KR" altLang="en-US" sz="1000" kern="0" dirty="0" smtClean="0">
                      <a:gradFill>
                        <a:gsLst>
                          <a:gs pos="100000">
                            <a:prstClr val="black">
                              <a:lumMod val="75000"/>
                              <a:lumOff val="25000"/>
                            </a:prstClr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5400000" scaled="0"/>
                      </a:gradFill>
                      <a:latin typeface="HY울릉도B" pitchFamily="18" charset="-127"/>
                      <a:ea typeface="HY울릉도B" pitchFamily="18" charset="-127"/>
                    </a:rPr>
                    <a:t>취업동기 및 진로 </a:t>
                  </a:r>
                  <a:endParaRPr lang="en-US" altLang="ko-KR" sz="1000" kern="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endParaRPr>
                </a:p>
              </p:txBody>
            </p:sp>
          </p:grpSp>
          <p:sp>
            <p:nvSpPr>
              <p:cNvPr id="28" name="직사각형 27"/>
              <p:cNvSpPr/>
              <p:nvPr/>
            </p:nvSpPr>
            <p:spPr>
              <a:xfrm>
                <a:off x="5735304" y="1885298"/>
                <a:ext cx="2452902" cy="213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44463" indent="-144463" defTabSz="1330325" latinLnBrk="0">
                  <a:spcAft>
                    <a:spcPts val="600"/>
                  </a:spcAft>
                  <a:buClr>
                    <a:prstClr val="black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ko-KR" altLang="en-US" sz="1000" kern="0" spc="-10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인성 및 태도 확인  </a:t>
                </a:r>
                <a:r>
                  <a:rPr lang="en-US" altLang="ko-KR" sz="1000" u="sng" kern="0" spc="-10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&lt; </a:t>
                </a:r>
                <a:r>
                  <a:rPr lang="ko-KR" altLang="en-US" sz="1000" u="sng" kern="0" spc="-10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필요 시 진행 </a:t>
                </a:r>
                <a:r>
                  <a:rPr lang="en-US" altLang="ko-KR" sz="1000" u="sng" kern="0" spc="-10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&gt; </a:t>
                </a:r>
                <a:r>
                  <a:rPr lang="ko-KR" altLang="en-US" sz="1000" u="sng" kern="0" spc="-10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 </a:t>
                </a:r>
                <a:r>
                  <a:rPr lang="en-US" altLang="ko-KR" sz="1000" u="sng" kern="0" spc="-10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HY울릉도B" pitchFamily="18" charset="-127"/>
                    <a:ea typeface="HY울릉도B" pitchFamily="18" charset="-127"/>
                  </a:rPr>
                  <a:t> </a:t>
                </a:r>
                <a:endParaRPr lang="ko-KR" altLang="en-US" sz="1000" u="sng" kern="0" spc="-10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4682884" y="4572000"/>
              <a:ext cx="2115625" cy="2131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44463" indent="-144463" defTabSz="1330325" latinLnBrk="0">
                <a:spcAft>
                  <a:spcPts val="600"/>
                </a:spcAft>
                <a:buClr>
                  <a:prstClr val="black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1000" u="sng" kern="0" spc="-7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  <a:sym typeface="Wingdings" panose="05000000000000000000" pitchFamily="2" charset="2"/>
                </a:rPr>
                <a:t>인문사회계열</a:t>
              </a:r>
              <a:r>
                <a:rPr lang="en-US" altLang="ko-KR" sz="1000" u="sng" kern="0" spc="-7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  <a:sym typeface="Wingdings" panose="05000000000000000000" pitchFamily="2" charset="2"/>
                </a:rPr>
                <a:t> </a:t>
              </a:r>
              <a:r>
                <a:rPr lang="ko-KR" altLang="en-US" sz="1000" u="sng" kern="0" spc="-7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HY울릉도B" pitchFamily="18" charset="-127"/>
                  <a:ea typeface="HY울릉도B" pitchFamily="18" charset="-127"/>
                  <a:sym typeface="Wingdings" panose="05000000000000000000" pitchFamily="2" charset="2"/>
                </a:rPr>
                <a:t>전공자 우대 </a:t>
              </a:r>
              <a:endParaRPr lang="en-US" altLang="ko-KR" sz="1000" u="sng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울릉도B" pitchFamily="18" charset="-127"/>
                <a:ea typeface="HY울릉도B" pitchFamily="18" charset="-127"/>
                <a:sym typeface="Wingdings" panose="05000000000000000000" pitchFamily="2" charset="2"/>
              </a:endParaRPr>
            </a:p>
          </p:txBody>
        </p:sp>
      </p:grp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539552" y="4532154"/>
            <a:ext cx="2016224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222250" indent="-222250" eaLnBrk="1" hangingPunct="1">
              <a:lnSpc>
                <a:spcPts val="1600"/>
              </a:lnSpc>
              <a:buFont typeface="Wingdings" pitchFamily="2" charset="2"/>
              <a:buChar char="§"/>
            </a:pPr>
            <a:r>
              <a:rPr kumimoji="0" lang="ko-KR" altLang="en-US" sz="14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울릉도B" pitchFamily="18" charset="-127"/>
                <a:ea typeface="HY울릉도B" pitchFamily="18" charset="-127"/>
              </a:rPr>
              <a:t>총 </a:t>
            </a:r>
            <a:r>
              <a:rPr kumimoji="0" lang="en-US" altLang="ko-KR" sz="1400" spc="-90" dirty="0" smtClean="0">
                <a:solidFill>
                  <a:srgbClr val="C00000"/>
                </a:solidFill>
                <a:latin typeface="HY울릉도B" pitchFamily="18" charset="-127"/>
                <a:ea typeface="HY울릉도B" pitchFamily="18" charset="-127"/>
              </a:rPr>
              <a:t>30</a:t>
            </a:r>
            <a:r>
              <a:rPr kumimoji="0" lang="ko-KR" altLang="en-US" sz="1400" spc="-90" dirty="0" smtClean="0">
                <a:solidFill>
                  <a:srgbClr val="C00000"/>
                </a:solidFill>
                <a:latin typeface="HY울릉도B" pitchFamily="18" charset="-127"/>
                <a:ea typeface="HY울릉도B" pitchFamily="18" charset="-127"/>
              </a:rPr>
              <a:t>명</a:t>
            </a:r>
            <a:r>
              <a:rPr kumimoji="0" lang="ko-KR" altLang="en-US" sz="14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울릉도B" pitchFamily="18" charset="-127"/>
                <a:ea typeface="HY울릉도B" pitchFamily="18" charset="-127"/>
              </a:rPr>
              <a:t> 모집 </a:t>
            </a:r>
            <a:endParaRPr kumimoji="0" lang="en-US" altLang="ko-KR" sz="1400" spc="-90" dirty="0" smtClean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울릉도B" pitchFamily="18" charset="-127"/>
              <a:ea typeface="HY울릉도B" pitchFamily="18" charset="-127"/>
            </a:endParaRPr>
          </a:p>
          <a:p>
            <a:pPr marL="222250" indent="-222250" eaLnBrk="1" hangingPunct="1">
              <a:lnSpc>
                <a:spcPts val="1600"/>
              </a:lnSpc>
              <a:buFont typeface="Wingdings" pitchFamily="2" charset="2"/>
              <a:buChar char="§"/>
            </a:pPr>
            <a:endParaRPr kumimoji="0" lang="en-US" altLang="ko-KR" sz="1400" spc="-90" dirty="0" smtClean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울릉도B" pitchFamily="18" charset="-127"/>
              <a:ea typeface="HY울릉도B" pitchFamily="18" charset="-127"/>
            </a:endParaRPr>
          </a:p>
          <a:p>
            <a:pPr marL="222250" indent="-222250" eaLnBrk="1" hangingPunct="1">
              <a:lnSpc>
                <a:spcPts val="1600"/>
              </a:lnSpc>
              <a:buFont typeface="Wingdings" pitchFamily="2" charset="2"/>
              <a:buChar char="§"/>
            </a:pPr>
            <a:r>
              <a:rPr kumimoji="0" lang="ko-KR" altLang="en-US" sz="14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울릉도B" pitchFamily="18" charset="-127"/>
                <a:ea typeface="HY울릉도B" pitchFamily="18" charset="-127"/>
              </a:rPr>
              <a:t>모집마감일 </a:t>
            </a:r>
            <a:r>
              <a:rPr kumimoji="0" lang="en-US" altLang="ko-KR" sz="14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울릉도B" pitchFamily="18" charset="-127"/>
                <a:ea typeface="HY울릉도B" pitchFamily="18" charset="-127"/>
              </a:rPr>
              <a:t>: </a:t>
            </a:r>
            <a:r>
              <a:rPr kumimoji="0" lang="en-US" altLang="ko-KR" sz="1400" spc="-90" dirty="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2017.12.08.(</a:t>
            </a:r>
            <a:r>
              <a:rPr kumimoji="0" lang="ko-KR" altLang="en-US" sz="1400" spc="-90" dirty="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금요일</a:t>
            </a:r>
            <a:r>
              <a:rPr kumimoji="0" lang="en-US" altLang="ko-KR" sz="1400" spc="-90" dirty="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) </a:t>
            </a:r>
            <a:r>
              <a:rPr kumimoji="0" lang="ko-KR" altLang="en-US" sz="1400" spc="-90" dirty="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endParaRPr kumimoji="0" lang="ko-KR" altLang="en-US" sz="1400" spc="-90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276872"/>
            <a:ext cx="432048" cy="30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직선 연결선 61"/>
          <p:cNvCxnSpPr/>
          <p:nvPr/>
        </p:nvCxnSpPr>
        <p:spPr bwMode="auto">
          <a:xfrm flipH="1">
            <a:off x="5580112" y="4581128"/>
            <a:ext cx="2414509" cy="0"/>
          </a:xfrm>
          <a:prstGeom prst="line">
            <a:avLst/>
          </a:prstGeom>
          <a:solidFill>
            <a:srgbClr val="0066FF"/>
          </a:solidFill>
          <a:ln w="3175" cap="flat" cmpd="sng" algn="ctr">
            <a:gradFill>
              <a:gsLst>
                <a:gs pos="0">
                  <a:srgbClr val="0070C0">
                    <a:alpha val="0"/>
                  </a:srgbClr>
                </a:gs>
                <a:gs pos="21000">
                  <a:schemeClr val="bg1">
                    <a:lumMod val="65000"/>
                  </a:schemeClr>
                </a:gs>
                <a:gs pos="79000">
                  <a:schemeClr val="bg1">
                    <a:lumMod val="75000"/>
                  </a:schemeClr>
                </a:gs>
                <a:gs pos="100000">
                  <a:srgbClr val="FFFFFF">
                    <a:lumMod val="85000"/>
                    <a:alpha val="0"/>
                  </a:srgb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직선 연결선 62"/>
          <p:cNvCxnSpPr/>
          <p:nvPr/>
        </p:nvCxnSpPr>
        <p:spPr bwMode="auto">
          <a:xfrm flipH="1" flipV="1">
            <a:off x="5469860" y="5371236"/>
            <a:ext cx="2774548" cy="1980"/>
          </a:xfrm>
          <a:prstGeom prst="line">
            <a:avLst/>
          </a:prstGeom>
          <a:solidFill>
            <a:srgbClr val="0066FF"/>
          </a:solidFill>
          <a:ln w="3175" cap="flat" cmpd="sng" algn="ctr">
            <a:gradFill>
              <a:gsLst>
                <a:gs pos="0">
                  <a:srgbClr val="0070C0">
                    <a:alpha val="0"/>
                  </a:srgbClr>
                </a:gs>
                <a:gs pos="21000">
                  <a:schemeClr val="bg1">
                    <a:lumMod val="65000"/>
                  </a:schemeClr>
                </a:gs>
                <a:gs pos="79000">
                  <a:schemeClr val="bg1">
                    <a:lumMod val="75000"/>
                  </a:schemeClr>
                </a:gs>
                <a:gs pos="100000">
                  <a:srgbClr val="FFFFFF">
                    <a:lumMod val="85000"/>
                    <a:alpha val="0"/>
                  </a:srgb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모서리가 둥근 직사각형 63"/>
          <p:cNvSpPr/>
          <p:nvPr/>
        </p:nvSpPr>
        <p:spPr>
          <a:xfrm>
            <a:off x="4572000" y="4554439"/>
            <a:ext cx="936104" cy="818777"/>
          </a:xfrm>
          <a:prstGeom prst="roundRect">
            <a:avLst>
              <a:gd name="adj" fmla="val 5755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>
              <a:solidFill>
                <a:prstClr val="white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4644008" y="4600149"/>
            <a:ext cx="792089" cy="728850"/>
          </a:xfrm>
          <a:prstGeom prst="roundRect">
            <a:avLst>
              <a:gd name="adj" fmla="val 5585"/>
            </a:avLst>
          </a:prstGeom>
          <a:solidFill>
            <a:srgbClr val="C00000"/>
          </a:solidFill>
          <a:ln w="3175">
            <a:noFill/>
            <a:round/>
            <a:headEnd/>
            <a:tailEnd/>
          </a:ln>
          <a:effectLst>
            <a:innerShdw blurRad="50800">
              <a:prstClr val="black">
                <a:alpha val="56000"/>
              </a:prstClr>
            </a:innerShdw>
          </a:effectLst>
        </p:spPr>
        <p:txBody>
          <a:bodyPr wrap="none" anchor="ctr"/>
          <a:lstStyle/>
          <a:p>
            <a:pPr algn="ctr"/>
            <a:endParaRPr lang="ko-KR" altLang="en-US" b="1">
              <a:solidFill>
                <a:prstClr val="black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6" name="제목 114"/>
          <p:cNvSpPr txBox="1">
            <a:spLocks/>
          </p:cNvSpPr>
          <p:nvPr/>
        </p:nvSpPr>
        <p:spPr>
          <a:xfrm>
            <a:off x="4499992" y="4668193"/>
            <a:ext cx="1044243" cy="63407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buSzPct val="100000"/>
              <a:defRPr/>
            </a:pPr>
            <a:r>
              <a:rPr lang="ko-KR" altLang="en-US" sz="14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울릉도B" pitchFamily="18" charset="-127"/>
                <a:ea typeface="HY울릉도B" pitchFamily="18" charset="-127"/>
              </a:rPr>
              <a:t>교육</a:t>
            </a:r>
            <a:endParaRPr lang="en-US" altLang="ko-KR" sz="1400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울릉도B" pitchFamily="18" charset="-127"/>
              <a:ea typeface="HY울릉도B" pitchFamily="18" charset="-127"/>
            </a:endParaRPr>
          </a:p>
          <a:p>
            <a:pPr algn="ctr" defTabSz="1330325" eaLnBrk="0" latinLnBrk="0" hangingPunct="0">
              <a:buSzPct val="100000"/>
              <a:defRPr/>
            </a:pPr>
            <a:r>
              <a:rPr lang="ko-KR" altLang="en-US" sz="14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울릉도B" pitchFamily="18" charset="-127"/>
                <a:ea typeface="HY울릉도B" pitchFamily="18" charset="-127"/>
              </a:rPr>
              <a:t>설명회 참석자 </a:t>
            </a:r>
            <a:endParaRPr lang="en-US" altLang="ko-KR" sz="14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5552728" y="4842470"/>
            <a:ext cx="2074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463" indent="-144463" defTabSz="1330325" latinLnBrk="0"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000" kern="0" spc="-1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울릉도B" pitchFamily="18" charset="-127"/>
                <a:ea typeface="HY울릉도B" pitchFamily="18" charset="-127"/>
              </a:rPr>
              <a:t>교육설명회 참석자 </a:t>
            </a:r>
            <a:r>
              <a:rPr lang="ko-KR" altLang="en-US" sz="1400" kern="0" spc="-1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울릉도B" pitchFamily="18" charset="-127"/>
                <a:ea typeface="HY울릉도B" pitchFamily="18" charset="-127"/>
              </a:rPr>
              <a:t>우선 선발 </a:t>
            </a:r>
            <a:endParaRPr lang="ko-KR" altLang="en-US" sz="1400" kern="0" spc="-1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4797152"/>
            <a:ext cx="432048" cy="30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97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한국생산성본부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2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ln w="12700">
          <a:noFill/>
        </a:ln>
        <a:effectLst/>
      </a:spPr>
      <a:bodyPr wrap="none" rtlCol="0">
        <a:spAutoFit/>
      </a:bodyPr>
      <a:lstStyle>
        <a:defPPr fontAlgn="auto">
          <a:spcBef>
            <a:spcPts val="300"/>
          </a:spcBef>
          <a:spcAft>
            <a:spcPts val="0"/>
          </a:spcAft>
          <a:defRPr kumimoji="0" sz="1400" b="1" dirty="0" smtClean="0">
            <a:ln>
              <a:solidFill>
                <a:srgbClr val="CFF09E">
                  <a:alpha val="0"/>
                </a:srgbClr>
              </a:solidFill>
            </a:ln>
            <a:latin typeface="+mn-ea"/>
            <a:ea typeface="+mn-ea"/>
          </a:defRPr>
        </a:defPPr>
      </a:lstStyle>
    </a:tx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한국생산성본부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2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ln w="12700">
          <a:noFill/>
        </a:ln>
        <a:effectLst/>
      </a:spPr>
      <a:bodyPr wrap="none" rtlCol="0">
        <a:spAutoFit/>
      </a:bodyPr>
      <a:lstStyle>
        <a:defPPr fontAlgn="auto">
          <a:spcBef>
            <a:spcPts val="300"/>
          </a:spcBef>
          <a:spcAft>
            <a:spcPts val="0"/>
          </a:spcAft>
          <a:defRPr kumimoji="0" sz="1400" b="1" dirty="0" smtClean="0">
            <a:ln>
              <a:solidFill>
                <a:srgbClr val="CFF09E">
                  <a:alpha val="0"/>
                </a:srgbClr>
              </a:solidFill>
            </a:ln>
            <a:latin typeface="+mn-ea"/>
            <a:ea typeface="+mn-ea"/>
          </a:defRPr>
        </a:defPPr>
      </a:lstStyle>
    </a:tx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76971</TotalTime>
  <Words>1886</Words>
  <Application>Microsoft Office PowerPoint</Application>
  <PresentationFormat>화면 슬라이드 쇼(4:3)</PresentationFormat>
  <Paragraphs>486</Paragraphs>
  <Slides>19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37" baseType="lpstr">
      <vt:lpstr>굴림</vt:lpstr>
      <vt:lpstr>Arial</vt:lpstr>
      <vt:lpstr>맑은 고딕</vt:lpstr>
      <vt:lpstr>나눔고딕</vt:lpstr>
      <vt:lpstr>HY헤드라인M</vt:lpstr>
      <vt:lpstr>Tahoma</vt:lpstr>
      <vt:lpstr>함초롬바탕</vt:lpstr>
      <vt:lpstr>견명조</vt:lpstr>
      <vt:lpstr>HY견명조</vt:lpstr>
      <vt:lpstr>Times New Roman</vt:lpstr>
      <vt:lpstr>가는각진제목체</vt:lpstr>
      <vt:lpstr>HY울릉도B</vt:lpstr>
      <vt:lpstr>HY견고딕</vt:lpstr>
      <vt:lpstr>Wingdings</vt:lpstr>
      <vt:lpstr>HY강B</vt:lpstr>
      <vt:lpstr>산돌고딕 M</vt:lpstr>
      <vt:lpstr>한국생산성본부</vt:lpstr>
      <vt:lpstr>1_한국생산성본부</vt:lpstr>
      <vt:lpstr>슬라이드 1</vt:lpstr>
      <vt:lpstr>슬라이드 2</vt:lpstr>
      <vt:lpstr>슬라이드 3</vt:lpstr>
      <vt:lpstr>Ⅰ. 교육개요</vt:lpstr>
      <vt:lpstr>Ⅰ. 교육개요</vt:lpstr>
      <vt:lpstr>Ⅰ. 교육개요</vt:lpstr>
      <vt:lpstr>Ⅰ. 교육개요</vt:lpstr>
      <vt:lpstr>슬라이드 8</vt:lpstr>
      <vt:lpstr>Ⅱ.  교육 신청 방법 </vt:lpstr>
      <vt:lpstr>Ⅱ.  교육 신청 방법 </vt:lpstr>
      <vt:lpstr>슬라이드 11</vt:lpstr>
      <vt:lpstr>Ⅲ. 기타 _1. 교육세부일정 </vt:lpstr>
      <vt:lpstr>Ⅲ. 기타 _1. 교육세부일정 </vt:lpstr>
      <vt:lpstr>Ⅲ. 기타 _1. 교육세부일정 </vt:lpstr>
      <vt:lpstr>Ⅲ. 기타 _2. 청년취업아카데미 멘토강사 POOL </vt:lpstr>
      <vt:lpstr>Ⅲ. 기타 _2. 청년취업아카데미 멘토강사 POOL </vt:lpstr>
      <vt:lpstr>Ⅲ. 기타_3. 기타사항  </vt:lpstr>
      <vt:lpstr>Ⅲ. 기타_3. 기타사항 </vt:lpstr>
      <vt:lpstr>Q &amp; 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이재욱</dc:creator>
  <cp:lastModifiedBy>admin_kpc</cp:lastModifiedBy>
  <cp:revision>4343</cp:revision>
  <cp:lastPrinted>2017-08-09T05:43:25Z</cp:lastPrinted>
  <dcterms:created xsi:type="dcterms:W3CDTF">2013-07-09T08:58:38Z</dcterms:created>
  <dcterms:modified xsi:type="dcterms:W3CDTF">2017-10-11T05:25:29Z</dcterms:modified>
</cp:coreProperties>
</file>