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389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2E84BD-5266-4092-91FC-118DA12FDC80}" type="datetimeFigureOut">
              <a:rPr lang="ko-KR" altLang="en-US" smtClean="0"/>
              <a:pPr/>
              <a:t>2017-06-05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4F61D8-A38D-4A7A-9580-75825509929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0665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ko-KR" altLang="en-US" smtClean="0">
              <a:latin typeface="굴림" panose="020B0600000101010101" pitchFamily="50" charset="-127"/>
              <a:ea typeface="굴림" panose="020B0600000101010101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300665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23D6-AB4D-4046-9E99-9FCE3D6259F4}" type="datetimeFigureOut">
              <a:rPr lang="ko-KR" altLang="en-US" smtClean="0"/>
              <a:pPr/>
              <a:t>2017-06-05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F705-A38E-49E6-BC79-EEE37E0F09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23D6-AB4D-4046-9E99-9FCE3D6259F4}" type="datetimeFigureOut">
              <a:rPr lang="ko-KR" altLang="en-US" smtClean="0"/>
              <a:pPr/>
              <a:t>2017-06-05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F705-A38E-49E6-BC79-EEE37E0F09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23D6-AB4D-4046-9E99-9FCE3D6259F4}" type="datetimeFigureOut">
              <a:rPr lang="ko-KR" altLang="en-US" smtClean="0"/>
              <a:pPr/>
              <a:t>2017-06-05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F705-A38E-49E6-BC79-EEE37E0F09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23D6-AB4D-4046-9E99-9FCE3D6259F4}" type="datetimeFigureOut">
              <a:rPr lang="ko-KR" altLang="en-US" smtClean="0"/>
              <a:pPr/>
              <a:t>2017-06-05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F705-A38E-49E6-BC79-EEE37E0F09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23D6-AB4D-4046-9E99-9FCE3D6259F4}" type="datetimeFigureOut">
              <a:rPr lang="ko-KR" altLang="en-US" smtClean="0"/>
              <a:pPr/>
              <a:t>2017-06-05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F705-A38E-49E6-BC79-EEE37E0F09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23D6-AB4D-4046-9E99-9FCE3D6259F4}" type="datetimeFigureOut">
              <a:rPr lang="ko-KR" altLang="en-US" smtClean="0"/>
              <a:pPr/>
              <a:t>2017-06-05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F705-A38E-49E6-BC79-EEE37E0F09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23D6-AB4D-4046-9E99-9FCE3D6259F4}" type="datetimeFigureOut">
              <a:rPr lang="ko-KR" altLang="en-US" smtClean="0"/>
              <a:pPr/>
              <a:t>2017-06-05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F705-A38E-49E6-BC79-EEE37E0F09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23D6-AB4D-4046-9E99-9FCE3D6259F4}" type="datetimeFigureOut">
              <a:rPr lang="ko-KR" altLang="en-US" smtClean="0"/>
              <a:pPr/>
              <a:t>2017-06-05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F705-A38E-49E6-BC79-EEE37E0F09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23D6-AB4D-4046-9E99-9FCE3D6259F4}" type="datetimeFigureOut">
              <a:rPr lang="ko-KR" altLang="en-US" smtClean="0"/>
              <a:pPr/>
              <a:t>2017-06-05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F705-A38E-49E6-BC79-EEE37E0F09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23D6-AB4D-4046-9E99-9FCE3D6259F4}" type="datetimeFigureOut">
              <a:rPr lang="ko-KR" altLang="en-US" smtClean="0"/>
              <a:pPr/>
              <a:t>2017-06-05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F705-A38E-49E6-BC79-EEE37E0F09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8223D6-AB4D-4046-9E99-9FCE3D6259F4}" type="datetimeFigureOut">
              <a:rPr lang="ko-KR" altLang="en-US" smtClean="0"/>
              <a:pPr/>
              <a:t>2017-06-05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47F705-A38E-49E6-BC79-EEE37E0F09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223D6-AB4D-4046-9E99-9FCE3D6259F4}" type="datetimeFigureOut">
              <a:rPr lang="ko-KR" altLang="en-US" smtClean="0"/>
              <a:pPr/>
              <a:t>2017-06-05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47F705-A38E-49E6-BC79-EEE37E0F0926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51520" y="548680"/>
            <a:ext cx="1475656" cy="1077218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ko-KR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umimoji="1" sz="3200" kern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+mn-cs"/>
              </a:defRPr>
            </a:lvl5pPr>
            <a:lvl6pPr marL="2286000" algn="l" defTabSz="914400" rtl="0" eaLnBrk="1" latinLnBrk="1" hangingPunct="1">
              <a:defRPr kumimoji="1" sz="3200" kern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+mn-cs"/>
              </a:defRPr>
            </a:lvl6pPr>
            <a:lvl7pPr marL="2743200" algn="l" defTabSz="914400" rtl="0" eaLnBrk="1" latinLnBrk="1" hangingPunct="1">
              <a:defRPr kumimoji="1" sz="3200" kern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+mn-cs"/>
              </a:defRPr>
            </a:lvl7pPr>
            <a:lvl8pPr marL="3200400" algn="l" defTabSz="914400" rtl="0" eaLnBrk="1" latinLnBrk="1" hangingPunct="1">
              <a:defRPr kumimoji="1" sz="3200" kern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+mn-cs"/>
              </a:defRPr>
            </a:lvl8pPr>
            <a:lvl9pPr marL="3657600" algn="l" defTabSz="914400" rtl="0" eaLnBrk="1" latinLnBrk="1" hangingPunct="1">
              <a:defRPr kumimoji="1" sz="3200" kern="1200">
                <a:solidFill>
                  <a:schemeClr val="tx1"/>
                </a:solidFill>
                <a:latin typeface="굴림" panose="020B0600000101010101" pitchFamily="50" charset="-127"/>
                <a:ea typeface="굴림" panose="020B0600000101010101" pitchFamily="50" charset="-127"/>
                <a:cs typeface="+mn-cs"/>
              </a:defRPr>
            </a:lvl9pPr>
          </a:lstStyle>
          <a:p>
            <a:r>
              <a:rPr lang="en-US" altLang="ko-KR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>2014</a:t>
            </a:r>
            <a:r>
              <a:rPr lang="ko-KR" altLang="en-US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>년</a:t>
            </a:r>
            <a:r>
              <a:rPr lang="en-US" altLang="ko-KR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/>
            </a:r>
            <a:br>
              <a:rPr lang="en-US" altLang="ko-KR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</a:br>
            <a:r>
              <a:rPr lang="en-US" altLang="ko-KR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>(7</a:t>
            </a:r>
            <a:r>
              <a:rPr lang="ko-KR" altLang="en-US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>기</a:t>
            </a:r>
            <a:r>
              <a:rPr lang="en-US" altLang="ko-KR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>)</a:t>
            </a:r>
            <a:endParaRPr lang="ko-KR" altLang="en-US" b="1" dirty="0">
              <a:solidFill>
                <a:schemeClr val="tx2"/>
              </a:solidFill>
              <a:latin typeface="바탕체" panose="02030609000101010101" pitchFamily="17" charset="-127"/>
              <a:ea typeface="바탕체" panose="02030609000101010101" pitchFamily="17" charset="-127"/>
              <a:cs typeface="+mj-cs"/>
            </a:endParaRPr>
          </a:p>
        </p:txBody>
      </p:sp>
      <p:graphicFrame>
        <p:nvGraphicFramePr>
          <p:cNvPr id="3" name="표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67202872"/>
              </p:ext>
            </p:extLst>
          </p:nvPr>
        </p:nvGraphicFramePr>
        <p:xfrm>
          <a:off x="1727176" y="116632"/>
          <a:ext cx="6984775" cy="6583680"/>
        </p:xfrm>
        <a:graphic>
          <a:graphicData uri="http://schemas.openxmlformats.org/drawingml/2006/table">
            <a:tbl>
              <a:tblPr/>
              <a:tblGrid>
                <a:gridCol w="508213"/>
                <a:gridCol w="952023"/>
                <a:gridCol w="380809"/>
                <a:gridCol w="889024"/>
                <a:gridCol w="1334233"/>
                <a:gridCol w="2920473"/>
              </a:tblGrid>
              <a:tr h="354399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김광국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국제통상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오리온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박정아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산업공학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삼성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SDS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조성권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신한은행</a:t>
                      </a: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 (</a:t>
                      </a: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기업은행</a:t>
                      </a: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홍명기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 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  <a:endParaRPr kumimoji="1" lang="ko-KR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CJ </a:t>
                      </a: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제일제당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김건우 </a:t>
                      </a: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CJ </a:t>
                      </a: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제일제당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/ KAL</a:t>
                      </a: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조종사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황원준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LG</a:t>
                      </a: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서브원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이재영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KT M&amp;S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이동준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넷마블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이세진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The Body Shop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전선재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에넥스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송원석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산업공학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현대제철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(</a:t>
                      </a: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한화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이신구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삼표산업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권기모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이랜드리테일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이한별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실내건축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신영지엘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김주은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국제학부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Air Product Korea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조준영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삼성생명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성태식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농협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(</a:t>
                      </a: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신한은행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)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54399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박언진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광고홍보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엔씨</a:t>
                      </a: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 소프트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872887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3" name="Group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4252132955"/>
              </p:ext>
            </p:extLst>
          </p:nvPr>
        </p:nvGraphicFramePr>
        <p:xfrm>
          <a:off x="1619672" y="147320"/>
          <a:ext cx="7128792" cy="6583680"/>
        </p:xfrm>
        <a:graphic>
          <a:graphicData uri="http://schemas.openxmlformats.org/drawingml/2006/table">
            <a:tbl>
              <a:tblPr/>
              <a:tblGrid>
                <a:gridCol w="518691"/>
                <a:gridCol w="971654"/>
                <a:gridCol w="388660"/>
                <a:gridCol w="907355"/>
                <a:gridCol w="1361743"/>
                <a:gridCol w="2980689"/>
              </a:tblGrid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박성우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 </a:t>
                      </a: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부산은행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이현열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숭실대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하나은행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(CU)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차재준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연세대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대한항공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이진우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한일시멘트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(</a:t>
                      </a: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동원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F&amp;B)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최광민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법학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현대해상화재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박태후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동화기업</a:t>
                      </a:r>
                      <a:endParaRPr kumimoji="1" lang="en-US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문동익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농협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이시우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농협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진용민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법학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l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농협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(</a:t>
                      </a: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동원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F&amp;B)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송민혁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경영정보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삼성생명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안정현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샘표식품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김문선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현대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IBT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강해라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법학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롯데하이마트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나상훈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법학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현대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H&amp;S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최원영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신소재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sym typeface="Wingdings" pitchFamily="2" charset="2"/>
                        </a:rPr>
                        <a:t>삼성전자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유한결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동원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F&amp;B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권하령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국제통상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신성통상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이예슬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맥도날드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직사각형 3"/>
          <p:cNvSpPr/>
          <p:nvPr/>
        </p:nvSpPr>
        <p:spPr>
          <a:xfrm>
            <a:off x="266826" y="280120"/>
            <a:ext cx="14756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ko-KR" sz="3200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>2015</a:t>
            </a:r>
            <a:r>
              <a:rPr kumimoji="1" lang="ko-KR" altLang="en-US" sz="3200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>년</a:t>
            </a:r>
            <a:r>
              <a:rPr kumimoji="1" lang="en-US" altLang="ko-KR" sz="3200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/>
            </a:r>
            <a:br>
              <a:rPr kumimoji="1" lang="en-US" altLang="ko-KR" sz="3200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</a:br>
            <a:r>
              <a:rPr kumimoji="1" lang="en-US" altLang="ko-KR" sz="3200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>(8</a:t>
            </a:r>
            <a:r>
              <a:rPr kumimoji="1" lang="ko-KR" altLang="en-US" sz="3200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>기</a:t>
            </a:r>
            <a:r>
              <a:rPr kumimoji="1" lang="en-US" altLang="ko-KR" sz="3200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>)</a:t>
            </a:r>
            <a:endParaRPr kumimoji="1" lang="ko-KR" altLang="en-US" sz="3200" b="1" dirty="0">
              <a:solidFill>
                <a:schemeClr val="tx2"/>
              </a:solidFill>
              <a:latin typeface="바탕체" panose="02030609000101010101" pitchFamily="17" charset="-127"/>
              <a:ea typeface="바탕체" panose="02030609000101010101" pitchFamily="17" charset="-127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377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63" name="Group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xmlns="" val="390081646"/>
              </p:ext>
            </p:extLst>
          </p:nvPr>
        </p:nvGraphicFramePr>
        <p:xfrm>
          <a:off x="1619672" y="147320"/>
          <a:ext cx="7128792" cy="6583680"/>
        </p:xfrm>
        <a:graphic>
          <a:graphicData uri="http://schemas.openxmlformats.org/drawingml/2006/table">
            <a:tbl>
              <a:tblPr/>
              <a:tblGrid>
                <a:gridCol w="518691"/>
                <a:gridCol w="971654"/>
                <a:gridCol w="388660"/>
                <a:gridCol w="907355"/>
                <a:gridCol w="1361743"/>
                <a:gridCol w="2980689"/>
              </a:tblGrid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임수연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ko-KR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여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삼성증권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서창우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CU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정일영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국민대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경제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신한은행</a:t>
                      </a: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정수엽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전기전자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0" marR="0" lvl="0" indent="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LG</a:t>
                      </a: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화학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김지훈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ko-KR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유풍 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(</a:t>
                      </a: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오리온</a:t>
                      </a: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김선미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여</a:t>
                      </a: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다이소</a:t>
                      </a: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김영모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농협</a:t>
                      </a: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김재경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홍익대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경영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현대백화점</a:t>
                      </a: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9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송동우</a:t>
                      </a: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국민대</a:t>
                      </a: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경제</a:t>
                      </a: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교원그룹</a:t>
                      </a: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손동욱</a:t>
                      </a: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국민대</a:t>
                      </a: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국제통상</a:t>
                      </a: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락앤락</a:t>
                      </a:r>
                      <a:endParaRPr kumimoji="1" lang="ko-KR" altLang="en-US" sz="18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서영은</a:t>
                      </a: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여</a:t>
                      </a: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홍익대</a:t>
                      </a: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경제</a:t>
                      </a: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ko-KR" altLang="en-US" sz="1800" b="1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  <a:cs typeface="+mn-cs"/>
                        </a:rPr>
                        <a:t>농협</a:t>
                      </a: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>
                      <a:lvl1pPr marL="342900" indent="-342900" latinLnBrk="1"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1pPr>
                      <a:lvl2pPr marL="742950" indent="-285750" latinLnBrk="1"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2pPr>
                      <a:lvl3pPr marL="1143000" indent="-228600" latinLnBrk="1"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3pPr>
                      <a:lvl4pPr marL="16002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4pPr>
                      <a:lvl5pPr marL="2057400" indent="-228600" latinLnBrk="1"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굴림" panose="020B0600000101010101" pitchFamily="50" charset="-127"/>
                          <a:ea typeface="굴림" panose="020B0600000101010101" pitchFamily="50" charset="-127"/>
                        </a:defRPr>
                      </a:lvl9pPr>
                    </a:lstStyle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kern="1200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ko-KR" altLang="en-US" sz="18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바탕" panose="02030600000101010101" pitchFamily="18" charset="-127"/>
                        <a:ea typeface="바탕" panose="02030600000101010101" pitchFamily="18" charset="-127"/>
                        <a:cs typeface="+mn-cs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15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16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17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927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ctr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ko-KR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바탕" panose="02030600000101010101" pitchFamily="18" charset="-127"/>
                          <a:ea typeface="바탕" panose="02030600000101010101" pitchFamily="18" charset="-127"/>
                        </a:rPr>
                        <a:t>18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ko-KR" altLang="en-US" dirty="0"/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" name="직사각형 3"/>
          <p:cNvSpPr/>
          <p:nvPr/>
        </p:nvSpPr>
        <p:spPr>
          <a:xfrm>
            <a:off x="266826" y="280120"/>
            <a:ext cx="147565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kumimoji="1" lang="en-US" altLang="ko-KR" sz="3200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>2016</a:t>
            </a:r>
            <a:r>
              <a:rPr kumimoji="1" lang="ko-KR" altLang="en-US" sz="3200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>년</a:t>
            </a:r>
            <a:r>
              <a:rPr kumimoji="1" lang="en-US" altLang="ko-KR" sz="3200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/>
            </a:r>
            <a:br>
              <a:rPr kumimoji="1" lang="en-US" altLang="ko-KR" sz="3200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</a:br>
            <a:r>
              <a:rPr kumimoji="1" lang="en-US" altLang="ko-KR" sz="3200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>(9</a:t>
            </a:r>
            <a:r>
              <a:rPr kumimoji="1" lang="ko-KR" altLang="en-US" sz="3200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>기</a:t>
            </a:r>
            <a:r>
              <a:rPr kumimoji="1" lang="en-US" altLang="ko-KR" sz="3200" b="1" dirty="0">
                <a:solidFill>
                  <a:schemeClr val="tx2"/>
                </a:solidFill>
                <a:latin typeface="바탕체" panose="02030609000101010101" pitchFamily="17" charset="-127"/>
                <a:ea typeface="바탕체" panose="02030609000101010101" pitchFamily="17" charset="-127"/>
                <a:cs typeface="+mj-cs"/>
              </a:rPr>
              <a:t>)</a:t>
            </a:r>
            <a:endParaRPr kumimoji="1" lang="ko-KR" altLang="en-US" sz="3200" b="1" dirty="0">
              <a:solidFill>
                <a:schemeClr val="tx2"/>
              </a:solidFill>
              <a:latin typeface="바탕체" panose="02030609000101010101" pitchFamily="17" charset="-127"/>
              <a:ea typeface="바탕체" panose="02030609000101010101" pitchFamily="17" charset="-127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377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310</Words>
  <Application>Microsoft Office PowerPoint</Application>
  <PresentationFormat>화면 슬라이드 쇼(4:3)</PresentationFormat>
  <Paragraphs>267</Paragraphs>
  <Slides>3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3</vt:i4>
      </vt:variant>
    </vt:vector>
  </HeadingPairs>
  <TitlesOfParts>
    <vt:vector size="4" baseType="lpstr">
      <vt:lpstr>Office 테마</vt:lpstr>
      <vt:lpstr>슬라이드 1</vt:lpstr>
      <vt:lpstr>슬라이드 2</vt:lpstr>
      <vt:lpstr>슬라이드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ji Lee</dc:creator>
  <cp:lastModifiedBy>ji Lee</cp:lastModifiedBy>
  <cp:revision>2</cp:revision>
  <dcterms:created xsi:type="dcterms:W3CDTF">2017-06-05T09:31:22Z</dcterms:created>
  <dcterms:modified xsi:type="dcterms:W3CDTF">2017-06-05T09:45:52Z</dcterms:modified>
</cp:coreProperties>
</file>