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6172-4611-43EB-8757-79C95A14D398}" type="datetimeFigureOut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4966-0CE3-4091-B5E3-959DC5AAE8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23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6172-4611-43EB-8757-79C95A14D398}" type="datetimeFigureOut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4966-0CE3-4091-B5E3-959DC5AAE8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328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6172-4611-43EB-8757-79C95A14D398}" type="datetimeFigureOut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4966-0CE3-4091-B5E3-959DC5AAE8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834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6172-4611-43EB-8757-79C95A14D398}" type="datetimeFigureOut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4966-0CE3-4091-B5E3-959DC5AAE8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251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6172-4611-43EB-8757-79C95A14D398}" type="datetimeFigureOut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4966-0CE3-4091-B5E3-959DC5AAE8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1586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6172-4611-43EB-8757-79C95A14D398}" type="datetimeFigureOut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4966-0CE3-4091-B5E3-959DC5AAE8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55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6172-4611-43EB-8757-79C95A14D398}" type="datetimeFigureOut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4966-0CE3-4091-B5E3-959DC5AAE8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575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6172-4611-43EB-8757-79C95A14D398}" type="datetimeFigureOut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4966-0CE3-4091-B5E3-959DC5AAE8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683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6172-4611-43EB-8757-79C95A14D398}" type="datetimeFigureOut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4966-0CE3-4091-B5E3-959DC5AAE8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525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6172-4611-43EB-8757-79C95A14D398}" type="datetimeFigureOut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4966-0CE3-4091-B5E3-959DC5AAE8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902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6172-4611-43EB-8757-79C95A14D398}" type="datetimeFigureOut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94966-0CE3-4091-B5E3-959DC5AAE8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275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D6172-4611-43EB-8757-79C95A14D398}" type="datetimeFigureOut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94966-0CE3-4091-B5E3-959DC5AAE8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317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yujisang@lguplus.co.k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424936" cy="604867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ko-KR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1. </a:t>
            </a:r>
            <a:r>
              <a:rPr lang="ko-KR" altLang="en-US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지원자격 </a:t>
            </a:r>
            <a:r>
              <a:rPr lang="en-US" altLang="ko-KR" sz="12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: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엑셀 사용 </a:t>
            </a:r>
            <a:r>
              <a:rPr lang="ko-KR" altLang="en-US" sz="1200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가능자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/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2. </a:t>
            </a:r>
            <a:r>
              <a:rPr lang="ko-KR" altLang="en-US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우대사항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: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휴학생 및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3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개월 이상 </a:t>
            </a:r>
            <a:r>
              <a:rPr lang="ko-KR" altLang="en-US" sz="1200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근무가능자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/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3. </a:t>
            </a:r>
            <a:r>
              <a:rPr lang="ko-KR" altLang="en-US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근무시간</a:t>
            </a:r>
            <a:r>
              <a:rPr lang="ko-KR" altLang="en-US" sz="12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: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주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5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일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(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월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~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금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), 09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시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~18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시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(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점심시간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1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시간 포함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, 18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시 정시퇴근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)</a:t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4. </a:t>
            </a:r>
            <a:r>
              <a:rPr lang="ko-KR" altLang="en-US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근무지</a:t>
            </a:r>
            <a:r>
              <a:rPr lang="ko-KR" altLang="en-US" sz="12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: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서울시 용산구 한강대로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32, LG</a:t>
            </a:r>
            <a:r>
              <a:rPr lang="ko-KR" altLang="en-US" sz="1200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유플러스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빌딩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(LG</a:t>
            </a:r>
            <a:r>
              <a:rPr lang="ko-KR" altLang="en-US" sz="1200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유플러스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본사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)</a:t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5. </a:t>
            </a:r>
            <a:r>
              <a:rPr lang="ko-KR" altLang="en-US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계약기간</a:t>
            </a:r>
            <a:r>
              <a:rPr lang="ko-KR" altLang="en-US" sz="12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: 3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개월 단위로 근무계약을 체결하며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,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최대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11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개월까지 근무가능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/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dirty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 *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계약연장 여부는 업무량의 변화와 업무 성과에 따라 변경될 수 있음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/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6. </a:t>
            </a:r>
            <a:r>
              <a:rPr lang="ko-KR" altLang="en-US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제출서류</a:t>
            </a:r>
            <a:r>
              <a:rPr lang="ko-KR" altLang="en-US" sz="12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: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①이력서 ② 자기소개서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/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7. </a:t>
            </a:r>
            <a:r>
              <a:rPr lang="ko-KR" altLang="en-US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담당업무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: LG</a:t>
            </a:r>
            <a:r>
              <a:rPr lang="ko-KR" altLang="en-US" sz="1200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유플러스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구독서비스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‘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유독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’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관련 실적 정리 및 시장조사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/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8. </a:t>
            </a:r>
            <a:r>
              <a:rPr lang="ko-KR" altLang="en-US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기타사항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/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dirty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(1)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근로조건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/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dirty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-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매월 둘째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/</a:t>
            </a:r>
            <a:r>
              <a:rPr lang="ko-KR" altLang="en-US" sz="1200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셋째주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수요일은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1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시간 </a:t>
            </a:r>
            <a:r>
              <a:rPr lang="ko-KR" altLang="en-US" sz="1200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일찍퇴근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/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dirty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-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주말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&amp;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공휴일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/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국경일 휴무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/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dirty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-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한달 만근 시 월차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1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일 자유롭게 사용가능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/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dirty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(2)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급여조건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: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시급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9,860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원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(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식비 별도포함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지급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)</a:t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dirty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(3)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공고일정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/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dirty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-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공고기간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: 2024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년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1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월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15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일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~2024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년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1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월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19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일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/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dirty="0">
                <a:latin typeface="HY중고딕" panose="02030600000101010101" pitchFamily="18" charset="-127"/>
                <a:ea typeface="HY중고딕" panose="02030600000101010101" pitchFamily="18" charset="-127"/>
              </a:rPr>
              <a:t> 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-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서류접수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: 2024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년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1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월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19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일 오후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6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시 마감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/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dirty="0">
                <a:latin typeface="HY중고딕" panose="02030600000101010101" pitchFamily="18" charset="-127"/>
                <a:ea typeface="HY중고딕" panose="02030600000101010101" pitchFamily="18" charset="-127"/>
              </a:rPr>
              <a:t> 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-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면접일자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: 2024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년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1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월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22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일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~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개별연락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,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대면진행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(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장소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:</a:t>
            </a:r>
            <a:r>
              <a:rPr lang="ko-KR" altLang="en-US" sz="1200" dirty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용산사옥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)</a:t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9. </a:t>
            </a:r>
            <a:r>
              <a:rPr lang="ko-KR" altLang="en-US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문의처</a:t>
            </a:r>
            <a:r>
              <a:rPr lang="ko-KR" altLang="en-US" sz="12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: 010-8080-4319 , </a:t>
            </a:r>
            <a:r>
              <a:rPr lang="ko-KR" altLang="en-US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류지상 책임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(</a:t>
            </a:r>
            <a:r>
              <a:rPr lang="ko-KR" altLang="en-US" sz="1200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구독제휴상품팀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)</a:t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10.</a:t>
            </a:r>
            <a:r>
              <a:rPr lang="ko-KR" altLang="en-US" sz="1200" b="1" dirty="0" smtClean="0">
                <a:solidFill>
                  <a:srgbClr val="FF00FF"/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서류접수</a:t>
            </a:r>
            <a:r>
              <a:rPr lang="ko-KR" altLang="en-US" sz="12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: 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  <a:hlinkClick r:id="rId2"/>
              </a:rPr>
              <a:t>ryujisang@lguplus.co.kr</a:t>
            </a:r>
            <a: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/>
            </a:r>
            <a:br>
              <a:rPr lang="en-US" altLang="ko-KR" sz="1200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en-US" altLang="ko-KR" sz="1200" dirty="0">
                <a:latin typeface="HY중고딕" panose="02030600000101010101" pitchFamily="18" charset="-127"/>
                <a:ea typeface="HY중고딕" panose="02030600000101010101" pitchFamily="18" charset="-127"/>
              </a:rPr>
              <a:t/>
            </a:r>
            <a:br>
              <a:rPr lang="en-US" altLang="ko-KR" sz="1200" dirty="0">
                <a:latin typeface="HY중고딕" panose="02030600000101010101" pitchFamily="18" charset="-127"/>
                <a:ea typeface="HY중고딕" panose="02030600000101010101" pitchFamily="18" charset="-127"/>
              </a:rPr>
            </a:br>
            <a:r>
              <a:rPr lang="ko-KR" altLang="en-US" sz="12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★ 통신사의 </a:t>
            </a:r>
            <a:r>
              <a:rPr lang="ko-KR" altLang="en-US" sz="1200" b="1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신사업</a:t>
            </a:r>
            <a:r>
              <a:rPr lang="ko-KR" altLang="en-US" sz="12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체험 및 현장 실무 경험을 원하시는 분들 환영합니다</a:t>
            </a:r>
            <a:r>
              <a:rPr lang="en-US" altLang="ko-KR" sz="12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. </a:t>
            </a:r>
            <a:r>
              <a:rPr lang="ko-KR" altLang="en-US" sz="12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많은 지원 </a:t>
            </a:r>
            <a:r>
              <a:rPr lang="ko-KR" altLang="en-US" sz="1200" b="1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부탁드립니다</a:t>
            </a:r>
            <a:r>
              <a:rPr lang="ko-KR" altLang="en-US" sz="12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★</a:t>
            </a:r>
            <a:endParaRPr lang="ko-KR" altLang="en-US" sz="1200" b="1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395536" y="548680"/>
            <a:ext cx="82089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제목 1"/>
          <p:cNvSpPr txBox="1">
            <a:spLocks/>
          </p:cNvSpPr>
          <p:nvPr/>
        </p:nvSpPr>
        <p:spPr>
          <a:xfrm>
            <a:off x="375420" y="188640"/>
            <a:ext cx="8424936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ko-KR" sz="1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[LG</a:t>
            </a:r>
            <a:r>
              <a:rPr lang="ko-KR" altLang="en-US" sz="1400" b="1" dirty="0" err="1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유플러스</a:t>
            </a:r>
            <a:r>
              <a:rPr lang="ko-KR" altLang="en-US" sz="1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 본사</a:t>
            </a:r>
            <a:r>
              <a:rPr lang="en-US" altLang="ko-KR" sz="1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] </a:t>
            </a:r>
            <a:r>
              <a:rPr lang="ko-KR" altLang="en-US" sz="1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사무보조</a:t>
            </a:r>
            <a:r>
              <a:rPr lang="en-US" altLang="ko-KR" sz="1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/</a:t>
            </a:r>
            <a:r>
              <a:rPr lang="ko-KR" altLang="en-US" sz="1400" b="1" dirty="0" smtClean="0">
                <a:latin typeface="HY중고딕" panose="02030600000101010101" pitchFamily="18" charset="-127"/>
                <a:ea typeface="HY중고딕" panose="02030600000101010101" pitchFamily="18" charset="-127"/>
              </a:rPr>
              <a:t>자료조사 아르바이트 공고</a:t>
            </a:r>
            <a:endParaRPr lang="ko-KR" altLang="en-US" sz="1400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43134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</Words>
  <Application>Microsoft Office PowerPoint</Application>
  <PresentationFormat>화면 슬라이드 쇼(4:3)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1. 지원자격 : 엑셀 사용 가능자 2. 우대사항 : 휴학생 및 3개월 이상 근무가능자 3. 근무시간 : 주 5일(월~금), 09시~18시(점심시간 1시간 포함, 18시 정시퇴근) 4. 근무지 : 서울시 용산구 한강대로32, LG유플러스 빌딩(LG유플러스 본사) 5. 계약기간 : 3개월 단위로 근무계약을 체결하며, 최대 11개월까지 근무가능    * 계약연장 여부는 업무량의 변화와 업무 성과에 따라 변경될 수 있음 6. 제출서류 : ①이력서 ② 자기소개서 7. 담당업무 : LG유플러스 구독서비스 ‘유독’ 관련 실적 정리 및 시장조사 8. 기타사항  (1) 근로조건   - 매월 둘째/셋째주 수요일은 1시간 일찍퇴근   - 주말&amp;공휴일/국경일 휴무   - 한달 만근 시 월차 1일 자유롭게 사용가능  (2) 급여조건 : 시급 9,860원(식비 별도포함 지급)  (3) 공고일정    - 공고기간 : 2024년 1월 15일~2024년 1월 19일   - 서류접수 : 2024년 1월 19일 오후 6시 마감   - 면접일자 : 2024년 1월 22일 ~ 개별연락, 대면진행(장소 : 용산사옥) 9. 문의처 : 010-8080-4319 , 류지상 책임(구독제휴상품팀) 10.서류접수 : ryujisang@lguplus.co.kr  ★ 통신사의 신사업 체험 및 현장 실무 경험을 원하시는 분들 환영합니다. 많은 지원 부탁드립니다★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[LG유플러스 본사] 사무보조/자료조사 아르바이트 공고 1. 지원자격 : 엑셀 사용 가능자 2. 우대사항 : 휴학생 및 3개월 이상 근무가능자 3. 근무시간 : 주 5일(월~금), 09시~18시(점심시간 1시간 포함, 18시 정시퇴근) 4. 근무지 : 서울시 용산구 한강대로32, LG유플러스 빌딩(LG유플러스 본사) 5. 계약기간 : 3개월 단위로 근무계약을 체결하며, 최대 11개월까지 근무가능    * 계약연장 여부는 업무량의 변화와 업무 성과에 따라 변경될 수 있음 6. 제출서류 : ①이력서 ② 자기소개서 7. 담당업무 : LG유플러스 구독서비스 ‘유독’ 관련 실적 정리 및 시장조사 8. 기타사항  (1) 근로조건   - 매월 둘째/셋째주 수요일은 1시간 일찍퇴근   - 주말&amp;공휴일/국경일 휴무   - 한달 만근 시 월차 1일 자유롭게 사용가능  (2) 급여조건 : 시급 9,860원(식비 별도포함 지급)  (3) 공고일정    - 공고기간 : 2024년 1월 15일~2024년 1월 19일   - 서류접수 : 2024년 1월 19일 오후 6시 마감   - 면접일자 : 2024년 1월 22일 ~ 개별연락, 대면진행(장소 : 용산사옥)  9.  ★ 통신사의 신사업 체험 및 현장 실무 경험을 원하시는 분들 환영합니다. 많은 지원 부탁드립니다.  ★ 문의처</dc:title>
  <dc:creator>User</dc:creator>
  <cp:lastModifiedBy>User</cp:lastModifiedBy>
  <cp:revision>4</cp:revision>
  <dcterms:created xsi:type="dcterms:W3CDTF">2024-01-12T06:04:53Z</dcterms:created>
  <dcterms:modified xsi:type="dcterms:W3CDTF">2024-01-12T06:23:29Z</dcterms:modified>
</cp:coreProperties>
</file>