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7" r:id="rId2"/>
    <p:sldId id="338" r:id="rId3"/>
  </p:sldIdLst>
  <p:sldSz cx="6858000" cy="9144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Arial" panose="020B0604020202020204" pitchFamily="34" charset="0"/>
        <a:ea typeface="돋움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1026" userDrawn="1">
          <p15:clr>
            <a:srgbClr val="A4A3A4"/>
          </p15:clr>
        </p15:guide>
        <p15:guide id="3" orient="horz" pos="52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9" autoAdjust="0"/>
    <p:restoredTop sz="94660" autoAdjust="0"/>
  </p:normalViewPr>
  <p:slideViewPr>
    <p:cSldViewPr>
      <p:cViewPr varScale="1">
        <p:scale>
          <a:sx n="85" d="100"/>
          <a:sy n="85" d="100"/>
        </p:scale>
        <p:origin x="3259" y="77"/>
      </p:cViewPr>
      <p:guideLst>
        <p:guide orient="horz" pos="340"/>
        <p:guide pos="1026"/>
        <p:guide orient="horz" pos="52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04" y="-96"/>
      </p:cViewPr>
      <p:guideLst>
        <p:guide orient="horz" pos="3129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64597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돋움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54183" y="9441814"/>
            <a:ext cx="2949841" cy="497524"/>
          </a:xfrm>
          <a:prstGeom prst="rect">
            <a:avLst/>
          </a:prstGeom>
          <a:noFill/>
        </p:spPr>
        <p:txBody>
          <a:bodyPr lIns="91550" tIns="45775" rIns="91550" bIns="45775"/>
          <a:lstStyle/>
          <a:p>
            <a:fld id="{7AC798CE-60B9-402B-8AA2-C7BAE3D8F74C}" type="slidenum">
              <a:rPr lang="en-US" altLang="ko-KR" smtClean="0">
                <a:solidFill>
                  <a:srgbClr val="000000"/>
                </a:solidFill>
                <a:latin typeface="굴림" charset="-127"/>
                <a:ea typeface="굴림" charset="-127"/>
              </a:rPr>
              <a:pPr/>
              <a:t>2</a:t>
            </a:fld>
            <a:endParaRPr lang="en-US" altLang="ko-KR">
              <a:solidFill>
                <a:srgbClr val="000000"/>
              </a:solidFill>
              <a:latin typeface="굴림" charset="-127"/>
              <a:ea typeface="굴림" charset="-127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46288" y="769938"/>
            <a:ext cx="2765425" cy="3690937"/>
          </a:xfrm>
          <a:prstGeom prst="rect">
            <a:avLst/>
          </a:prstGeo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005" y="4690706"/>
            <a:ext cx="5006464" cy="4538111"/>
          </a:xfrm>
          <a:prstGeom prst="rect">
            <a:avLst/>
          </a:prstGeom>
          <a:noFill/>
          <a:ln/>
        </p:spPr>
        <p:txBody>
          <a:bodyPr lIns="91550" tIns="45775" rIns="91550" bIns="45775"/>
          <a:lstStyle/>
          <a:p>
            <a:pPr eaLnBrk="1" hangingPunct="1"/>
            <a:endParaRPr lang="ko-KR" altLang="ko-KR">
              <a:latin typeface="굴림" charset="-127"/>
              <a:ea typeface="굴림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982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39916"/>
            <a:ext cx="5829300" cy="196068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7289"/>
          </a:xfrm>
        </p:spPr>
        <p:txBody>
          <a:bodyPr/>
          <a:lstStyle>
            <a:lvl1pPr marL="0" indent="0" algn="ctr">
              <a:buNone/>
              <a:defRPr/>
            </a:lvl1pPr>
            <a:lvl2pPr marL="422041" indent="0" algn="ctr">
              <a:buNone/>
              <a:defRPr/>
            </a:lvl2pPr>
            <a:lvl3pPr marL="844083" indent="0" algn="ctr">
              <a:buNone/>
              <a:defRPr/>
            </a:lvl3pPr>
            <a:lvl4pPr marL="1266124" indent="0" algn="ctr">
              <a:buNone/>
              <a:defRPr/>
            </a:lvl4pPr>
            <a:lvl5pPr marL="1688165" indent="0" algn="ctr">
              <a:buNone/>
              <a:defRPr/>
            </a:lvl5pPr>
            <a:lvl6pPr marL="2110207" indent="0" algn="ctr">
              <a:buNone/>
              <a:defRPr/>
            </a:lvl6pPr>
            <a:lvl7pPr marL="2532248" indent="0" algn="ctr">
              <a:buNone/>
              <a:defRPr/>
            </a:lvl7pPr>
            <a:lvl8pPr marL="2954289" indent="0" algn="ctr">
              <a:buNone/>
              <a:defRPr/>
            </a:lvl8pPr>
            <a:lvl9pPr marL="3376331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5E5AC-1950-41E3-BD7A-14F74576F8AA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27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8D072-E024-4DC1-AF85-83020A2E626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63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346"/>
            <a:ext cx="1543050" cy="780170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346"/>
            <a:ext cx="4476750" cy="780170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C0C70-733F-4C4D-A22B-BD159C1A905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480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E45EA-B801-46BD-9C1E-8DA53C661075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94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5876193"/>
            <a:ext cx="5829300" cy="1815612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3875943"/>
            <a:ext cx="5829300" cy="2000250"/>
          </a:xfrm>
        </p:spPr>
        <p:txBody>
          <a:bodyPr anchor="b"/>
          <a:lstStyle>
            <a:lvl1pPr marL="0" indent="0">
              <a:buNone/>
              <a:defRPr sz="1846"/>
            </a:lvl1pPr>
            <a:lvl2pPr marL="422041" indent="0">
              <a:buNone/>
              <a:defRPr sz="1662"/>
            </a:lvl2pPr>
            <a:lvl3pPr marL="844083" indent="0">
              <a:buNone/>
              <a:defRPr sz="1477"/>
            </a:lvl3pPr>
            <a:lvl4pPr marL="1266124" indent="0">
              <a:buNone/>
              <a:defRPr sz="1292"/>
            </a:lvl4pPr>
            <a:lvl5pPr marL="1688165" indent="0">
              <a:buNone/>
              <a:defRPr sz="1292"/>
            </a:lvl5pPr>
            <a:lvl6pPr marL="2110207" indent="0">
              <a:buNone/>
              <a:defRPr sz="1292"/>
            </a:lvl6pPr>
            <a:lvl7pPr marL="2532248" indent="0">
              <a:buNone/>
              <a:defRPr sz="1292"/>
            </a:lvl7pPr>
            <a:lvl8pPr marL="2954289" indent="0">
              <a:buNone/>
              <a:defRPr sz="1292"/>
            </a:lvl8pPr>
            <a:lvl9pPr marL="3376331" indent="0">
              <a:buNone/>
              <a:defRPr sz="1292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EC1E1-8F9A-4AA0-B88C-B1324F9A54E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57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454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454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C4D74-65D8-4ECB-92CA-C018610C9B24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76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7143"/>
            <a:ext cx="3030538" cy="852854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997"/>
            <a:ext cx="3030538" cy="5268057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4" y="2047143"/>
            <a:ext cx="3030537" cy="852854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4" y="2899997"/>
            <a:ext cx="3030537" cy="5268057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6943C-8C9A-4219-B596-E367BDDB9F61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1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7F44C-90DC-4121-AC5C-BE81F718E9B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271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DD32A-7F07-4F7C-B7DC-425FAA679B9D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63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3416"/>
            <a:ext cx="2255838" cy="1550377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63416"/>
            <a:ext cx="3833812" cy="7804638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792"/>
            <a:ext cx="2255838" cy="62542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8464D-2630-400E-86A4-023EE0790B65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26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61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817685"/>
            <a:ext cx="4114800" cy="54864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156938"/>
            <a:ext cx="4114800" cy="10726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A11A4-32EA-45FD-8649-12B8D5A39DAE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3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346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92"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316"/>
            <a:ext cx="21717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92"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endParaRPr lang="en-US" altLang="ko-K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316"/>
            <a:ext cx="1600200" cy="63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92">
                <a:latin typeface="굴림" pitchFamily="50" charset="-127"/>
                <a:ea typeface="굴림" pitchFamily="50" charset="-127"/>
              </a:defRPr>
            </a:lvl1pPr>
          </a:lstStyle>
          <a:p>
            <a:pPr eaLnBrk="1" latinLnBrk="1" hangingPunct="1">
              <a:defRPr/>
            </a:pPr>
            <a:fld id="{3B0ACB2D-612F-461E-BBBA-BE4BF3C20599}" type="slidenum">
              <a:rPr lang="en-US" altLang="ko-KR">
                <a:solidFill>
                  <a:srgbClr val="000000"/>
                </a:solidFill>
              </a:rPr>
              <a:pPr eaLnBrk="1" latinLnBrk="1" hangingPunct="1"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pic>
        <p:nvPicPr>
          <p:cNvPr id="1031" name="Picture 25" descr="L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7463" y="8924193"/>
            <a:ext cx="488950" cy="21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031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22041" algn="ctr" rtl="0" fontAlgn="base" latinLnBrk="1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844083" algn="ctr" rtl="0" fontAlgn="base" latinLnBrk="1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266124" algn="ctr" rtl="0" fontAlgn="base" latinLnBrk="1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688165" algn="ctr" rtl="0" fontAlgn="base" latinLnBrk="1">
        <a:spcBef>
          <a:spcPct val="0"/>
        </a:spcBef>
        <a:spcAft>
          <a:spcPct val="0"/>
        </a:spcAft>
        <a:defRPr kumimoji="1" sz="4062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16531" indent="-316531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585">
          <a:solidFill>
            <a:schemeClr val="tx1"/>
          </a:solidFill>
          <a:latin typeface="+mn-lt"/>
          <a:ea typeface="+mn-ea"/>
        </a:defRPr>
      </a:lvl2pPr>
      <a:lvl3pPr marL="1055103" indent="-211021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215">
          <a:solidFill>
            <a:schemeClr val="tx1"/>
          </a:solidFill>
          <a:latin typeface="+mn-lt"/>
          <a:ea typeface="+mn-ea"/>
        </a:defRPr>
      </a:lvl3pPr>
      <a:lvl4pPr marL="1477145" indent="-211021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846">
          <a:solidFill>
            <a:schemeClr val="tx1"/>
          </a:solidFill>
          <a:latin typeface="+mn-lt"/>
          <a:ea typeface="+mn-ea"/>
        </a:defRPr>
      </a:lvl4pPr>
      <a:lvl5pPr marL="1899186" indent="-211021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 latinLnBrk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 latinLnBrk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 latinLnBrk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 latinLnBrk="1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1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53"/>
          <p:cNvSpPr>
            <a:spLocks noChangeArrowheads="1"/>
          </p:cNvSpPr>
          <p:nvPr/>
        </p:nvSpPr>
        <p:spPr bwMode="auto">
          <a:xfrm>
            <a:off x="2633850" y="-5466"/>
            <a:ext cx="1590302" cy="42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992" tIns="42497" rIns="84992" bIns="42497">
            <a:spAutoFit/>
          </a:bodyPr>
          <a:lstStyle/>
          <a:p>
            <a:pPr algn="ctr" defTabSz="703402" eaLnBrk="1" hangingPunct="1"/>
            <a:r>
              <a:rPr lang="ko-KR" altLang="en-US" sz="2215" b="1" dirty="0">
                <a:solidFill>
                  <a:srgbClr val="000000"/>
                </a:solidFill>
                <a:ea typeface="맑은 고딕" panose="020B0503020000020004" pitchFamily="50" charset="-127"/>
              </a:rPr>
              <a:t>입사지원서</a:t>
            </a:r>
            <a:endParaRPr lang="en-US" altLang="ko-KR" sz="2215" b="1" dirty="0">
              <a:solidFill>
                <a:srgbClr val="000000"/>
              </a:solidFill>
              <a:ea typeface="맑은 고딕" panose="020B0503020000020004" pitchFamily="50" charset="-127"/>
            </a:endParaRPr>
          </a:p>
        </p:txBody>
      </p:sp>
      <p:graphicFrame>
        <p:nvGraphicFramePr>
          <p:cNvPr id="7507" name="Group 13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920145"/>
              </p:ext>
            </p:extLst>
          </p:nvPr>
        </p:nvGraphicFramePr>
        <p:xfrm>
          <a:off x="370743" y="451338"/>
          <a:ext cx="6116514" cy="534960"/>
        </p:xfrm>
        <a:graphic>
          <a:graphicData uri="http://schemas.openxmlformats.org/drawingml/2006/table">
            <a:tbl>
              <a:tblPr/>
              <a:tblGrid>
                <a:gridCol w="3058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8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5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지원 구분 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직무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5" marB="4320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국가보훈 대상여부</a:t>
                      </a:r>
                    </a:p>
                  </a:txBody>
                  <a:tcPr marL="83077" marR="83077" marT="43205" marB="4320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LS</a:t>
                      </a:r>
                      <a:r>
                        <a:rPr kumimoji="1" lang="ko-KR" altLang="en-US" sz="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미래원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정부지원사업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/HRD)</a:t>
                      </a: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5" marB="4320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대상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    ) / </a:t>
                      </a:r>
                      <a:r>
                        <a:rPr kumimoji="1" lang="ko-KR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비대상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√</a:t>
                      </a:r>
                      <a:r>
                        <a:rPr kumimoji="1" lang="en-US" altLang="ko-KR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)</a:t>
                      </a:r>
                    </a:p>
                  </a:txBody>
                  <a:tcPr marL="83077" marR="83077" marT="43205" marB="43205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420" name="Group 12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727780"/>
              </p:ext>
            </p:extLst>
          </p:nvPr>
        </p:nvGraphicFramePr>
        <p:xfrm>
          <a:off x="370743" y="5967848"/>
          <a:ext cx="6116513" cy="1927597"/>
        </p:xfrm>
        <a:graphic>
          <a:graphicData uri="http://schemas.openxmlformats.org/drawingml/2006/table">
            <a:tbl>
              <a:tblPr/>
              <a:tblGrid>
                <a:gridCol w="296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65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213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6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371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경력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사항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/>
                      </a:r>
                      <a:b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대외활동</a:t>
                      </a:r>
                      <a:endParaRPr kumimoji="1" lang="en-US" altLang="ko-KR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 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2023/12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근무처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기관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활동내역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비고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시작년월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종료년월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429" name="Group 12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822918"/>
              </p:ext>
            </p:extLst>
          </p:nvPr>
        </p:nvGraphicFramePr>
        <p:xfrm>
          <a:off x="370743" y="4704938"/>
          <a:ext cx="2992315" cy="1129972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2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98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49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외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Test 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점수</a:t>
                      </a: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급수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취득일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12" marB="4681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433" name="Group 12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33109"/>
              </p:ext>
            </p:extLst>
          </p:nvPr>
        </p:nvGraphicFramePr>
        <p:xfrm>
          <a:off x="3494943" y="4704938"/>
          <a:ext cx="2992315" cy="1129972"/>
        </p:xfrm>
        <a:graphic>
          <a:graphicData uri="http://schemas.openxmlformats.org/drawingml/2006/table">
            <a:tbl>
              <a:tblPr/>
              <a:tblGrid>
                <a:gridCol w="222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0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249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자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격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사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항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자격증명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등급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발행기관</a:t>
                      </a: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49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0000" marR="90000" marT="46812" marB="46812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11" marB="43211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914" name="Group 8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551075"/>
              </p:ext>
            </p:extLst>
          </p:nvPr>
        </p:nvGraphicFramePr>
        <p:xfrm>
          <a:off x="370743" y="2644402"/>
          <a:ext cx="6116515" cy="1927597"/>
        </p:xfrm>
        <a:graphic>
          <a:graphicData uri="http://schemas.openxmlformats.org/drawingml/2006/table">
            <a:tbl>
              <a:tblPr/>
              <a:tblGrid>
                <a:gridCol w="259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2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2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57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1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3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19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22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5371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력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항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기간 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2023/12)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학교명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소재지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학부</a:t>
                      </a: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전공</a:t>
                      </a:r>
                      <a:r>
                        <a:rPr kumimoji="1" lang="en-US" altLang="ko-KR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학위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평균학점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입학년월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졸업년월</a:t>
                      </a: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37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9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0" marB="4320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422" name="Group 12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98748"/>
              </p:ext>
            </p:extLst>
          </p:nvPr>
        </p:nvGraphicFramePr>
        <p:xfrm>
          <a:off x="370743" y="8028954"/>
          <a:ext cx="6116514" cy="792663"/>
        </p:xfrm>
        <a:graphic>
          <a:graphicData uri="http://schemas.openxmlformats.org/drawingml/2006/table">
            <a:tbl>
              <a:tblPr/>
              <a:tblGrid>
                <a:gridCol w="315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2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5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434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22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병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력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복무기한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여성인 경우 기재 </a:t>
                      </a:r>
                      <a:r>
                        <a:rPr kumimoji="1" lang="en-US" altLang="ko-KR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X)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군별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계급 </a:t>
                      </a: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or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군미필시</a:t>
                      </a: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사유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2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입대년월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제대년월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2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~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Group 1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979256"/>
              </p:ext>
            </p:extLst>
          </p:nvPr>
        </p:nvGraphicFramePr>
        <p:xfrm>
          <a:off x="1564671" y="1049215"/>
          <a:ext cx="4922586" cy="1465385"/>
        </p:xfrm>
        <a:graphic>
          <a:graphicData uri="http://schemas.openxmlformats.org/drawingml/2006/table">
            <a:tbl>
              <a:tblPr/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7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4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2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90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7782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인적사항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생년월일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국문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78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1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영문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성명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66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핸드폰</a:t>
                      </a: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baseline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2" name="Group 1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27193"/>
              </p:ext>
            </p:extLst>
          </p:nvPr>
        </p:nvGraphicFramePr>
        <p:xfrm>
          <a:off x="370743" y="1049215"/>
          <a:ext cx="1127226" cy="1465385"/>
        </p:xfrm>
        <a:graphic>
          <a:graphicData uri="http://schemas.openxmlformats.org/drawingml/2006/table">
            <a:tbl>
              <a:tblPr/>
              <a:tblGrid>
                <a:gridCol w="191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653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사진</a:t>
                      </a:r>
                      <a:endParaRPr kumimoji="1" lang="ko-KR" alt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204" marB="43204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6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04368" y="29308"/>
            <a:ext cx="5982891" cy="4266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84992" tIns="42497" rIns="84992" bIns="42497">
            <a:spAutoFit/>
          </a:bodyPr>
          <a:lstStyle/>
          <a:p>
            <a:pPr algn="ctr" defTabSz="703402" eaLnBrk="1" hangingPunct="1"/>
            <a:r>
              <a:rPr lang="ko-KR" altLang="en-US" sz="2215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자기소개서</a:t>
            </a:r>
            <a:endParaRPr lang="en-US" altLang="ko-KR" sz="2215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3126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982361"/>
              </p:ext>
            </p:extLst>
          </p:nvPr>
        </p:nvGraphicFramePr>
        <p:xfrm>
          <a:off x="370743" y="406501"/>
          <a:ext cx="6116515" cy="8143092"/>
        </p:xfrm>
        <a:graphic>
          <a:graphicData uri="http://schemas.openxmlformats.org/drawingml/2006/table">
            <a:tbl>
              <a:tblPr/>
              <a:tblGrid>
                <a:gridCol w="89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91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직무관련</a:t>
                      </a:r>
                      <a:endParaRPr kumimoji="1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경험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30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성격의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장단점</a:t>
                      </a:r>
                      <a:endParaRPr kumimoji="1" lang="ko-KR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1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09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지원동기</a:t>
                      </a:r>
                      <a:endParaRPr kumimoji="1" lang="en-US" altLang="ko-KR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및</a:t>
                      </a:r>
                      <a:r>
                        <a:rPr kumimoji="1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kumimoji="1" lang="ko-KR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포부</a:t>
                      </a: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1" hangingPunct="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83077" marR="83077" marT="43198" marB="43198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95394" y="8566724"/>
            <a:ext cx="5400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>
                <a:solidFill>
                  <a:srgbClr val="000000"/>
                </a:solidFill>
              </a:rPr>
              <a:t>※ </a:t>
            </a:r>
            <a:r>
              <a:rPr lang="ko-KR" altLang="en-US" b="1" dirty="0">
                <a:solidFill>
                  <a:srgbClr val="000000"/>
                </a:solidFill>
              </a:rPr>
              <a:t>글자수 제한은 없으나</a:t>
            </a:r>
            <a:r>
              <a:rPr lang="en-US" altLang="ko-KR" b="1" dirty="0">
                <a:solidFill>
                  <a:srgbClr val="000000"/>
                </a:solidFill>
              </a:rPr>
              <a:t>, </a:t>
            </a:r>
            <a:r>
              <a:rPr lang="ko-KR" altLang="en-US" b="1" dirty="0">
                <a:solidFill>
                  <a:srgbClr val="000000"/>
                </a:solidFill>
              </a:rPr>
              <a:t>페이지가 초과되지 않도록 작성해주시기 바랍니다</a:t>
            </a:r>
            <a:r>
              <a:rPr lang="en-US" altLang="ko-KR" b="1" dirty="0">
                <a:solidFill>
                  <a:srgbClr val="000000"/>
                </a:solidFill>
              </a:rPr>
              <a:t>.</a:t>
            </a:r>
            <a:endParaRPr lang="ko-KR" alt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32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1</Notes>
  <Paragraphs>65</Paragraphs>
  <PresentationFormat>화면 슬라이드 쇼(4:3)</PresentationFormat>
  <ScaleCrop>false</ScaleCrop>
  <Slides>2</Slides>
  <SharedDoc>false</SharedDoc>
  <HyperlinksChanged>false</HyperlinksChanged>
  <AppVersion>16.0000</AppVersion>
  <Words>131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INSATFT</dc:creator>
  <dcterms:modified xsi:type="dcterms:W3CDTF">2023-12-06T06:01:33Z</dcterms:modified>
  <dc:title>슬라이드 제목 없음</dc:title>
  <cp:lastPrinted>2022-11-14T08:04:49Z</cp:lastPrinted>
  <cp:lastModifiedBy>USER</cp:lastModifiedBy>
  <dcterms:created xsi:type="dcterms:W3CDTF">1997-08-25T07:37:50Z</dcterms:created>
  <cp:revision>461</cp:revision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