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7" r:id="rId2"/>
    <p:sldId id="338" r:id="rId3"/>
  </p:sldIdLst>
  <p:sldSz cx="6858000" cy="9144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1026" userDrawn="1">
          <p15:clr>
            <a:srgbClr val="A4A3A4"/>
          </p15:clr>
        </p15:guide>
        <p15:guide id="3" orient="horz" pos="52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9" autoAdjust="0"/>
    <p:restoredTop sz="94660" autoAdjust="0"/>
  </p:normalViewPr>
  <p:slideViewPr>
    <p:cSldViewPr>
      <p:cViewPr varScale="1">
        <p:scale>
          <a:sx n="85" d="100"/>
          <a:sy n="85" d="100"/>
        </p:scale>
        <p:origin x="3259" y="77"/>
      </p:cViewPr>
      <p:guideLst>
        <p:guide orient="horz" pos="340"/>
        <p:guide pos="1026"/>
        <p:guide orient="horz" pos="5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04" y="-96"/>
      </p:cViewPr>
      <p:guideLst>
        <p:guide orient="horz" pos="3129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459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4183" y="9441814"/>
            <a:ext cx="2949841" cy="497524"/>
          </a:xfrm>
          <a:prstGeom prst="rect">
            <a:avLst/>
          </a:prstGeom>
          <a:noFill/>
        </p:spPr>
        <p:txBody>
          <a:bodyPr lIns="91550" tIns="45775" rIns="91550" bIns="45775"/>
          <a:lstStyle/>
          <a:p>
            <a:fld id="{7AC798CE-60B9-402B-8AA2-C7BAE3D8F74C}" type="slidenum">
              <a:rPr lang="en-US" altLang="ko-KR" smtClean="0">
                <a:solidFill>
                  <a:srgbClr val="000000"/>
                </a:solidFill>
                <a:latin typeface="굴림" charset="-127"/>
                <a:ea typeface="굴림" charset="-127"/>
              </a:rPr>
              <a:pPr/>
              <a:t>2</a:t>
            </a:fld>
            <a:endParaRPr lang="en-US" altLang="ko-KR">
              <a:solidFill>
                <a:srgbClr val="000000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6288" y="769938"/>
            <a:ext cx="2765425" cy="3690937"/>
          </a:xfrm>
          <a:prstGeom prst="rect">
            <a:avLst/>
          </a:prstGeo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690706"/>
            <a:ext cx="5006464" cy="4538111"/>
          </a:xfrm>
          <a:prstGeom prst="rect">
            <a:avLst/>
          </a:prstGeom>
          <a:noFill/>
          <a:ln/>
        </p:spPr>
        <p:txBody>
          <a:bodyPr lIns="91550" tIns="45775" rIns="91550" bIns="45775"/>
          <a:lstStyle/>
          <a:p>
            <a:pPr eaLnBrk="1" hangingPunct="1"/>
            <a:endParaRPr lang="ko-KR" altLang="ko-KR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98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39916"/>
            <a:ext cx="5829300" cy="196068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7289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E5AC-1950-41E3-BD7A-14F74576F8A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2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D072-E024-4DC1-AF85-83020A2E6260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6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346"/>
            <a:ext cx="1543050" cy="780170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346"/>
            <a:ext cx="4476750" cy="780170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C0C70-733F-4C4D-A22B-BD159C1A905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8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E45EA-B801-46BD-9C1E-8DA53C661075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4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6193"/>
            <a:ext cx="5829300" cy="1815612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943"/>
            <a:ext cx="5829300" cy="2000250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C1E1-8F9A-4AA0-B88C-B1324F9A54E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57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454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454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C4D74-65D8-4ECB-92CA-C018610C9B2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6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7143"/>
            <a:ext cx="3030538" cy="852854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997"/>
            <a:ext cx="3030538" cy="5268057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4" y="2047143"/>
            <a:ext cx="3030537" cy="852854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4" y="2899997"/>
            <a:ext cx="3030537" cy="5268057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6943C-8C9A-4219-B596-E367BDDB9F61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7F44C-90DC-4121-AC5C-BE81F718E9B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7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DD32A-7F07-4F7C-B7DC-425FAA679B9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63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416"/>
            <a:ext cx="2255838" cy="1550377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416"/>
            <a:ext cx="3833812" cy="7804638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792"/>
            <a:ext cx="2255838" cy="62542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8464D-2630-400E-86A4-023EE0790B65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6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61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685"/>
            <a:ext cx="4114800" cy="54864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938"/>
            <a:ext cx="4114800" cy="10726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A11A4-32EA-45FD-8649-12B8D5A39DA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3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346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316"/>
            <a:ext cx="1600200" cy="6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316"/>
            <a:ext cx="2171700" cy="6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316"/>
            <a:ext cx="1600200" cy="6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fld id="{3B0ACB2D-612F-461E-BBBA-BE4BF3C20599}" type="slidenum">
              <a:rPr lang="en-US" altLang="ko-KR">
                <a:solidFill>
                  <a:srgbClr val="000000"/>
                </a:solidFill>
              </a:rPr>
              <a:pPr eaLnBrk="1" latinLnBrk="1" hangingPunct="1"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pic>
        <p:nvPicPr>
          <p:cNvPr id="1031" name="Picture 25" descr="L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463" y="8924193"/>
            <a:ext cx="488950" cy="21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031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22041" algn="ctr" rtl="0" fontAlgn="base" latinLnBrk="1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844083" algn="ctr" rtl="0" fontAlgn="base" latinLnBrk="1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266124" algn="ctr" rtl="0" fontAlgn="base" latinLnBrk="1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688165" algn="ctr" rtl="0" fontAlgn="base" latinLnBrk="1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16531" indent="-31653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 latinLnBrk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 latinLnBrk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 latinLnBrk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 latinLnBrk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844083" rtl="0" eaLnBrk="1" latinLnBrk="1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1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1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1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1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1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1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1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1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53"/>
          <p:cNvSpPr>
            <a:spLocks noChangeArrowheads="1"/>
          </p:cNvSpPr>
          <p:nvPr/>
        </p:nvSpPr>
        <p:spPr bwMode="auto">
          <a:xfrm>
            <a:off x="2633850" y="-5466"/>
            <a:ext cx="1590302" cy="42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992" tIns="42497" rIns="84992" bIns="42497">
            <a:spAutoFit/>
          </a:bodyPr>
          <a:lstStyle/>
          <a:p>
            <a:pPr algn="ctr" defTabSz="703402" eaLnBrk="1" hangingPunct="1"/>
            <a:r>
              <a:rPr lang="ko-KR" altLang="en-US" sz="2215" b="1" dirty="0">
                <a:solidFill>
                  <a:srgbClr val="000000"/>
                </a:solidFill>
                <a:ea typeface="맑은 고딕" panose="020B0503020000020004" pitchFamily="50" charset="-127"/>
              </a:rPr>
              <a:t>입사지원서</a:t>
            </a:r>
            <a:endParaRPr lang="en-US" altLang="ko-KR" sz="2215" b="1" dirty="0">
              <a:solidFill>
                <a:srgbClr val="000000"/>
              </a:solidFill>
              <a:ea typeface="맑은 고딕" panose="020B0503020000020004" pitchFamily="50" charset="-127"/>
            </a:endParaRPr>
          </a:p>
        </p:txBody>
      </p:sp>
      <p:graphicFrame>
        <p:nvGraphicFramePr>
          <p:cNvPr id="7507" name="Group 13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920145"/>
              </p:ext>
            </p:extLst>
          </p:nvPr>
        </p:nvGraphicFramePr>
        <p:xfrm>
          <a:off x="370743" y="451338"/>
          <a:ext cx="6116514" cy="534960"/>
        </p:xfrm>
        <a:graphic>
          <a:graphicData uri="http://schemas.openxmlformats.org/drawingml/2006/table">
            <a:tbl>
              <a:tblPr/>
              <a:tblGrid>
                <a:gridCol w="3058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8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5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지원 구분 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직무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5" marB="4320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국가보훈 대상여부</a:t>
                      </a:r>
                    </a:p>
                  </a:txBody>
                  <a:tcPr marL="83077" marR="83077" marT="43205" marB="4320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LS</a:t>
                      </a:r>
                      <a:r>
                        <a:rPr kumimoji="1" lang="ko-KR" alt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미래원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정부지원사업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/HRD)</a:t>
                      </a: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5" marB="4320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대상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    ) / 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비대상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)</a:t>
                      </a:r>
                    </a:p>
                  </a:txBody>
                  <a:tcPr marL="83077" marR="83077" marT="43205" marB="4320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420" name="Group 12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27780"/>
              </p:ext>
            </p:extLst>
          </p:nvPr>
        </p:nvGraphicFramePr>
        <p:xfrm>
          <a:off x="370743" y="5967848"/>
          <a:ext cx="6116513" cy="1927597"/>
        </p:xfrm>
        <a:graphic>
          <a:graphicData uri="http://schemas.openxmlformats.org/drawingml/2006/table">
            <a:tbl>
              <a:tblPr/>
              <a:tblGrid>
                <a:gridCol w="296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5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13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6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5371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경력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사항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대외활동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기간 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2023/12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근무처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기관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활동내역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시작년월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종료년월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429" name="Group 12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822918"/>
              </p:ext>
            </p:extLst>
          </p:nvPr>
        </p:nvGraphicFramePr>
        <p:xfrm>
          <a:off x="370743" y="4704938"/>
          <a:ext cx="2992315" cy="1129972"/>
        </p:xfrm>
        <a:graphic>
          <a:graphicData uri="http://schemas.openxmlformats.org/drawingml/2006/table">
            <a:tbl>
              <a:tblPr/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49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외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</a:t>
                      </a: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Test 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점수</a:t>
                      </a:r>
                      <a:r>
                        <a:rPr kumimoji="1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급수</a:t>
                      </a: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취득일</a:t>
                      </a: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4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4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49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12" marB="4681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433" name="Group 1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633109"/>
              </p:ext>
            </p:extLst>
          </p:nvPr>
        </p:nvGraphicFramePr>
        <p:xfrm>
          <a:off x="3494943" y="4704938"/>
          <a:ext cx="2992315" cy="1129972"/>
        </p:xfrm>
        <a:graphic>
          <a:graphicData uri="http://schemas.openxmlformats.org/drawingml/2006/table">
            <a:tbl>
              <a:tblPr/>
              <a:tblGrid>
                <a:gridCol w="22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49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자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격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항</a:t>
                      </a: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자격증명</a:t>
                      </a: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등급</a:t>
                      </a: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발행기관</a:t>
                      </a: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4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4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49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12" marB="4681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11" marB="432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14" name="Group 8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551075"/>
              </p:ext>
            </p:extLst>
          </p:nvPr>
        </p:nvGraphicFramePr>
        <p:xfrm>
          <a:off x="370743" y="2644402"/>
          <a:ext cx="6116515" cy="1927597"/>
        </p:xfrm>
        <a:graphic>
          <a:graphicData uri="http://schemas.openxmlformats.org/drawingml/2006/table">
            <a:tbl>
              <a:tblPr/>
              <a:tblGrid>
                <a:gridCol w="259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3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9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2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5371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력</a:t>
                      </a:r>
                      <a:endParaRPr kumimoji="1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기간 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2023/12)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학교명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소재지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학부</a:t>
                      </a:r>
                      <a:r>
                        <a:rPr kumimoji="1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전공</a:t>
                      </a:r>
                      <a:r>
                        <a:rPr kumimoji="1" lang="en-US" altLang="ko-KR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학위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평균학점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입학년월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졸업년월</a:t>
                      </a: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422" name="Group 12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98748"/>
              </p:ext>
            </p:extLst>
          </p:nvPr>
        </p:nvGraphicFramePr>
        <p:xfrm>
          <a:off x="370743" y="8028954"/>
          <a:ext cx="6116514" cy="792663"/>
        </p:xfrm>
        <a:graphic>
          <a:graphicData uri="http://schemas.openxmlformats.org/drawingml/2006/table">
            <a:tbl>
              <a:tblPr/>
              <a:tblGrid>
                <a:gridCol w="315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5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3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22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력</a:t>
                      </a:r>
                      <a:endParaRPr kumimoji="1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복무기한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여성인 경우 기재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X)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군별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계급 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군미필시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사유</a:t>
                      </a: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입대년월</a:t>
                      </a: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제대년월</a:t>
                      </a:r>
                      <a:endParaRPr kumimoji="1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2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Group 1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979256"/>
              </p:ext>
            </p:extLst>
          </p:nvPr>
        </p:nvGraphicFramePr>
        <p:xfrm>
          <a:off x="1564671" y="1049215"/>
          <a:ext cx="4922586" cy="1465385"/>
        </p:xfrm>
        <a:graphic>
          <a:graphicData uri="http://schemas.openxmlformats.org/drawingml/2006/table">
            <a:tbl>
              <a:tblPr/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78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인적사항</a:t>
                      </a: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국문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e-mail</a:t>
                      </a: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</a:t>
                      </a: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영문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6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핸드폰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Group 1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7193"/>
              </p:ext>
            </p:extLst>
          </p:nvPr>
        </p:nvGraphicFramePr>
        <p:xfrm>
          <a:off x="370743" y="1049215"/>
          <a:ext cx="1127226" cy="1465385"/>
        </p:xfrm>
        <a:graphic>
          <a:graphicData uri="http://schemas.openxmlformats.org/drawingml/2006/table">
            <a:tbl>
              <a:tblPr/>
              <a:tblGrid>
                <a:gridCol w="19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</a:t>
                      </a:r>
                      <a:endParaRPr kumimoji="1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204" marB="43204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6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04368" y="29308"/>
            <a:ext cx="5982891" cy="426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4992" tIns="42497" rIns="84992" bIns="42497">
            <a:spAutoFit/>
          </a:bodyPr>
          <a:lstStyle/>
          <a:p>
            <a:pPr algn="ctr" defTabSz="703402" eaLnBrk="1" hangingPunct="1"/>
            <a:r>
              <a:rPr lang="ko-KR" altLang="en-US" sz="2215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자기소개서</a:t>
            </a:r>
            <a:endParaRPr lang="en-US" altLang="ko-KR" sz="2215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3126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82361"/>
              </p:ext>
            </p:extLst>
          </p:nvPr>
        </p:nvGraphicFramePr>
        <p:xfrm>
          <a:off x="370743" y="406501"/>
          <a:ext cx="6116515" cy="8143092"/>
        </p:xfrm>
        <a:graphic>
          <a:graphicData uri="http://schemas.openxmlformats.org/drawingml/2006/table">
            <a:tbl>
              <a:tblPr/>
              <a:tblGrid>
                <a:gridCol w="89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8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9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직무관련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경험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198" marB="4319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198" marB="4319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성격의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장단점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198" marB="4319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1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198" marB="4319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0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지원동기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포부</a:t>
                      </a:r>
                    </a:p>
                  </a:txBody>
                  <a:tcPr marL="83077" marR="83077" marT="43198" marB="4319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1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3077" marR="83077" marT="43198" marB="4319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5394" y="8566724"/>
            <a:ext cx="5400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000000"/>
                </a:solidFill>
              </a:rPr>
              <a:t>※ </a:t>
            </a:r>
            <a:r>
              <a:rPr lang="ko-KR" altLang="en-US" b="1" dirty="0">
                <a:solidFill>
                  <a:srgbClr val="000000"/>
                </a:solidFill>
              </a:rPr>
              <a:t>글자수 제한은 없으나</a:t>
            </a:r>
            <a:r>
              <a:rPr lang="en-US" altLang="ko-KR" b="1" dirty="0">
                <a:solidFill>
                  <a:srgbClr val="000000"/>
                </a:solidFill>
              </a:rPr>
              <a:t>, </a:t>
            </a:r>
            <a:r>
              <a:rPr lang="ko-KR" altLang="en-US" b="1" dirty="0">
                <a:solidFill>
                  <a:srgbClr val="000000"/>
                </a:solidFill>
              </a:rPr>
              <a:t>페이지가 초과되지 않도록 작성해주시기 바랍니다</a:t>
            </a:r>
            <a:r>
              <a:rPr lang="en-US" altLang="ko-KR" b="1" dirty="0">
                <a:solidFill>
                  <a:srgbClr val="000000"/>
                </a:solidFill>
              </a:rPr>
              <a:t>.</a:t>
            </a:r>
            <a:endParaRPr lang="ko-KR" alt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MMClips>0</MMClips>
  <HiddenSlides>0</HiddenSlides>
  <LinksUpToDate>false</LinksUpToDate>
  <Notes>1</Notes>
  <Paragraphs>65</Paragraphs>
  <PresentationFormat>화면 슬라이드 쇼(4:3)</PresentationFormat>
  <ScaleCrop>false</ScaleCrop>
  <Slides>2</Slides>
  <SharedDoc>false</SharedDoc>
  <HyperlinksChanged>false</HyperlinksChanged>
  <AppVersion>16.0000</AppVersion>
  <Words>131</Words>
  <TotalTime>0</TotalTime>
  <Application>Microsoft Office PowerPoint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INSATFT</dc:creator>
  <dcterms:modified xsi:type="dcterms:W3CDTF">2023-12-06T06:01:33Z</dcterms:modified>
  <dc:title>슬라이드 제목 없음</dc:title>
  <cp:lastPrinted>2022-11-14T08:04:49Z</cp:lastPrinted>
  <cp:lastModifiedBy>USER</cp:lastModifiedBy>
  <dcterms:created xsi:type="dcterms:W3CDTF">1997-08-25T07:37:50Z</dcterms:created>
  <cp:revision>461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