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8" r:id="rId2"/>
    <p:sldId id="34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3" r:id="rId13"/>
    <p:sldId id="334" r:id="rId14"/>
    <p:sldId id="335" r:id="rId15"/>
    <p:sldId id="336" r:id="rId16"/>
    <p:sldId id="338" r:id="rId17"/>
    <p:sldId id="339" r:id="rId18"/>
    <p:sldId id="340" r:id="rId19"/>
    <p:sldId id="341" r:id="rId20"/>
    <p:sldId id="346" r:id="rId21"/>
    <p:sldId id="347" r:id="rId22"/>
    <p:sldId id="349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3E4"/>
    <a:srgbClr val="DDEEFA"/>
    <a:srgbClr val="0070C0"/>
    <a:srgbClr val="F4F4F4"/>
    <a:srgbClr val="FFFFFF"/>
    <a:srgbClr val="FCFCFC"/>
    <a:srgbClr val="F6F6F6"/>
    <a:srgbClr val="31FFE6"/>
    <a:srgbClr val="E2E2E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38"/>
      </p:cViewPr>
      <p:guideLst>
        <p:guide orient="horz" pos="2160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3608164" y="-27385"/>
            <a:ext cx="5535835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2423" y="3130397"/>
            <a:ext cx="406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현장실습 매뉴얼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522245" y="2623077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7" y="1371421"/>
            <a:ext cx="1537224" cy="1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08164" y="-27384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기관 조회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신청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현장실습 프로그램에 참여하고 싶은 실습기관의 신청 버튼을 클릭하여 교과목을 선택하여 현장실습 참여 신청을 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실습기관의 참여 정보 확인 후 신청 버튼을 클릭하면 참여 신청이 완료됩니다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662861" y="661730"/>
            <a:ext cx="7810371" cy="4262679"/>
            <a:chOff x="662861" y="661730"/>
            <a:chExt cx="7810371" cy="4262679"/>
          </a:xfrm>
        </p:grpSpPr>
        <p:grpSp>
          <p:nvGrpSpPr>
            <p:cNvPr id="14" name="그룹 13"/>
            <p:cNvGrpSpPr/>
            <p:nvPr/>
          </p:nvGrpSpPr>
          <p:grpSpPr>
            <a:xfrm>
              <a:off x="662861" y="661730"/>
              <a:ext cx="7810371" cy="4262679"/>
              <a:chOff x="662861" y="661730"/>
              <a:chExt cx="7810371" cy="4262679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2861" y="661730"/>
                <a:ext cx="7810371" cy="4262679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7827" y="3574789"/>
                <a:ext cx="5807676" cy="965679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2331699" y="4629665"/>
                <a:ext cx="5963804" cy="2306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4266" y="2504045"/>
              <a:ext cx="268837" cy="256617"/>
            </a:xfrm>
            <a:prstGeom prst="rect">
              <a:avLst/>
            </a:prstGeom>
          </p:spPr>
        </p:pic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175" y="2730600"/>
            <a:ext cx="2946342" cy="30416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사다리꼴[T] 10"/>
          <p:cNvSpPr/>
          <p:nvPr/>
        </p:nvSpPr>
        <p:spPr>
          <a:xfrm rot="5400000">
            <a:off x="5482504" y="3523813"/>
            <a:ext cx="3087201" cy="1455177"/>
          </a:xfrm>
          <a:prstGeom prst="trapezoid">
            <a:avLst>
              <a:gd name="adj" fmla="val 106076"/>
            </a:avLst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371530" y="561584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55327" y="4116236"/>
            <a:ext cx="566253" cy="82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1" y="644425"/>
            <a:ext cx="1668838" cy="44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 bwMode="auto">
          <a:xfrm>
            <a:off x="6581070" y="644425"/>
            <a:ext cx="2223933" cy="286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사다리꼴[T] 10"/>
          <p:cNvSpPr/>
          <p:nvPr/>
        </p:nvSpPr>
        <p:spPr>
          <a:xfrm rot="10800000">
            <a:off x="6581068" y="3505833"/>
            <a:ext cx="2223933" cy="621912"/>
          </a:xfrm>
          <a:custGeom>
            <a:avLst/>
            <a:gdLst>
              <a:gd name="connsiteX0" fmla="*/ 0 w 2223933"/>
              <a:gd name="connsiteY0" fmla="*/ 593337 h 593337"/>
              <a:gd name="connsiteX1" fmla="*/ 1092594 w 2223933"/>
              <a:gd name="connsiteY1" fmla="*/ 0 h 593337"/>
              <a:gd name="connsiteX2" fmla="*/ 1131339 w 2223933"/>
              <a:gd name="connsiteY2" fmla="*/ 0 h 593337"/>
              <a:gd name="connsiteX3" fmla="*/ 2223933 w 2223933"/>
              <a:gd name="connsiteY3" fmla="*/ 593337 h 593337"/>
              <a:gd name="connsiteX4" fmla="*/ 0 w 2223933"/>
              <a:gd name="connsiteY4" fmla="*/ 593337 h 593337"/>
              <a:gd name="connsiteX0" fmla="*/ 0 w 2223933"/>
              <a:gd name="connsiteY0" fmla="*/ 593337 h 593337"/>
              <a:gd name="connsiteX1" fmla="*/ 1131339 w 2223933"/>
              <a:gd name="connsiteY1" fmla="*/ 0 h 593337"/>
              <a:gd name="connsiteX2" fmla="*/ 2223933 w 2223933"/>
              <a:gd name="connsiteY2" fmla="*/ 593337 h 593337"/>
              <a:gd name="connsiteX3" fmla="*/ 0 w 2223933"/>
              <a:gd name="connsiteY3" fmla="*/ 593337 h 593337"/>
              <a:gd name="connsiteX0" fmla="*/ 0 w 2223933"/>
              <a:gd name="connsiteY0" fmla="*/ 621912 h 621912"/>
              <a:gd name="connsiteX1" fmla="*/ 845589 w 2223933"/>
              <a:gd name="connsiteY1" fmla="*/ 0 h 621912"/>
              <a:gd name="connsiteX2" fmla="*/ 2223933 w 2223933"/>
              <a:gd name="connsiteY2" fmla="*/ 621912 h 621912"/>
              <a:gd name="connsiteX3" fmla="*/ 0 w 2223933"/>
              <a:gd name="connsiteY3" fmla="*/ 621912 h 62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933" h="621912">
                <a:moveTo>
                  <a:pt x="0" y="621912"/>
                </a:moveTo>
                <a:lnTo>
                  <a:pt x="845589" y="0"/>
                </a:lnTo>
                <a:lnTo>
                  <a:pt x="2223933" y="621912"/>
                </a:lnTo>
                <a:lnTo>
                  <a:pt x="0" y="621912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767797" y="343107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548688" y="3370746"/>
            <a:ext cx="249170" cy="1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8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지원결과 조회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지원결과 조회 메뉴에서 참여 신청한 결과를 조회할 수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서류상태는 실습기관에 제출한 이력서와 자기소개서의 검토 결과를 나타냅니다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  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서류심사진행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서류보완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서류통과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서류탈락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서류취소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중도포기의 단계로 이루어진다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선발여부는 실습기관의 선발 상태를 나타냅니다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  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심사중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선발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탈락이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자 협약이란 현장실습에 선발되었을 때 실습기관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학생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학교 사이에 이루어지는 협약을 말합니다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  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실습기관에 선발되었으면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자협약을 클릭하여 협약을 완료하여야만 실제로 현장실습에 참여할 수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21556"/>
          <a:stretch/>
        </p:blipFill>
        <p:spPr>
          <a:xfrm>
            <a:off x="2370667" y="766119"/>
            <a:ext cx="6054676" cy="4176584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104238" y="2570205"/>
            <a:ext cx="832021" cy="1960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969212" y="2570205"/>
            <a:ext cx="609600" cy="1960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7620000" y="2570205"/>
            <a:ext cx="700215" cy="1960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456412" y="249544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190556" y="249544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924700" y="249544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97087" y="3712376"/>
            <a:ext cx="558633" cy="74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350427" y="4050038"/>
            <a:ext cx="558633" cy="148581"/>
          </a:xfrm>
          <a:prstGeom prst="rect">
            <a:avLst/>
          </a:prstGeom>
          <a:solidFill>
            <a:srgbClr val="DDEE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9" y="897464"/>
            <a:ext cx="1398691" cy="41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9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지원결과 조회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3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자협약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협약서 내용을 확인하신 후 위의 협약사항에 동의합니다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체크한 후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동의 버튼 클릭하면 협약이 완료됩니다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2" y="766119"/>
            <a:ext cx="7718491" cy="417658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73249" y="682721"/>
            <a:ext cx="8789596" cy="4259981"/>
          </a:xfrm>
          <a:prstGeom prst="rect">
            <a:avLst/>
          </a:prstGeom>
          <a:solidFill>
            <a:schemeClr val="tx1">
              <a:alpha val="5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432622" y="741404"/>
            <a:ext cx="4266948" cy="4159858"/>
            <a:chOff x="2432622" y="741404"/>
            <a:chExt cx="4266948" cy="4159858"/>
          </a:xfrm>
        </p:grpSpPr>
        <p:grpSp>
          <p:nvGrpSpPr>
            <p:cNvPr id="8" name="그룹 7"/>
            <p:cNvGrpSpPr/>
            <p:nvPr/>
          </p:nvGrpSpPr>
          <p:grpSpPr>
            <a:xfrm>
              <a:off x="2432622" y="741404"/>
              <a:ext cx="4266948" cy="4159858"/>
              <a:chOff x="2432622" y="741404"/>
              <a:chExt cx="4266948" cy="4159858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23" y="889939"/>
                <a:ext cx="4266947" cy="4011323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2622" y="741404"/>
                <a:ext cx="4266947" cy="658722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2496065" y="3937686"/>
              <a:ext cx="3945924" cy="88881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962400" y="2669059"/>
            <a:ext cx="255373" cy="2265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275438" y="3451654"/>
            <a:ext cx="543697" cy="337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754401" y="273795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125918" y="356264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5" y="803393"/>
            <a:ext cx="1611291" cy="40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" y="741404"/>
            <a:ext cx="1743075" cy="408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2" y="612933"/>
            <a:ext cx="7669838" cy="522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621819" y="31667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261068" y="31667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016787" y="31667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865231" y="31667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87896" y="31667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5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470116" y="256045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6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84920" y="2546516"/>
            <a:ext cx="832953" cy="97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73249" y="4984676"/>
            <a:ext cx="8789596" cy="1755250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현장실습과 관련된 각종 보고서를 관리할 수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기간동안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출근부를 조회합니다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실습일지를 작성합니다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(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실습일지는 오늘 날짜 기준으로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일전 내용까지만 작성할 수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미뤄서 쓰지 말고 제때 작성하는 것을 추천합니다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.)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현장실습의 전반적인 내용을 바탕으로 종합보고서를 작성합니다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④ 실습후기를 작성합니다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현장실습을 진행하면서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느낀점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등을 자세하게 기술합니다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⑤ 평가 설문에 응답합니다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⑥ 모든 보고서 작성이 완료되면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&lt;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최종제출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&gt;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을 클릭하여 보고서를 한꺼번에 제출합니다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최종제출을 완료한 후에는 보고서를 수정할 수 없으니 신중하게 제출하기 바랍니다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291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출근부 조회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출근부 화면입니다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출근인지 결근인지가 표시되므로 확인 후 사실과 다를 경우 실습기관에 확인하셔야 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94" y="788970"/>
            <a:ext cx="4367211" cy="40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7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8" y="868835"/>
            <a:ext cx="4324082" cy="38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실습일지 작성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실습일지 작성 여부가 작성완료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혹은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미작성으로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표시됩니다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작성완료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해당 날짜의 실습일지가 이미 작성된 경우입니다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작성완료 클릭하면 해당 내용을 조회할 수 있으며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수정도 가능합니다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미작성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해당 날짜의 실습일지가 아직 작성되지 않은 경우입니다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클릭하면 해당 날짜의 실습일지를 작성할 수 있는 창이 열립니다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            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본 날짜에서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3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일이 경과하면 더 이상 작성할 수 없습니다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173783" y="3503141"/>
            <a:ext cx="469556" cy="23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13" y="1432983"/>
            <a:ext cx="3652738" cy="29577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사다리꼴[T] 10"/>
          <p:cNvSpPr/>
          <p:nvPr/>
        </p:nvSpPr>
        <p:spPr>
          <a:xfrm rot="16200000">
            <a:off x="2202577" y="1837340"/>
            <a:ext cx="3015045" cy="2141236"/>
          </a:xfrm>
          <a:custGeom>
            <a:avLst/>
            <a:gdLst>
              <a:gd name="connsiteX0" fmla="*/ 0 w 3015045"/>
              <a:gd name="connsiteY0" fmla="*/ 2246011 h 2246011"/>
              <a:gd name="connsiteX1" fmla="*/ 1507523 w 3015045"/>
              <a:gd name="connsiteY1" fmla="*/ 0 h 2246011"/>
              <a:gd name="connsiteX2" fmla="*/ 1507523 w 3015045"/>
              <a:gd name="connsiteY2" fmla="*/ 0 h 2246011"/>
              <a:gd name="connsiteX3" fmla="*/ 3015045 w 3015045"/>
              <a:gd name="connsiteY3" fmla="*/ 2246011 h 2246011"/>
              <a:gd name="connsiteX4" fmla="*/ 0 w 3015045"/>
              <a:gd name="connsiteY4" fmla="*/ 2246011 h 2246011"/>
              <a:gd name="connsiteX0" fmla="*/ 0 w 3015045"/>
              <a:gd name="connsiteY0" fmla="*/ 2246011 h 2246011"/>
              <a:gd name="connsiteX1" fmla="*/ 1507523 w 3015045"/>
              <a:gd name="connsiteY1" fmla="*/ 0 h 2246011"/>
              <a:gd name="connsiteX2" fmla="*/ 802673 w 3015045"/>
              <a:gd name="connsiteY2" fmla="*/ 104775 h 2246011"/>
              <a:gd name="connsiteX3" fmla="*/ 3015045 w 3015045"/>
              <a:gd name="connsiteY3" fmla="*/ 2246011 h 2246011"/>
              <a:gd name="connsiteX4" fmla="*/ 0 w 3015045"/>
              <a:gd name="connsiteY4" fmla="*/ 2246011 h 2246011"/>
              <a:gd name="connsiteX0" fmla="*/ 0 w 3015045"/>
              <a:gd name="connsiteY0" fmla="*/ 2141236 h 2141236"/>
              <a:gd name="connsiteX1" fmla="*/ 802673 w 3015045"/>
              <a:gd name="connsiteY1" fmla="*/ 0 h 2141236"/>
              <a:gd name="connsiteX2" fmla="*/ 3015045 w 3015045"/>
              <a:gd name="connsiteY2" fmla="*/ 2141236 h 2141236"/>
              <a:gd name="connsiteX3" fmla="*/ 0 w 3015045"/>
              <a:gd name="connsiteY3" fmla="*/ 2141236 h 214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5045" h="2141236">
                <a:moveTo>
                  <a:pt x="0" y="2141236"/>
                </a:moveTo>
                <a:lnTo>
                  <a:pt x="802673" y="0"/>
                </a:lnTo>
                <a:lnTo>
                  <a:pt x="3015045" y="2141236"/>
                </a:lnTo>
                <a:lnTo>
                  <a:pt x="0" y="2141236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13921"/>
            <a:ext cx="415977" cy="2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619250" y="3515369"/>
            <a:ext cx="469556" cy="238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4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종합보고서 작성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종합보고서 작성 화면입니다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34" y="602455"/>
            <a:ext cx="5247466" cy="43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6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실습후기 작성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실습후기 작성 화면입니다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2" y="1171575"/>
            <a:ext cx="8096250" cy="3676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388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 설문지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평가 설문지 화면입니다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문항별로 응답을 체크하고 저장 버튼을 클릭하면 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606493"/>
            <a:ext cx="4071937" cy="442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 bwMode="auto">
          <a:xfrm>
            <a:off x="4814887" y="606493"/>
            <a:ext cx="4262699" cy="442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4548997" y="2324100"/>
            <a:ext cx="175403" cy="219075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20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2" y="679608"/>
            <a:ext cx="7669838" cy="522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실습보고서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현장실습이 종료되고 모든 보고서 작성이 완료되고 나면 반드시 최종제출해주셔야 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최종제출하지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않은면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승인이 진행되지 않습니다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다리꼴[T] 10"/>
          <p:cNvSpPr/>
          <p:nvPr/>
        </p:nvSpPr>
        <p:spPr>
          <a:xfrm rot="10800000">
            <a:off x="6228797" y="1691989"/>
            <a:ext cx="2623470" cy="945303"/>
          </a:xfrm>
          <a:custGeom>
            <a:avLst/>
            <a:gdLst>
              <a:gd name="connsiteX0" fmla="*/ 0 w 2725070"/>
              <a:gd name="connsiteY0" fmla="*/ 1156969 h 1156969"/>
              <a:gd name="connsiteX1" fmla="*/ 1362535 w 2725070"/>
              <a:gd name="connsiteY1" fmla="*/ 0 h 1156969"/>
              <a:gd name="connsiteX2" fmla="*/ 1362535 w 2725070"/>
              <a:gd name="connsiteY2" fmla="*/ 0 h 1156969"/>
              <a:gd name="connsiteX3" fmla="*/ 2725070 w 2725070"/>
              <a:gd name="connsiteY3" fmla="*/ 1156969 h 1156969"/>
              <a:gd name="connsiteX4" fmla="*/ 0 w 2725070"/>
              <a:gd name="connsiteY4" fmla="*/ 1156969 h 1156969"/>
              <a:gd name="connsiteX0" fmla="*/ 0 w 2691203"/>
              <a:gd name="connsiteY0" fmla="*/ 1156969 h 1156969"/>
              <a:gd name="connsiteX1" fmla="*/ 1362535 w 2691203"/>
              <a:gd name="connsiteY1" fmla="*/ 0 h 1156969"/>
              <a:gd name="connsiteX2" fmla="*/ 1362535 w 2691203"/>
              <a:gd name="connsiteY2" fmla="*/ 0 h 1156969"/>
              <a:gd name="connsiteX3" fmla="*/ 2691203 w 2691203"/>
              <a:gd name="connsiteY3" fmla="*/ 945302 h 1156969"/>
              <a:gd name="connsiteX4" fmla="*/ 0 w 2691203"/>
              <a:gd name="connsiteY4" fmla="*/ 1156969 h 1156969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1294802 w 2623470"/>
              <a:gd name="connsiteY2" fmla="*/ 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3470" h="945303">
                <a:moveTo>
                  <a:pt x="0" y="945303"/>
                </a:moveTo>
                <a:lnTo>
                  <a:pt x="1294802" y="0"/>
                </a:lnTo>
                <a:lnTo>
                  <a:pt x="1294802" y="0"/>
                </a:lnTo>
                <a:lnTo>
                  <a:pt x="2623470" y="945302"/>
                </a:lnTo>
                <a:lnTo>
                  <a:pt x="0" y="945303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086475" y="575733"/>
            <a:ext cx="2876370" cy="12149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46897" y="2559216"/>
            <a:ext cx="832953" cy="97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8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803" y="710816"/>
            <a:ext cx="2640968" cy="964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23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5600" y="211667"/>
            <a:ext cx="1151467" cy="3979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8"/>
          <a:stretch/>
        </p:blipFill>
        <p:spPr bwMode="auto">
          <a:xfrm>
            <a:off x="654050" y="1151467"/>
            <a:ext cx="7835900" cy="4576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340664" y="1768971"/>
            <a:ext cx="1111696" cy="354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81634" y="148279"/>
            <a:ext cx="1183099" cy="435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074" y="8446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현장실습지원센터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9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673624"/>
            <a:ext cx="6147352" cy="444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이수확인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현장실습이 종료되고 최종 수료 후 이수확인이 가능한 페이지 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‘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수료증 확인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’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클릭시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수료증이 확인 되며 화면 출력이 가능합니다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다리꼴[T] 10"/>
          <p:cNvSpPr/>
          <p:nvPr/>
        </p:nvSpPr>
        <p:spPr>
          <a:xfrm>
            <a:off x="5815990" y="2244439"/>
            <a:ext cx="3305175" cy="392853"/>
          </a:xfrm>
          <a:custGeom>
            <a:avLst/>
            <a:gdLst>
              <a:gd name="connsiteX0" fmla="*/ 0 w 2725070"/>
              <a:gd name="connsiteY0" fmla="*/ 1156969 h 1156969"/>
              <a:gd name="connsiteX1" fmla="*/ 1362535 w 2725070"/>
              <a:gd name="connsiteY1" fmla="*/ 0 h 1156969"/>
              <a:gd name="connsiteX2" fmla="*/ 1362535 w 2725070"/>
              <a:gd name="connsiteY2" fmla="*/ 0 h 1156969"/>
              <a:gd name="connsiteX3" fmla="*/ 2725070 w 2725070"/>
              <a:gd name="connsiteY3" fmla="*/ 1156969 h 1156969"/>
              <a:gd name="connsiteX4" fmla="*/ 0 w 2725070"/>
              <a:gd name="connsiteY4" fmla="*/ 1156969 h 1156969"/>
              <a:gd name="connsiteX0" fmla="*/ 0 w 2691203"/>
              <a:gd name="connsiteY0" fmla="*/ 1156969 h 1156969"/>
              <a:gd name="connsiteX1" fmla="*/ 1362535 w 2691203"/>
              <a:gd name="connsiteY1" fmla="*/ 0 h 1156969"/>
              <a:gd name="connsiteX2" fmla="*/ 1362535 w 2691203"/>
              <a:gd name="connsiteY2" fmla="*/ 0 h 1156969"/>
              <a:gd name="connsiteX3" fmla="*/ 2691203 w 2691203"/>
              <a:gd name="connsiteY3" fmla="*/ 945302 h 1156969"/>
              <a:gd name="connsiteX4" fmla="*/ 0 w 2691203"/>
              <a:gd name="connsiteY4" fmla="*/ 1156969 h 1156969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1294802 w 2623470"/>
              <a:gd name="connsiteY2" fmla="*/ 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871418 w 2623470"/>
              <a:gd name="connsiteY2" fmla="*/ 55245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392853 h 392853"/>
              <a:gd name="connsiteX1" fmla="*/ 871418 w 2623470"/>
              <a:gd name="connsiteY1" fmla="*/ 0 h 392853"/>
              <a:gd name="connsiteX2" fmla="*/ 2623470 w 2623470"/>
              <a:gd name="connsiteY2" fmla="*/ 392852 h 392853"/>
              <a:gd name="connsiteX3" fmla="*/ 0 w 2623470"/>
              <a:gd name="connsiteY3" fmla="*/ 392853 h 3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70" h="392853">
                <a:moveTo>
                  <a:pt x="0" y="392853"/>
                </a:moveTo>
                <a:lnTo>
                  <a:pt x="871418" y="0"/>
                </a:lnTo>
                <a:lnTo>
                  <a:pt x="2623470" y="392852"/>
                </a:lnTo>
                <a:lnTo>
                  <a:pt x="0" y="392853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46897" y="2559216"/>
            <a:ext cx="832953" cy="97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8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6"/>
          <a:stretch/>
        </p:blipFill>
        <p:spPr bwMode="auto">
          <a:xfrm>
            <a:off x="5815991" y="2637292"/>
            <a:ext cx="3305175" cy="23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815990" y="2637292"/>
            <a:ext cx="3329068" cy="2484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622733" y="3462337"/>
            <a:ext cx="513874" cy="1166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1790" y="3440908"/>
            <a:ext cx="11858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/>
              <a:t>홍길동 </a:t>
            </a:r>
            <a:r>
              <a:rPr lang="en-US" altLang="ko-KR" sz="700" dirty="0"/>
              <a:t>(20200000)</a:t>
            </a:r>
            <a:endParaRPr lang="ko-KR" altLang="en-US" sz="700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9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90783"/>
            <a:ext cx="6552419" cy="44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참가이력 조회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현장실습이 종료되고 최종 이수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&amp;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탈락 결과 확인이 가능한 페이지 입니다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‘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수료증 확인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’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클릭시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수료증이 확인 되며 화면 출력이 가능합니다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* </a:t>
            </a:r>
            <a:r>
              <a:rPr lang="ko-KR" altLang="en-US" sz="900" dirty="0">
                <a:solidFill>
                  <a:srgbClr val="FF0000"/>
                </a:solidFill>
                <a:latin typeface="+mn-ea"/>
              </a:rPr>
              <a:t>탈락인 경우 수료증이 확인 되지 않습니다</a:t>
            </a:r>
            <a:r>
              <a:rPr lang="en-US" altLang="ko-KR" sz="900" dirty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다리꼴[T] 10"/>
          <p:cNvSpPr/>
          <p:nvPr/>
        </p:nvSpPr>
        <p:spPr>
          <a:xfrm>
            <a:off x="5815990" y="2244439"/>
            <a:ext cx="3305175" cy="392853"/>
          </a:xfrm>
          <a:custGeom>
            <a:avLst/>
            <a:gdLst>
              <a:gd name="connsiteX0" fmla="*/ 0 w 2725070"/>
              <a:gd name="connsiteY0" fmla="*/ 1156969 h 1156969"/>
              <a:gd name="connsiteX1" fmla="*/ 1362535 w 2725070"/>
              <a:gd name="connsiteY1" fmla="*/ 0 h 1156969"/>
              <a:gd name="connsiteX2" fmla="*/ 1362535 w 2725070"/>
              <a:gd name="connsiteY2" fmla="*/ 0 h 1156969"/>
              <a:gd name="connsiteX3" fmla="*/ 2725070 w 2725070"/>
              <a:gd name="connsiteY3" fmla="*/ 1156969 h 1156969"/>
              <a:gd name="connsiteX4" fmla="*/ 0 w 2725070"/>
              <a:gd name="connsiteY4" fmla="*/ 1156969 h 1156969"/>
              <a:gd name="connsiteX0" fmla="*/ 0 w 2691203"/>
              <a:gd name="connsiteY0" fmla="*/ 1156969 h 1156969"/>
              <a:gd name="connsiteX1" fmla="*/ 1362535 w 2691203"/>
              <a:gd name="connsiteY1" fmla="*/ 0 h 1156969"/>
              <a:gd name="connsiteX2" fmla="*/ 1362535 w 2691203"/>
              <a:gd name="connsiteY2" fmla="*/ 0 h 1156969"/>
              <a:gd name="connsiteX3" fmla="*/ 2691203 w 2691203"/>
              <a:gd name="connsiteY3" fmla="*/ 945302 h 1156969"/>
              <a:gd name="connsiteX4" fmla="*/ 0 w 2691203"/>
              <a:gd name="connsiteY4" fmla="*/ 1156969 h 1156969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1294802 w 2623470"/>
              <a:gd name="connsiteY2" fmla="*/ 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945303 h 945303"/>
              <a:gd name="connsiteX1" fmla="*/ 1294802 w 2623470"/>
              <a:gd name="connsiteY1" fmla="*/ 0 h 945303"/>
              <a:gd name="connsiteX2" fmla="*/ 871418 w 2623470"/>
              <a:gd name="connsiteY2" fmla="*/ 552450 h 945303"/>
              <a:gd name="connsiteX3" fmla="*/ 2623470 w 2623470"/>
              <a:gd name="connsiteY3" fmla="*/ 945302 h 945303"/>
              <a:gd name="connsiteX4" fmla="*/ 0 w 2623470"/>
              <a:gd name="connsiteY4" fmla="*/ 945303 h 945303"/>
              <a:gd name="connsiteX0" fmla="*/ 0 w 2623470"/>
              <a:gd name="connsiteY0" fmla="*/ 392853 h 392853"/>
              <a:gd name="connsiteX1" fmla="*/ 871418 w 2623470"/>
              <a:gd name="connsiteY1" fmla="*/ 0 h 392853"/>
              <a:gd name="connsiteX2" fmla="*/ 2623470 w 2623470"/>
              <a:gd name="connsiteY2" fmla="*/ 392852 h 392853"/>
              <a:gd name="connsiteX3" fmla="*/ 0 w 2623470"/>
              <a:gd name="connsiteY3" fmla="*/ 392853 h 3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70" h="392853">
                <a:moveTo>
                  <a:pt x="0" y="392853"/>
                </a:moveTo>
                <a:lnTo>
                  <a:pt x="871418" y="0"/>
                </a:lnTo>
                <a:lnTo>
                  <a:pt x="2623470" y="392852"/>
                </a:lnTo>
                <a:lnTo>
                  <a:pt x="0" y="392853"/>
                </a:lnTo>
                <a:close/>
              </a:path>
            </a:pathLst>
          </a:cu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46897" y="2559216"/>
            <a:ext cx="832953" cy="97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8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6"/>
          <a:stretch/>
        </p:blipFill>
        <p:spPr bwMode="auto">
          <a:xfrm>
            <a:off x="5815991" y="2637292"/>
            <a:ext cx="3305175" cy="23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815990" y="2637292"/>
            <a:ext cx="3329068" cy="2484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622733" y="3462337"/>
            <a:ext cx="513874" cy="1166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1790" y="3440908"/>
            <a:ext cx="11858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/>
              <a:t>홍길동 </a:t>
            </a:r>
            <a:r>
              <a:rPr lang="en-US" altLang="ko-KR" sz="700" dirty="0"/>
              <a:t>(20200000)</a:t>
            </a:r>
            <a:endParaRPr lang="ko-KR" altLang="en-US" sz="7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9" y="2744917"/>
            <a:ext cx="3030458" cy="119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809070" y="2902573"/>
            <a:ext cx="228600" cy="1038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918196" y="1989665"/>
            <a:ext cx="22860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1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0" y="1732"/>
            <a:ext cx="54559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5919" y="4640704"/>
            <a:ext cx="4061256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6200586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-79917" y="17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64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536739"/>
            <a:ext cx="5159374" cy="4585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이력서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이력서서 내용을 입력한 후 저장 버튼을 클릭합니다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이력서를 인쇄하거나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미리보기할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수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 클릭하면 이력서에 첨부할 사진을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업로드할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수 있는 창이 열립니다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③ 언어능력 정보를 입력합니다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851737" y="111701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781787" y="183591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029556" y="37454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72625" y="1638286"/>
            <a:ext cx="431799" cy="931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73220" y="2168752"/>
            <a:ext cx="770353" cy="931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525766" y="1892299"/>
            <a:ext cx="475491" cy="931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536739"/>
            <a:ext cx="1102384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4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72" y="603651"/>
            <a:ext cx="4622210" cy="440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이력서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8699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학적정보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입력난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아래쪽으로 언어능력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컴퓨터 활용 능력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경력사항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교육이수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해외연수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자격증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수상실적 등에 대한 내용을 입력합니다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+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버튼을 클릭하면 추가 입력난이 생성됩니다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68047" y="4299377"/>
            <a:ext cx="2199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.</a:t>
            </a:r>
          </a:p>
          <a:p>
            <a:r>
              <a:rPr lang="en-US" altLang="ko-KR" sz="1100" dirty="0">
                <a:latin typeface="+mj-ea"/>
                <a:ea typeface="+mj-ea"/>
              </a:rPr>
              <a:t>.</a:t>
            </a:r>
          </a:p>
          <a:p>
            <a:r>
              <a:rPr lang="en-US" altLang="ko-KR" sz="1100" dirty="0">
                <a:latin typeface="+mj-ea"/>
                <a:ea typeface="+mj-ea"/>
              </a:rPr>
              <a:t>.</a:t>
            </a:r>
            <a:endParaRPr lang="ko-KR" altLang="en-US" sz="1100" dirty="0">
              <a:latin typeface="+mj-ea"/>
              <a:ea typeface="+mj-ea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392397" y="157425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14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81" y="658823"/>
            <a:ext cx="6519655" cy="4395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자기소개서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자기소개서 내용을 입력한 후 저장 버튼을 클릭합니다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이력서를 인쇄하거나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미리보기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할 수 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890761" y="1353377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81" y="667681"/>
            <a:ext cx="1380052" cy="43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5" y="667558"/>
            <a:ext cx="5901267" cy="412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서약서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서약서 내용을 확인 후 ① 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“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□ 서약서 내용을 읽었으며 동의합니다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.”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에 클릭하여 동의 처리하고 저장 버튼을 클릭하면 현장실습 프로그램 참여에 대한 서약서 동의가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완료됩니다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66768" y="2092411"/>
            <a:ext cx="1556951" cy="255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9" y="667558"/>
            <a:ext cx="1240362" cy="40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716433" y="214697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서약서 관리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동의 완료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현장실습 참여에 대한 서약서 동의가 완료되면 아래쪽에 </a:t>
            </a:r>
            <a:r>
              <a:rPr lang="ko-KR" altLang="en-US" sz="900" dirty="0" err="1">
                <a:solidFill>
                  <a:prstClr val="black"/>
                </a:solidFill>
                <a:latin typeface="+mn-ea"/>
              </a:rPr>
              <a:t>동의일시가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 나타나며 동의가 완료되었다는 메시지가 출력됩니다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29" y="570953"/>
            <a:ext cx="6599236" cy="4340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6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50" y="13388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계좌 관리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은행명과 계좌번호를 입력한 후 저장 버튼을 클릭하면 계좌 정보가 저장됩니다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계좌정보는 현장실습비를 지급하는 용도로 사용됩니다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" y="725372"/>
            <a:ext cx="6898250" cy="411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0" y="732457"/>
            <a:ext cx="1353110" cy="41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21367"/>
          <a:stretch/>
        </p:blipFill>
        <p:spPr>
          <a:xfrm>
            <a:off x="2331699" y="661730"/>
            <a:ext cx="6141533" cy="4262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50" y="13388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현장실습 기관 조회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3249" y="5122205"/>
            <a:ext cx="8789596" cy="1589145"/>
          </a:xfrm>
          <a:prstGeom prst="rect">
            <a:avLst/>
          </a:prstGeom>
          <a:solidFill>
            <a:srgbClr val="DA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상단에 있는 현재 진행중인 현장실습 프로그램을 선택하면 </a:t>
            </a:r>
            <a:endParaRPr lang="en-US" altLang="ko-KR" sz="9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아래쪽에 해당 현장실습 프로그램에 참여하고 있는 실습기관 리스트가 나타납니다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① 표시되어 있는 체크박스를 클릭하여 현장실습 프로그램을 선택합니다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 </a:t>
            </a:r>
          </a:p>
          <a:p>
            <a:pPr lvl="0">
              <a:lnSpc>
                <a:spcPts val="1500"/>
              </a:lnSpc>
            </a:pP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②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실습기관을 검색할 수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+mn-ea"/>
              </a:rPr>
              <a:t>있습니다</a:t>
            </a:r>
            <a:r>
              <a:rPr lang="en-US" altLang="ko-KR" sz="9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73249" y="173182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477536" y="256878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559463" y="319486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27056" y="2496065"/>
            <a:ext cx="330328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792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8" y="622414"/>
            <a:ext cx="1668838" cy="44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0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12035</TotalTime>
  <Words>654</Words>
  <Application>Microsoft Office PowerPoint</Application>
  <PresentationFormat>화면 슬라이드 쇼(4:3)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HY견고딕</vt:lpstr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user</cp:lastModifiedBy>
  <cp:revision>242</cp:revision>
  <dcterms:created xsi:type="dcterms:W3CDTF">2020-04-24T23:28:54Z</dcterms:created>
  <dcterms:modified xsi:type="dcterms:W3CDTF">2021-04-16T05:01:17Z</dcterms:modified>
</cp:coreProperties>
</file>