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14.xml" ContentType="application/vnd.openxmlformats-officedocument.presentationml.tags+xml"/>
  <Override PartName="/ppt/notesSlides/notesSlide1.xml" ContentType="application/vnd.openxmlformats-officedocument.presentationml.notesSlide+xml"/>
  <Override PartName="/ppt/tags/tag15.xml" ContentType="application/vnd.openxmlformats-officedocument.presentationml.tags+xml"/>
  <Override PartName="/ppt/notesSlides/notesSlide2.xml" ContentType="application/vnd.openxmlformats-officedocument.presentationml.notesSlide+xml"/>
  <Override PartName="/ppt/tags/tag16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74" r:id="rId2"/>
    <p:sldId id="375" r:id="rId3"/>
    <p:sldId id="377" r:id="rId4"/>
  </p:sldIdLst>
  <p:sldSz cx="6858000" cy="9906000" type="A4"/>
  <p:notesSz cx="9926638" cy="6797675"/>
  <p:embeddedFontLst>
    <p:embeddedFont>
      <p:font typeface="나눔고딕" panose="020B0600000101010101" charset="-127"/>
      <p:regular r:id="rId7"/>
      <p:bold r:id="rId8"/>
    </p:embeddedFont>
  </p:embeddedFontLst>
  <p:custDataLst>
    <p:tags r:id="rId9"/>
  </p:custDataLst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sz="1400" b="1" kern="1200">
        <a:solidFill>
          <a:schemeClr val="tx1"/>
        </a:solidFill>
        <a:latin typeface="바탕체" panose="02030609000101010101" pitchFamily="17" charset="-127"/>
        <a:ea typeface="바탕체" panose="02030609000101010101" pitchFamily="17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400" b="1" kern="1200">
        <a:solidFill>
          <a:schemeClr val="tx1"/>
        </a:solidFill>
        <a:latin typeface="바탕체" panose="02030609000101010101" pitchFamily="17" charset="-127"/>
        <a:ea typeface="바탕체" panose="02030609000101010101" pitchFamily="17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400" b="1" kern="1200">
        <a:solidFill>
          <a:schemeClr val="tx1"/>
        </a:solidFill>
        <a:latin typeface="바탕체" panose="02030609000101010101" pitchFamily="17" charset="-127"/>
        <a:ea typeface="바탕체" panose="02030609000101010101" pitchFamily="17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400" b="1" kern="1200">
        <a:solidFill>
          <a:schemeClr val="tx1"/>
        </a:solidFill>
        <a:latin typeface="바탕체" panose="02030609000101010101" pitchFamily="17" charset="-127"/>
        <a:ea typeface="바탕체" panose="02030609000101010101" pitchFamily="17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400" b="1" kern="1200">
        <a:solidFill>
          <a:schemeClr val="tx1"/>
        </a:solidFill>
        <a:latin typeface="바탕체" panose="02030609000101010101" pitchFamily="17" charset="-127"/>
        <a:ea typeface="바탕체" panose="02030609000101010101" pitchFamily="17" charset="-127"/>
        <a:cs typeface="+mn-cs"/>
      </a:defRPr>
    </a:lvl5pPr>
    <a:lvl6pPr marL="2286000" algn="l" defTabSz="914400" rtl="0" eaLnBrk="1" latinLnBrk="1" hangingPunct="1">
      <a:defRPr kumimoji="1" sz="1400" b="1" kern="1200">
        <a:solidFill>
          <a:schemeClr val="tx1"/>
        </a:solidFill>
        <a:latin typeface="바탕체" panose="02030609000101010101" pitchFamily="17" charset="-127"/>
        <a:ea typeface="바탕체" panose="02030609000101010101" pitchFamily="17" charset="-127"/>
        <a:cs typeface="+mn-cs"/>
      </a:defRPr>
    </a:lvl6pPr>
    <a:lvl7pPr marL="2743200" algn="l" defTabSz="914400" rtl="0" eaLnBrk="1" latinLnBrk="1" hangingPunct="1">
      <a:defRPr kumimoji="1" sz="1400" b="1" kern="1200">
        <a:solidFill>
          <a:schemeClr val="tx1"/>
        </a:solidFill>
        <a:latin typeface="바탕체" panose="02030609000101010101" pitchFamily="17" charset="-127"/>
        <a:ea typeface="바탕체" panose="02030609000101010101" pitchFamily="17" charset="-127"/>
        <a:cs typeface="+mn-cs"/>
      </a:defRPr>
    </a:lvl7pPr>
    <a:lvl8pPr marL="3200400" algn="l" defTabSz="914400" rtl="0" eaLnBrk="1" latinLnBrk="1" hangingPunct="1">
      <a:defRPr kumimoji="1" sz="1400" b="1" kern="1200">
        <a:solidFill>
          <a:schemeClr val="tx1"/>
        </a:solidFill>
        <a:latin typeface="바탕체" panose="02030609000101010101" pitchFamily="17" charset="-127"/>
        <a:ea typeface="바탕체" panose="02030609000101010101" pitchFamily="17" charset="-127"/>
        <a:cs typeface="+mn-cs"/>
      </a:defRPr>
    </a:lvl8pPr>
    <a:lvl9pPr marL="3657600" algn="l" defTabSz="914400" rtl="0" eaLnBrk="1" latinLnBrk="1" hangingPunct="1">
      <a:defRPr kumimoji="1" sz="1400" b="1" kern="1200">
        <a:solidFill>
          <a:schemeClr val="tx1"/>
        </a:solidFill>
        <a:latin typeface="바탕체" panose="02030609000101010101" pitchFamily="17" charset="-127"/>
        <a:ea typeface="바탕체" panose="02030609000101010101" pitchFamily="17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660" userDrawn="1">
          <p15:clr>
            <a:srgbClr val="A4A3A4"/>
          </p15:clr>
        </p15:guide>
        <p15:guide id="2" orient="horz" pos="1051" userDrawn="1">
          <p15:clr>
            <a:srgbClr val="A4A3A4"/>
          </p15:clr>
        </p15:guide>
        <p15:guide id="3" pos="384" userDrawn="1">
          <p15:clr>
            <a:srgbClr val="A4A3A4"/>
          </p15:clr>
        </p15:guide>
        <p15:guide id="4" pos="38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54061"/>
    <a:srgbClr val="CCCCFF"/>
    <a:srgbClr val="9999FF"/>
    <a:srgbClr val="F3F6FF"/>
    <a:srgbClr val="DDDDDD"/>
    <a:srgbClr val="FF9900"/>
    <a:srgbClr val="CCFF33"/>
    <a:srgbClr val="0000FF"/>
    <a:srgbClr val="E1E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54" autoAdjust="0"/>
    <p:restoredTop sz="94660"/>
  </p:normalViewPr>
  <p:slideViewPr>
    <p:cSldViewPr showGuides="1">
      <p:cViewPr varScale="1">
        <p:scale>
          <a:sx n="79" d="100"/>
          <a:sy n="79" d="100"/>
        </p:scale>
        <p:origin x="3306" y="102"/>
      </p:cViewPr>
      <p:guideLst>
        <p:guide orient="horz" pos="5660"/>
        <p:guide orient="horz" pos="1051"/>
        <p:guide pos="384"/>
        <p:guide pos="38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viewProps" Target="viewProps.xml"/><Relationship Id="rId5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23FACF2F-60C8-41DA-AE45-36859A47C86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84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948" tIns="0" rIns="18948" bIns="0" numCol="1" anchor="t" anchorCtr="0" compatLnSpc="1">
            <a:prstTxWarp prst="textNoShape">
              <a:avLst/>
            </a:prstTxWarp>
          </a:bodyPr>
          <a:lstStyle>
            <a:lvl1pPr algn="l" defTabSz="917575">
              <a:defRPr sz="1800" b="0" i="1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452492B-39E5-4819-B1D1-411D283FC54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18163" y="0"/>
            <a:ext cx="43084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948" tIns="0" rIns="18948" bIns="0" numCol="1" anchor="t" anchorCtr="0" compatLnSpc="1">
            <a:prstTxWarp prst="textNoShape">
              <a:avLst/>
            </a:prstTxWarp>
          </a:bodyPr>
          <a:lstStyle>
            <a:lvl1pPr algn="r" defTabSz="917575">
              <a:defRPr sz="1800" b="0" i="1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706D0217-81EC-4A11-9053-D940FA59BDA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67475"/>
            <a:ext cx="43084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948" tIns="0" rIns="18948" bIns="0" numCol="1" anchor="b" anchorCtr="0" compatLnSpc="1">
            <a:prstTxWarp prst="textNoShape">
              <a:avLst/>
            </a:prstTxWarp>
          </a:bodyPr>
          <a:lstStyle>
            <a:lvl1pPr algn="l" defTabSz="917575">
              <a:defRPr sz="1800" b="0" i="1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648B1800-55F6-4F68-A4AF-FCD852CD9D7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18163" y="6467475"/>
            <a:ext cx="43084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948" tIns="0" rIns="18948" bIns="0" numCol="1" anchor="b" anchorCtr="0" compatLnSpc="1">
            <a:prstTxWarp prst="textNoShape">
              <a:avLst/>
            </a:prstTxWarp>
          </a:bodyPr>
          <a:lstStyle>
            <a:lvl1pPr algn="r" defTabSz="917575">
              <a:defRPr sz="1800" b="0" i="1" smtClean="0"/>
            </a:lvl1pPr>
          </a:lstStyle>
          <a:p>
            <a:pPr>
              <a:defRPr/>
            </a:pPr>
            <a:fld id="{47214511-3446-4200-8CE4-C8164F0B6CC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68FA190-5EF4-48F3-BC5D-F567F5E41AD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84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948" tIns="0" rIns="18948" bIns="0" numCol="1" anchor="t" anchorCtr="0" compatLnSpc="1">
            <a:prstTxWarp prst="textNoShape">
              <a:avLst/>
            </a:prstTxWarp>
          </a:bodyPr>
          <a:lstStyle>
            <a:lvl1pPr algn="l" defTabSz="774700" eaLnBrk="1" hangingPunct="1">
              <a:defRPr sz="1800" b="0" i="1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6F6B98BB-B4B4-41C3-900E-A933634F382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18163" y="0"/>
            <a:ext cx="43084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948" tIns="0" rIns="18948" bIns="0" numCol="1" anchor="t" anchorCtr="0" compatLnSpc="1">
            <a:prstTxWarp prst="textNoShape">
              <a:avLst/>
            </a:prstTxWarp>
          </a:bodyPr>
          <a:lstStyle>
            <a:lvl1pPr algn="r" defTabSz="774700" eaLnBrk="1" hangingPunct="1">
              <a:defRPr sz="1800" b="0" i="1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57DE2C7-92E5-4C19-93C4-FB0D6DF51BB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67475"/>
            <a:ext cx="43084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948" tIns="0" rIns="18948" bIns="0" numCol="1" anchor="b" anchorCtr="0" compatLnSpc="1">
            <a:prstTxWarp prst="textNoShape">
              <a:avLst/>
            </a:prstTxWarp>
          </a:bodyPr>
          <a:lstStyle>
            <a:lvl1pPr algn="l" defTabSz="774700" eaLnBrk="1" hangingPunct="1">
              <a:defRPr sz="1800" b="0" i="1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A0D3265E-D943-4BE7-9B63-477E67E681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18163" y="6467475"/>
            <a:ext cx="43084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948" tIns="0" rIns="18948" bIns="0" numCol="1" anchor="b" anchorCtr="0" compatLnSpc="1">
            <a:prstTxWarp prst="textNoShape">
              <a:avLst/>
            </a:prstTxWarp>
          </a:bodyPr>
          <a:lstStyle>
            <a:lvl1pPr algn="r" defTabSz="774700" eaLnBrk="1" hangingPunct="1">
              <a:defRPr sz="1800" b="0" i="1" smtClean="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fld id="{4ADC6DD9-70E1-4B31-80F4-C28D96EFEE0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1B52CBFD-C3EE-447D-A734-A0528E1D390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08100" y="3233738"/>
            <a:ext cx="7310438" cy="285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1" tIns="45770" rIns="91541" bIns="457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noProof="0"/>
              <a:t>Click to edit Master text styles</a:t>
            </a:r>
          </a:p>
          <a:p>
            <a:pPr lvl="1"/>
            <a:r>
              <a:rPr lang="en-US" altLang="ko-KR" noProof="0"/>
              <a:t>Second level</a:t>
            </a:r>
          </a:p>
          <a:p>
            <a:pPr lvl="2"/>
            <a:r>
              <a:rPr lang="en-US" altLang="ko-KR" noProof="0"/>
              <a:t>Third level</a:t>
            </a:r>
          </a:p>
          <a:p>
            <a:pPr lvl="3"/>
            <a:r>
              <a:rPr lang="en-US" altLang="ko-KR" noProof="0"/>
              <a:t>Fourth level</a:t>
            </a:r>
          </a:p>
          <a:p>
            <a:pPr lvl="4"/>
            <a:r>
              <a:rPr lang="en-US" altLang="ko-KR" noProof="0"/>
              <a:t>Fifth level</a:t>
            </a:r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8B6F25E1-2D51-48B0-AEE6-767109D89F4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94163" y="519113"/>
            <a:ext cx="1765300" cy="2549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나눔고딕" panose="020D0604000000000000" pitchFamily="50" charset="-127"/>
        <a:ea typeface="나눔고딕" panose="020D0604000000000000" pitchFamily="50" charset="-127"/>
        <a:cs typeface="+mn-cs"/>
        <a:sym typeface="나눔고딕" panose="020D0604000000000000" pitchFamily="50" charset="-127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나눔고딕" panose="020D0604000000000000" pitchFamily="50" charset="-127"/>
        <a:ea typeface="나눔고딕" panose="020D0604000000000000" pitchFamily="50" charset="-127"/>
        <a:cs typeface="+mn-cs"/>
        <a:sym typeface="나눔고딕" panose="020D0604000000000000" pitchFamily="50" charset="-127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나눔고딕" panose="020D0604000000000000" pitchFamily="50" charset="-127"/>
        <a:ea typeface="나눔고딕" panose="020D0604000000000000" pitchFamily="50" charset="-127"/>
        <a:cs typeface="+mn-cs"/>
        <a:sym typeface="나눔고딕" panose="020D0604000000000000" pitchFamily="50" charset="-127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나눔고딕" panose="020D0604000000000000" pitchFamily="50" charset="-127"/>
        <a:ea typeface="나눔고딕" panose="020D0604000000000000" pitchFamily="50" charset="-127"/>
        <a:cs typeface="+mn-cs"/>
        <a:sym typeface="나눔고딕" panose="020D0604000000000000" pitchFamily="50" charset="-127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나눔고딕" panose="020D0604000000000000" pitchFamily="50" charset="-127"/>
        <a:ea typeface="나눔고딕" panose="020D0604000000000000" pitchFamily="50" charset="-127"/>
        <a:cs typeface="+mn-cs"/>
        <a:sym typeface="나눔고딕" panose="020D0604000000000000" pitchFamily="50" charset="-127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60C597D-090A-4DE1-AA97-1EF7E40ABF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77D069CC-3D8A-4DC0-8345-01A5EB04F2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E3EBA11-687D-46FD-9774-75E8DF3F74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89844ABD-DA84-4771-A7DE-474DAEA021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E3EBA11-687D-46FD-9774-75E8DF3F74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89844ABD-DA84-4771-A7DE-474DAEA021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4490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2.bin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3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3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2.png"/><Relationship Id="rId2" Type="http://schemas.openxmlformats.org/officeDocument/2006/relationships/tags" Target="../tags/tag9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0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0.bin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1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개체 7" hidden="1">
            <a:extLst>
              <a:ext uri="{FF2B5EF4-FFF2-40B4-BE49-F238E27FC236}">
                <a16:creationId xmlns:a16="http://schemas.microsoft.com/office/drawing/2014/main" id="{C6A32871-6F4C-4C53-A4CF-989551632A3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79399139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think-cell Slide" r:id="rId4" imgW="347" imgH="348" progId="TCLayout.ActiveDocument.1">
                  <p:embed/>
                </p:oleObj>
              </mc:Choice>
              <mc:Fallback>
                <p:oleObj name="think-cell Slide" r:id="rId4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3077936"/>
            <a:ext cx="5829300" cy="2122714"/>
          </a:xfrm>
        </p:spPr>
        <p:txBody>
          <a:bodyPr vert="horz"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613401"/>
            <a:ext cx="4800600" cy="2532095"/>
          </a:xfrm>
        </p:spPr>
        <p:txBody>
          <a:bodyPr/>
          <a:lstStyle>
            <a:lvl1pPr marL="0" indent="0" algn="ctr">
              <a:buNone/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DFA8A99-AB9D-4735-B9CD-5E555F21C0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19CC6F2-F797-41B8-AB8E-CF80F17C22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5ACB662-C9DA-4EF2-AB42-1DE116B006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fld id="{A01FDF1A-ED13-4F23-9F00-91425187593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96078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개체 7" hidden="1">
            <a:extLst>
              <a:ext uri="{FF2B5EF4-FFF2-40B4-BE49-F238E27FC236}">
                <a16:creationId xmlns:a16="http://schemas.microsoft.com/office/drawing/2014/main" id="{E2E3295D-F6C2-4C48-87F8-0F26ABC76A2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6685930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think-cell Slide" r:id="rId4" imgW="347" imgH="348" progId="TCLayout.ActiveDocument.1">
                  <p:embed/>
                </p:oleObj>
              </mc:Choice>
              <mc:Fallback>
                <p:oleObj name="think-cell Slide" r:id="rId4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  <a:lvl2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2pPr>
            <a:lvl3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3pPr>
            <a:lvl4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4pPr>
            <a:lvl5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E1E9759-41ED-4987-B6B5-0F933ADC8A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9274DA0-E535-4F88-80AB-52DC2793D9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734CF30-21DD-4746-B5D8-7079BFD92C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fld id="{95417F1E-9A90-4EA7-BA3F-FAA5454E9F5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91921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개체 7" hidden="1">
            <a:extLst>
              <a:ext uri="{FF2B5EF4-FFF2-40B4-BE49-F238E27FC236}">
                <a16:creationId xmlns:a16="http://schemas.microsoft.com/office/drawing/2014/main" id="{FC823DCF-DB56-47A2-A37B-6C9A9E2F812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0747453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think-cell Slide" r:id="rId4" imgW="347" imgH="348" progId="TCLayout.ActiveDocument.1">
                  <p:embed/>
                </p:oleObj>
              </mc:Choice>
              <mc:Fallback>
                <p:oleObj name="think-cell Slide" r:id="rId4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886326" y="897943"/>
            <a:ext cx="1457325" cy="7786655"/>
          </a:xfrm>
        </p:spPr>
        <p:txBody>
          <a:bodyPr vert="eaVert"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14351" y="897943"/>
            <a:ext cx="4219575" cy="7786655"/>
          </a:xfrm>
        </p:spPr>
        <p:txBody>
          <a:bodyPr vert="eaVert"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  <a:lvl2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2pPr>
            <a:lvl3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3pPr>
            <a:lvl4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4pPr>
            <a:lvl5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68D0100-125E-4916-A09D-ABDAF13B8B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FF3251E-CCCB-4114-BD71-41551FE72F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813169F-D180-4BA2-A719-E343770411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fld id="{B2C63BED-AB98-49D4-BF1B-A6F8506BA55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86770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개체 7" hidden="1">
            <a:extLst>
              <a:ext uri="{FF2B5EF4-FFF2-40B4-BE49-F238E27FC236}">
                <a16:creationId xmlns:a16="http://schemas.microsoft.com/office/drawing/2014/main" id="{F2AFC35C-E31C-444B-8AED-D0B90263282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48744771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think-cell Slide" r:id="rId4" imgW="347" imgH="348" progId="TCLayout.ActiveDocument.1">
                  <p:embed/>
                </p:oleObj>
              </mc:Choice>
              <mc:Fallback>
                <p:oleObj name="think-cell Slide" r:id="rId4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  <a:lvl2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2pPr>
            <a:lvl3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3pPr>
            <a:lvl4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4pPr>
            <a:lvl5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52EDB99-A1D2-47BF-AD35-6818228C94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E1FB4A1-D0B3-4400-BF2D-039BD012D6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2477C86E-D105-4E70-B327-DC7A4E48D7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fld id="{AF8E618A-8565-4CB9-B1E3-6CC46FD66B1E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64448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개체 7" hidden="1">
            <a:extLst>
              <a:ext uri="{FF2B5EF4-FFF2-40B4-BE49-F238E27FC236}">
                <a16:creationId xmlns:a16="http://schemas.microsoft.com/office/drawing/2014/main" id="{046907AA-195B-444E-B3B4-4DEE8F1F789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949623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think-cell Slide" r:id="rId4" imgW="347" imgH="348" progId="TCLayout.ActiveDocument.1">
                  <p:embed/>
                </p:oleObj>
              </mc:Choice>
              <mc:Fallback>
                <p:oleObj name="think-cell Slide" r:id="rId4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338" y="6364774"/>
            <a:ext cx="5829300" cy="1967722"/>
          </a:xfrm>
        </p:spPr>
        <p:txBody>
          <a:bodyPr vert="horz" anchor="t"/>
          <a:lstStyle>
            <a:lvl1pPr algn="l">
              <a:defRPr sz="4000" b="1" cap="all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338" y="4198258"/>
            <a:ext cx="5829300" cy="2166516"/>
          </a:xfrm>
        </p:spPr>
        <p:txBody>
          <a:bodyPr anchor="b"/>
          <a:lstStyle>
            <a:lvl1pPr marL="0" indent="0">
              <a:buNone/>
              <a:defRPr sz="20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E758894-BF5F-41B3-9B8D-EA7A7EA308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FDD4348-5ADC-47A1-84E0-707591BBBB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46C77C0-194B-4616-BEC4-D1C1894389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fld id="{5F633BD3-06EF-45FC-92EF-F627A14D752C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28139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개체 8" hidden="1">
            <a:extLst>
              <a:ext uri="{FF2B5EF4-FFF2-40B4-BE49-F238E27FC236}">
                <a16:creationId xmlns:a16="http://schemas.microsoft.com/office/drawing/2014/main" id="{F0C143F2-6C42-46BC-BF11-C1FF4602CF2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8199755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think-cell Slide" r:id="rId4" imgW="347" imgH="348" progId="TCLayout.ActiveDocument.1">
                  <p:embed/>
                </p:oleObj>
              </mc:Choice>
              <mc:Fallback>
                <p:oleObj name="think-cell Slide" r:id="rId4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14350" y="2862295"/>
            <a:ext cx="2838450" cy="5822302"/>
          </a:xfrm>
        </p:spPr>
        <p:txBody>
          <a:bodyPr/>
          <a:lstStyle>
            <a:lvl1pPr>
              <a:defRPr sz="28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  <a:lvl2pPr>
              <a:defRPr sz="24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2pPr>
            <a:lvl3pPr>
              <a:defRPr sz="20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3pPr>
            <a:lvl4pPr>
              <a:defRPr sz="18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4pPr>
            <a:lvl5pPr>
              <a:defRPr sz="18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505200" y="2862295"/>
            <a:ext cx="2838450" cy="5822302"/>
          </a:xfrm>
        </p:spPr>
        <p:txBody>
          <a:bodyPr/>
          <a:lstStyle>
            <a:lvl1pPr>
              <a:defRPr sz="28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  <a:lvl2pPr>
              <a:defRPr sz="24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2pPr>
            <a:lvl3pPr>
              <a:defRPr sz="20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3pPr>
            <a:lvl4pPr>
              <a:defRPr sz="18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4pPr>
            <a:lvl5pPr>
              <a:defRPr sz="18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BA95190-78DC-4FF3-8B8E-1E2E86AF0F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7793F7A6-F595-4A6D-B775-89FC0723E8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7BEA558-FD2D-4B50-BABE-9F44BADF30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fld id="{7DBABC10-7F4E-4396-8F0D-E645B0D3C3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80959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개체 10" hidden="1">
            <a:extLst>
              <a:ext uri="{FF2B5EF4-FFF2-40B4-BE49-F238E27FC236}">
                <a16:creationId xmlns:a16="http://schemas.microsoft.com/office/drawing/2014/main" id="{E1B4CDF3-DD88-4F3D-ABDB-5C3A0D779A1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79622375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think-cell Slide" r:id="rId4" imgW="347" imgH="348" progId="TCLayout.ActiveDocument.1">
                  <p:embed/>
                </p:oleObj>
              </mc:Choice>
              <mc:Fallback>
                <p:oleObj name="think-cell Slide" r:id="rId4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5904"/>
            <a:ext cx="6172200" cy="1651000"/>
          </a:xfrm>
        </p:spPr>
        <p:txBody>
          <a:bodyPr vert="horz"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217057"/>
            <a:ext cx="3030538" cy="924897"/>
          </a:xfrm>
        </p:spPr>
        <p:txBody>
          <a:bodyPr anchor="b"/>
          <a:lstStyle>
            <a:lvl1pPr marL="0" indent="0">
              <a:buNone/>
              <a:defRPr sz="2400" b="1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3141955"/>
            <a:ext cx="3030538" cy="5707743"/>
          </a:xfrm>
        </p:spPr>
        <p:txBody>
          <a:bodyPr/>
          <a:lstStyle>
            <a:lvl1pPr>
              <a:defRPr sz="24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  <a:lvl2pPr>
              <a:defRPr sz="20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2pPr>
            <a:lvl3pPr>
              <a:defRPr sz="18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3pPr>
            <a:lvl4pPr>
              <a:defRPr sz="16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4pPr>
            <a:lvl5pPr>
              <a:defRPr sz="16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4564" y="2217057"/>
            <a:ext cx="3030537" cy="924897"/>
          </a:xfrm>
        </p:spPr>
        <p:txBody>
          <a:bodyPr anchor="b"/>
          <a:lstStyle>
            <a:lvl1pPr marL="0" indent="0">
              <a:buNone/>
              <a:defRPr sz="2400" b="1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4564" y="3141955"/>
            <a:ext cx="3030537" cy="5707743"/>
          </a:xfrm>
        </p:spPr>
        <p:txBody>
          <a:bodyPr/>
          <a:lstStyle>
            <a:lvl1pPr>
              <a:defRPr sz="24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  <a:lvl2pPr>
              <a:defRPr sz="20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2pPr>
            <a:lvl3pPr>
              <a:defRPr sz="18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3pPr>
            <a:lvl4pPr>
              <a:defRPr sz="16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4pPr>
            <a:lvl5pPr>
              <a:defRPr sz="16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371CF9AF-08EC-4655-97A5-EB845370D6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6EF7D0-5A6A-4CE6-A0F6-B0707E2EF8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6BF3701E-983C-4ADF-86AF-1D3C2A5C03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fld id="{BA112325-90EF-4D77-BBD1-0162EA90219E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23922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개체 6" hidden="1">
            <a:extLst>
              <a:ext uri="{FF2B5EF4-FFF2-40B4-BE49-F238E27FC236}">
                <a16:creationId xmlns:a16="http://schemas.microsoft.com/office/drawing/2014/main" id="{A1E75E4A-0B4B-4BEE-AB07-C7869E9A544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5537001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think-cell Slide" r:id="rId4" imgW="347" imgH="348" progId="TCLayout.ActiveDocument.1">
                  <p:embed/>
                </p:oleObj>
              </mc:Choice>
              <mc:Fallback>
                <p:oleObj name="think-cell Slide" r:id="rId4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B55CE2F-47F3-4E3E-BF35-8C5134E2E9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7A7296E-8F94-46AF-8050-347D0EBE16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615621-A994-4517-82F2-51AE1B9652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fld id="{951567F1-4652-42EF-8EEB-ABC6D12ED61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8682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개체 5" hidden="1">
            <a:extLst>
              <a:ext uri="{FF2B5EF4-FFF2-40B4-BE49-F238E27FC236}">
                <a16:creationId xmlns:a16="http://schemas.microsoft.com/office/drawing/2014/main" id="{9142AB32-EB14-42B0-9A82-3B30220C320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53406539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think-cell Slide" r:id="rId4" imgW="347" imgH="348" progId="TCLayout.ActiveDocument.1">
                  <p:embed/>
                </p:oleObj>
              </mc:Choice>
              <mc:Fallback>
                <p:oleObj name="think-cell Slide" r:id="rId4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89">
            <a:extLst>
              <a:ext uri="{FF2B5EF4-FFF2-40B4-BE49-F238E27FC236}">
                <a16:creationId xmlns:a16="http://schemas.microsoft.com/office/drawing/2014/main" id="{AC1E5096-C8E5-4B41-9909-366C014A99C7}"/>
              </a:ext>
            </a:extLst>
          </p:cNvPr>
          <p:cNvGraphicFramePr>
            <a:graphicFrameLocks noChangeAspect="1"/>
          </p:cNvGraphicFramePr>
          <p:nvPr userDrawn="1"/>
        </p:nvGraphicFramePr>
        <p:xfrm>
          <a:off x="115889" y="138146"/>
          <a:ext cx="661987" cy="2206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Photo Editor 사진" r:id="rId6" imgW="7849696" imgH="2467319" progId="MSPhotoEd.3">
                  <p:embed/>
                </p:oleObj>
              </mc:Choice>
              <mc:Fallback>
                <p:oleObj name="Photo Editor 사진" r:id="rId6" imgW="7849696" imgH="2467319" progId="MSPhotoEd.3">
                  <p:embed/>
                  <p:pic>
                    <p:nvPicPr>
                      <p:cNvPr id="2050" name="Object 89">
                        <a:extLst>
                          <a:ext uri="{FF2B5EF4-FFF2-40B4-BE49-F238E27FC236}">
                            <a16:creationId xmlns:a16="http://schemas.microsoft.com/office/drawing/2014/main" id="{EDC67957-5D4A-4603-A5BF-8489D341395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889" y="138146"/>
                        <a:ext cx="661987" cy="2206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7B162104-3E35-4F3F-B1FA-9CC43DEF66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4EF9C07-1BB3-4828-9749-EEAEDACCC9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144F821-BE48-4C7A-83E5-580C3BD55D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fld id="{F9FDCF9E-3EB8-4940-90E2-FF6C16FAD5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86622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개체 8" hidden="1">
            <a:extLst>
              <a:ext uri="{FF2B5EF4-FFF2-40B4-BE49-F238E27FC236}">
                <a16:creationId xmlns:a16="http://schemas.microsoft.com/office/drawing/2014/main" id="{D659C343-0978-4B55-AD60-DCAE8884F83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7501828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think-cell Slide" r:id="rId4" imgW="347" imgH="348" progId="TCLayout.ActiveDocument.1">
                  <p:embed/>
                </p:oleObj>
              </mc:Choice>
              <mc:Fallback>
                <p:oleObj name="think-cell Slide" r:id="rId4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4218"/>
            <a:ext cx="2255838" cy="1677955"/>
          </a:xfrm>
        </p:spPr>
        <p:txBody>
          <a:bodyPr vert="horz" anchor="b"/>
          <a:lstStyle>
            <a:lvl1pPr algn="l">
              <a:defRPr sz="2000" b="1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8" y="394219"/>
            <a:ext cx="3833812" cy="8455479"/>
          </a:xfrm>
        </p:spPr>
        <p:txBody>
          <a:bodyPr/>
          <a:lstStyle>
            <a:lvl1pPr>
              <a:defRPr sz="32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  <a:lvl2pPr>
              <a:defRPr sz="28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2pPr>
            <a:lvl3pPr>
              <a:defRPr sz="24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3pPr>
            <a:lvl4pPr>
              <a:defRPr sz="20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4pPr>
            <a:lvl5pPr>
              <a:defRPr sz="20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2072174"/>
            <a:ext cx="2255838" cy="6777524"/>
          </a:xfrm>
        </p:spPr>
        <p:txBody>
          <a:bodyPr/>
          <a:lstStyle>
            <a:lvl1pPr marL="0" indent="0">
              <a:buNone/>
              <a:defRPr sz="14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69DEE53-A4CB-4CDA-ACB3-AFA155EACF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083433C-864F-4F29-BF3E-7C9DA56162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A4B5EC6-F68D-4F5D-88D4-B48BE62E21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fld id="{EFCD2703-98D2-40F1-8014-DBF33627D5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43631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개체 8" hidden="1">
            <a:extLst>
              <a:ext uri="{FF2B5EF4-FFF2-40B4-BE49-F238E27FC236}">
                <a16:creationId xmlns:a16="http://schemas.microsoft.com/office/drawing/2014/main" id="{58D333A9-3EC2-448A-87EA-862531966E6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2852685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think-cell Slide" r:id="rId4" imgW="347" imgH="348" progId="TCLayout.ActiveDocument.1">
                  <p:embed/>
                </p:oleObj>
              </mc:Choice>
              <mc:Fallback>
                <p:oleObj name="think-cell Slide" r:id="rId4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613" y="6934201"/>
            <a:ext cx="4114800" cy="818761"/>
          </a:xfrm>
        </p:spPr>
        <p:txBody>
          <a:bodyPr vert="horz" anchor="b"/>
          <a:lstStyle>
            <a:lvl1pPr algn="l">
              <a:defRPr sz="2000" b="1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613" y="88446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613" y="7752962"/>
            <a:ext cx="4114800" cy="1162439"/>
          </a:xfrm>
        </p:spPr>
        <p:txBody>
          <a:bodyPr/>
          <a:lstStyle>
            <a:lvl1pPr marL="0" indent="0">
              <a:buNone/>
              <a:defRPr sz="14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DEB6F16-6D38-450D-9C6D-D8F7299834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067C6A1-FB33-4E91-93FA-934639BDC8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9CD1106-9A78-4C8F-A4F8-0F839952A7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fld id="{A1F86C89-8564-4803-9D1E-94434CFCA6D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08336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개체 2" hidden="1">
            <a:extLst>
              <a:ext uri="{FF2B5EF4-FFF2-40B4-BE49-F238E27FC236}">
                <a16:creationId xmlns:a16="http://schemas.microsoft.com/office/drawing/2014/main" id="{0652C124-CA2B-4A98-BC87-D5D403C5225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95394082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15" imgW="347" imgH="348" progId="TCLayout.ActiveDocument.1">
                  <p:embed/>
                </p:oleObj>
              </mc:Choice>
              <mc:Fallback>
                <p:oleObj name="think-cell Slide" r:id="rId15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" name="Rectangle 2">
            <a:extLst>
              <a:ext uri="{FF2B5EF4-FFF2-40B4-BE49-F238E27FC236}">
                <a16:creationId xmlns:a16="http://schemas.microsoft.com/office/drawing/2014/main" id="{0A06DCB0-21BA-4FC6-A267-E0E0466DF74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8996265"/>
            <a:ext cx="1371600" cy="72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b="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D8B9511-824A-44CC-BC7D-76906B8C357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8996265"/>
            <a:ext cx="2133600" cy="72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b="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EFE1FDB-5048-40D3-A817-47078FA154B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53000" y="8996265"/>
            <a:ext cx="1371600" cy="72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b="0" smtClean="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defRPr>
            </a:lvl1pPr>
          </a:lstStyle>
          <a:p>
            <a:pPr>
              <a:defRPr/>
            </a:pPr>
            <a:fld id="{847F814A-DBE5-41CB-A0AE-C2126791F91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35F2495-16D8-4F3A-A582-D5F0704D4F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97942"/>
            <a:ext cx="5829300" cy="161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9FB88E1-E9E1-46B0-B543-BFA1453F5A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862295"/>
            <a:ext cx="5829300" cy="5822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7" r:id="rId7"/>
    <p:sldLayoutId id="2147484003" r:id="rId8"/>
    <p:sldLayoutId id="2147484004" r:id="rId9"/>
    <p:sldLayoutId id="2147484005" r:id="rId10"/>
    <p:sldLayoutId id="21474840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나눔고딕" panose="020D0604000000000000" pitchFamily="50" charset="-127"/>
          <a:ea typeface="나눔고딕" panose="020D0604000000000000" pitchFamily="50" charset="-127"/>
          <a:cs typeface="+mj-cs"/>
          <a:sym typeface="나눔고딕" panose="020D0604000000000000" pitchFamily="50" charset="-127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돋움체" pitchFamily="49" charset="-127"/>
          <a:ea typeface="돋움체" pitchFamily="49" charset="-127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돋움체" pitchFamily="49" charset="-127"/>
          <a:ea typeface="돋움체" pitchFamily="49" charset="-127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돋움체" pitchFamily="49" charset="-127"/>
          <a:ea typeface="돋움체" pitchFamily="49" charset="-127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돋움체" pitchFamily="49" charset="-127"/>
          <a:ea typeface="돋움체" pitchFamily="49" charset="-127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돋움체" pitchFamily="49" charset="-127"/>
          <a:ea typeface="돋움체" pitchFamily="49" charset="-127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돋움체" pitchFamily="49" charset="-127"/>
          <a:ea typeface="돋움체" pitchFamily="49" charset="-127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돋움체" pitchFamily="49" charset="-127"/>
          <a:ea typeface="돋움체" pitchFamily="49" charset="-127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돋움체" pitchFamily="49" charset="-127"/>
          <a:ea typeface="돋움체" pitchFamily="49" charset="-127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Font typeface="Symbol" panose="05050102010706020507" pitchFamily="18" charset="2"/>
        <a:buChar char="·"/>
        <a:defRPr kumimoji="1" sz="3200">
          <a:solidFill>
            <a:schemeClr val="tx1"/>
          </a:solidFill>
          <a:latin typeface="나눔고딕" panose="020D0604000000000000" pitchFamily="50" charset="-127"/>
          <a:ea typeface="나눔고딕" panose="020D0604000000000000" pitchFamily="50" charset="-127"/>
          <a:cs typeface="+mn-cs"/>
          <a:sym typeface="나눔고딕" panose="020D0604000000000000" pitchFamily="50" charset="-127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Font typeface="Symbol" panose="05050102010706020507" pitchFamily="18" charset="2"/>
        <a:buChar char="-"/>
        <a:defRPr kumimoji="1" sz="2800">
          <a:solidFill>
            <a:schemeClr val="tx1"/>
          </a:solidFill>
          <a:latin typeface="나눔고딕" panose="020D0604000000000000" pitchFamily="50" charset="-127"/>
          <a:ea typeface="나눔고딕" panose="020D0604000000000000" pitchFamily="50" charset="-127"/>
          <a:sym typeface="나눔고딕" panose="020D0604000000000000" pitchFamily="50" charset="-127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85000"/>
        <a:buFont typeface="Symbol" panose="05050102010706020507" pitchFamily="18" charset="2"/>
        <a:buChar char="·"/>
        <a:defRPr kumimoji="1" sz="2400">
          <a:solidFill>
            <a:schemeClr val="tx1"/>
          </a:solidFill>
          <a:latin typeface="나눔고딕" panose="020D0604000000000000" pitchFamily="50" charset="-127"/>
          <a:ea typeface="나눔고딕" panose="020D0604000000000000" pitchFamily="50" charset="-127"/>
          <a:sym typeface="나눔고딕" panose="020D0604000000000000" pitchFamily="50" charset="-127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5000"/>
        <a:buFont typeface="Symbol" panose="05050102010706020507" pitchFamily="18" charset="2"/>
        <a:buChar char="-"/>
        <a:defRPr kumimoji="1" sz="2000">
          <a:solidFill>
            <a:schemeClr val="tx1"/>
          </a:solidFill>
          <a:latin typeface="나눔고딕" panose="020D0604000000000000" pitchFamily="50" charset="-127"/>
          <a:ea typeface="나눔고딕" panose="020D0604000000000000" pitchFamily="50" charset="-127"/>
          <a:sym typeface="나눔고딕" panose="020D0604000000000000" pitchFamily="50" charset="-127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75000"/>
        <a:buFont typeface="Symbol" panose="05050102010706020507" pitchFamily="18" charset="2"/>
        <a:buChar char="·"/>
        <a:defRPr kumimoji="1" sz="2000">
          <a:solidFill>
            <a:schemeClr val="tx1"/>
          </a:solidFill>
          <a:latin typeface="나눔고딕" panose="020D0604000000000000" pitchFamily="50" charset="-127"/>
          <a:ea typeface="나눔고딕" panose="020D0604000000000000" pitchFamily="50" charset="-127"/>
          <a:sym typeface="나눔고딕" panose="020D0604000000000000" pitchFamily="50" charset="-127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75000"/>
        <a:buFont typeface="Symbol" pitchFamily="18" charset="2"/>
        <a:buChar char="·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75000"/>
        <a:buFont typeface="Symbol" pitchFamily="18" charset="2"/>
        <a:buChar char="·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75000"/>
        <a:buFont typeface="Symbol" pitchFamily="18" charset="2"/>
        <a:buChar char="·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75000"/>
        <a:buFont typeface="Symbol" pitchFamily="18" charset="2"/>
        <a:buChar char="·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4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4.bin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5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5.bin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6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6.bin"/><Relationship Id="rId4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개체 1" hidden="1">
            <a:extLst>
              <a:ext uri="{FF2B5EF4-FFF2-40B4-BE49-F238E27FC236}">
                <a16:creationId xmlns:a16="http://schemas.microsoft.com/office/drawing/2014/main" id="{F5512B7D-DA9E-4819-8DF6-DED1ABCD7D0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think-cell Slide" r:id="rId5" imgW="347" imgH="348" progId="TCLayout.ActiveDocument.1">
                  <p:embed/>
                </p:oleObj>
              </mc:Choice>
              <mc:Fallback>
                <p:oleObj name="think-cell Slide" r:id="rId5" imgW="347" imgH="348" progId="TCLayout.ActiveDocument.1">
                  <p:embed/>
                  <p:pic>
                    <p:nvPicPr>
                      <p:cNvPr id="2" name="개체 1" hidden="1">
                        <a:extLst>
                          <a:ext uri="{FF2B5EF4-FFF2-40B4-BE49-F238E27FC236}">
                            <a16:creationId xmlns:a16="http://schemas.microsoft.com/office/drawing/2014/main" id="{F5512B7D-DA9E-4819-8DF6-DED1ABCD7D0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2" name="Rectangle 2">
            <a:extLst>
              <a:ext uri="{FF2B5EF4-FFF2-40B4-BE49-F238E27FC236}">
                <a16:creationId xmlns:a16="http://schemas.microsoft.com/office/drawing/2014/main" id="{592E681F-CE2A-454E-9511-B9BFBD2689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7875" y="272480"/>
            <a:ext cx="2762250" cy="395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defTabSz="762000">
              <a:spcBef>
                <a:spcPct val="20000"/>
              </a:spcBef>
              <a:buSzPct val="75000"/>
              <a:buFont typeface="Symbol" panose="05050102010706020507" pitchFamily="18" charset="2"/>
              <a:buChar char="·"/>
              <a:defRPr kumimoji="1" sz="32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1pPr>
            <a:lvl2pPr marL="742950" indent="-285750" defTabSz="762000">
              <a:spcBef>
                <a:spcPct val="20000"/>
              </a:spcBef>
              <a:buSzPct val="75000"/>
              <a:buFont typeface="Symbol" panose="05050102010706020507" pitchFamily="18" charset="2"/>
              <a:buChar char="-"/>
              <a:defRPr kumimoji="1" sz="28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2pPr>
            <a:lvl3pPr marL="1143000" indent="-228600" defTabSz="762000">
              <a:spcBef>
                <a:spcPct val="20000"/>
              </a:spcBef>
              <a:buSzPct val="85000"/>
              <a:buFont typeface="Symbol" panose="05050102010706020507" pitchFamily="18" charset="2"/>
              <a:buChar char="·"/>
              <a:defRPr kumimoji="1" sz="24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3pPr>
            <a:lvl4pPr marL="1600200" indent="-228600" defTabSz="762000">
              <a:spcBef>
                <a:spcPct val="20000"/>
              </a:spcBef>
              <a:buSzPct val="75000"/>
              <a:buFont typeface="Symbol" panose="05050102010706020507" pitchFamily="18" charset="2"/>
              <a:buChar char="-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4pPr>
            <a:lvl5pPr marL="2057400" indent="-228600" defTabSz="762000">
              <a:spcBef>
                <a:spcPct val="20000"/>
              </a:spcBef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ko-KR" altLang="en-US" sz="2000" dirty="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입 사 지 원 서</a:t>
            </a:r>
          </a:p>
        </p:txBody>
      </p:sp>
      <p:graphicFrame>
        <p:nvGraphicFramePr>
          <p:cNvPr id="1295" name="Group 271">
            <a:extLst>
              <a:ext uri="{FF2B5EF4-FFF2-40B4-BE49-F238E27FC236}">
                <a16:creationId xmlns:a16="http://schemas.microsoft.com/office/drawing/2014/main" id="{42FDD388-2130-4048-9A3F-2C670AB711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447284"/>
              </p:ext>
            </p:extLst>
          </p:nvPr>
        </p:nvGraphicFramePr>
        <p:xfrm>
          <a:off x="23486" y="992560"/>
          <a:ext cx="6801803" cy="8439752"/>
        </p:xfrm>
        <a:graphic>
          <a:graphicData uri="http://schemas.openxmlformats.org/drawingml/2006/table">
            <a:tbl>
              <a:tblPr/>
              <a:tblGrid>
                <a:gridCol w="352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59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524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435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95315">
                <a:tc rowSpan="4" gridSpan="2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en-US" altLang="ko-KR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성명</a:t>
                      </a:r>
                      <a:r>
                        <a:rPr kumimoji="1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(</a:t>
                      </a: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한글</a:t>
                      </a:r>
                      <a:r>
                        <a:rPr kumimoji="1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)</a:t>
                      </a:r>
                      <a:endParaRPr kumimoji="1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gridSpan="4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성명</a:t>
                      </a:r>
                      <a:r>
                        <a:rPr kumimoji="1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(</a:t>
                      </a: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영문</a:t>
                      </a:r>
                      <a:r>
                        <a:rPr kumimoji="1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)</a:t>
                      </a: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 </a:t>
                      </a:r>
                      <a:endParaRPr kumimoji="1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315">
                <a:tc gridSpan="2" vMerge="1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en-US" altLang="ko-KR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연락처</a:t>
                      </a:r>
                    </a:p>
                  </a:txBody>
                  <a:tcPr marL="57154" marR="57154" marT="45727" marB="45727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gridSpan="4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핸 </a:t>
                      </a:r>
                      <a:r>
                        <a:rPr kumimoji="1" lang="ko-KR" alt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드</a:t>
                      </a: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 폰</a:t>
                      </a:r>
                      <a:endParaRPr kumimoji="1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315">
                <a:tc gridSpan="2" vMerge="1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en-US" altLang="ko-KR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생년월일</a:t>
                      </a:r>
                    </a:p>
                  </a:txBody>
                  <a:tcPr marL="57154" marR="57154" marT="45727" marB="45727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gridSpan="4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E-mail</a:t>
                      </a:r>
                      <a:endParaRPr kumimoji="1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315">
                <a:tc gridSpan="2" vMerge="1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en-US" altLang="ko-KR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주소</a:t>
                      </a:r>
                    </a:p>
                  </a:txBody>
                  <a:tcPr marL="57154" marR="57154" marT="45727" marB="45727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gridSpan="9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657">
                <a:tc gridSpan="12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                        학    력    사    항  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(※ 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고교 이후 학력사항 기재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)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842">
                <a:tc gridSpan="2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기  간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구분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gridSpan="4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학교명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gridSpan="3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전공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r>
                        <a:rPr kumimoji="1" lang="ko-K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학점</a:t>
                      </a:r>
                      <a:endParaRPr lang="ko-KR" altLang="en-US"/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학점</a:t>
                      </a:r>
                      <a:endParaRPr kumimoji="1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졸업구분</a:t>
                      </a:r>
                      <a:endParaRPr kumimoji="1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93">
                <a:tc gridSpan="2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-</a:t>
                      </a:r>
                      <a:endParaRPr lang="ko-KR" altLang="en-US" dirty="0"/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93">
                <a:tc gridSpan="2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3.27/4.5</a:t>
                      </a:r>
                      <a:endParaRPr lang="ko-KR" altLang="en-US"/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93">
                <a:tc gridSpan="2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3.5/4.5</a:t>
                      </a:r>
                      <a:endParaRPr lang="ko-KR" altLang="en-US" dirty="0"/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2234">
                <a:tc grid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3.8/4.5</a:t>
                      </a:r>
                      <a:endParaRPr lang="ko-KR" altLang="en-US"/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1530529"/>
                  </a:ext>
                </a:extLst>
              </a:tr>
              <a:tr h="244492">
                <a:tc rowSpan="2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어</a:t>
                      </a: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학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구 분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회화능력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gridSpan="3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공인점수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Test </a:t>
                      </a: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명 </a:t>
                      </a:r>
                      <a:r>
                        <a:rPr kumimoji="1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/ </a:t>
                      </a: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기관명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r>
                        <a:rPr kumimoji="1" lang="ko-K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평가일자</a:t>
                      </a:r>
                      <a:endParaRPr lang="ko-KR" altLang="en-US"/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gridSpan="2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평가일자</a:t>
                      </a:r>
                      <a:endParaRPr kumimoji="1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2008.02</a:t>
                      </a:r>
                      <a:endParaRPr lang="ko-KR" altLang="en-US" dirty="0"/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 rowSpan="5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자격</a:t>
                      </a:r>
                      <a:endParaRPr kumimoji="1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/</a:t>
                      </a: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면허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명칭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발행처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gridSpan="3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일자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5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수</a:t>
                      </a:r>
                      <a:endParaRPr kumimoji="1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상</a:t>
                      </a:r>
                      <a:endParaRPr kumimoji="1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경</a:t>
                      </a:r>
                      <a:endParaRPr kumimoji="1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력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명칭</a:t>
                      </a:r>
                      <a:endParaRPr lang="ko-KR" altLang="en-US" dirty="0"/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수상처</a:t>
                      </a:r>
                      <a:endParaRPr lang="ko-KR" altLang="en-US" dirty="0"/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일자</a:t>
                      </a:r>
                      <a:endParaRPr lang="ko-KR" altLang="en-US" dirty="0"/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국회의원 표창</a:t>
                      </a:r>
                      <a:b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</a:b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(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업무유공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)</a:t>
                      </a:r>
                      <a:endParaRPr lang="ko-KR" altLang="en-US" dirty="0"/>
                    </a:p>
                  </a:txBody>
                  <a:tcPr marL="57154" marR="57154" marT="45727" marB="45727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kumimoji="1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국회</a:t>
                      </a:r>
                    </a:p>
                  </a:txBody>
                  <a:tcPr marL="57154" marR="57154" marT="45727" marB="45727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r>
                        <a:rPr kumimoji="1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2021</a:t>
                      </a:r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0642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marL="57154" marR="57154" marT="45727" marB="45727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5979386"/>
                  </a:ext>
                </a:extLst>
              </a:tr>
              <a:tr h="365793">
                <a:tc vMerge="1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latinLnBrk="1"/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57154" marR="57154" marT="45727" marB="45727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2641">
                <a:tc vMerge="1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/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57154" marR="57154" marT="45727" marB="45727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60387">
                <a:tc rowSpan="2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병</a:t>
                      </a: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역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구  분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군별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계급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gridSpan="4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복무기간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gridSpan="2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기</a:t>
                      </a:r>
                      <a:endParaRPr kumimoji="1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타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취미</a:t>
                      </a:r>
                      <a:endParaRPr lang="ko-KR" altLang="en-US" dirty="0"/>
                    </a:p>
                  </a:txBody>
                  <a:tcPr marL="57154" marR="57154" marT="45727" marB="45727" anchor="ctr" horzOverflow="overflow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특기</a:t>
                      </a:r>
                      <a:endParaRPr lang="ko-KR" altLang="en-US" dirty="0"/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65793">
                <a:tc vMerge="1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57154" marR="57154" marT="45727" marB="45727" anchor="ctr" horzOverflow="overflow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74657">
                <a:tc gridSpan="12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           주 요 경 력 사 항</a:t>
                      </a: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47667">
                <a:tc gridSpan="2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회사명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근무기간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근무부서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직위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담당업무</a:t>
                      </a: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60387">
                <a:tc gridSpan="2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60387">
                <a:tc gridSpan="2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360387">
                <a:tc grid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262720"/>
                  </a:ext>
                </a:extLst>
              </a:tr>
              <a:tr h="360387">
                <a:tc gridSpan="2"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360387">
                <a:tc grid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54" marR="57154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8334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개체 1" hidden="1">
            <a:extLst>
              <a:ext uri="{FF2B5EF4-FFF2-40B4-BE49-F238E27FC236}">
                <a16:creationId xmlns:a16="http://schemas.microsoft.com/office/drawing/2014/main" id="{1F41D1C6-E911-406E-8140-49D9173FBA14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982532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think-cell Slide" r:id="rId5" imgW="347" imgH="348" progId="TCLayout.ActiveDocument.1">
                  <p:embed/>
                </p:oleObj>
              </mc:Choice>
              <mc:Fallback>
                <p:oleObj name="think-cell Slide" r:id="rId5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6" name="Group 28">
            <a:extLst>
              <a:ext uri="{FF2B5EF4-FFF2-40B4-BE49-F238E27FC236}">
                <a16:creationId xmlns:a16="http://schemas.microsoft.com/office/drawing/2014/main" id="{703F2778-7996-4F46-9C98-FC52755D82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341642"/>
              </p:ext>
            </p:extLst>
          </p:nvPr>
        </p:nvGraphicFramePr>
        <p:xfrm>
          <a:off x="161789" y="1568624"/>
          <a:ext cx="6553471" cy="6061804"/>
        </p:xfrm>
        <a:graphic>
          <a:graphicData uri="http://schemas.openxmlformats.org/drawingml/2006/table">
            <a:tbl>
              <a:tblPr/>
              <a:tblGrid>
                <a:gridCol w="65534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4000">
                <a:tc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l" defTabSz="7620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1. KMAC</a:t>
                      </a: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에 지원한 이유는 무엇입니까</a:t>
                      </a: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?</a:t>
                      </a:r>
                      <a:endParaRPr kumimoji="1" lang="ko-KR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60" marR="5716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20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.  </a:t>
                      </a:r>
                      <a:r>
                        <a:rPr kumimoji="1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 </a:t>
                      </a: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610" marR="57160" marT="57600" marB="57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350">
                <a:tc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2. KMAC</a:t>
                      </a: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에서 이루고 싶은 꿈은 무엇입니까</a:t>
                      </a: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?</a:t>
                      </a:r>
                    </a:p>
                  </a:txBody>
                  <a:tcPr marL="57160" marR="5716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7882">
                <a:tc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 </a:t>
                      </a:r>
                    </a:p>
                  </a:txBody>
                  <a:tcPr marL="57160" marR="57160" marT="57600" marB="57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024">
                <a:tc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3. </a:t>
                      </a: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지원부서를 선택한 이유와 본인이 갖춘 역량은 무엇입니까</a:t>
                      </a: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?</a:t>
                      </a:r>
                      <a:endParaRPr kumimoji="1" lang="ko-KR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60" marR="5716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884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60" marR="57160" marT="57600" marB="57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194" name="Rectangle 2068">
            <a:extLst>
              <a:ext uri="{FF2B5EF4-FFF2-40B4-BE49-F238E27FC236}">
                <a16:creationId xmlns:a16="http://schemas.microsoft.com/office/drawing/2014/main" id="{1E12E94D-BDB1-4610-930B-75B18B098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0814" y="9232900"/>
            <a:ext cx="47513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75000"/>
              <a:buFont typeface="Symbol" panose="05050102010706020507" pitchFamily="18" charset="2"/>
              <a:buChar char="·"/>
              <a:defRPr kumimoji="1" sz="32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1pPr>
            <a:lvl2pPr marL="742950" indent="-285750">
              <a:spcBef>
                <a:spcPct val="20000"/>
              </a:spcBef>
              <a:buSzPct val="75000"/>
              <a:buFont typeface="Symbol" panose="05050102010706020507" pitchFamily="18" charset="2"/>
              <a:buChar char="-"/>
              <a:defRPr kumimoji="1" sz="28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2pPr>
            <a:lvl3pPr marL="1143000" indent="-228600">
              <a:spcBef>
                <a:spcPct val="20000"/>
              </a:spcBef>
              <a:buSzPct val="85000"/>
              <a:buFont typeface="Symbol" panose="05050102010706020507" pitchFamily="18" charset="2"/>
              <a:buChar char="·"/>
              <a:defRPr kumimoji="1" sz="24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3pPr>
            <a:lvl4pPr marL="1600200" indent="-228600">
              <a:spcBef>
                <a:spcPct val="20000"/>
              </a:spcBef>
              <a:buSzPct val="75000"/>
              <a:buFont typeface="Symbol" panose="05050102010706020507" pitchFamily="18" charset="2"/>
              <a:buChar char="-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4pPr>
            <a:lvl5pPr marL="2057400" indent="-228600">
              <a:spcBef>
                <a:spcPct val="20000"/>
              </a:spcBef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9pPr>
          </a:lstStyle>
          <a:p>
            <a:pPr eaLnBrk="1" latinLnBrk="1" hangingPunct="1">
              <a:spcBef>
                <a:spcPct val="0"/>
              </a:spcBef>
              <a:buSzTx/>
              <a:buFontTx/>
              <a:buNone/>
            </a:pPr>
            <a:r>
              <a:rPr lang="ko-KR" altLang="en-US" sz="1000" dirty="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상기 모든 기재사항은 사실과 다름없음을 확인합니다</a:t>
            </a:r>
            <a:r>
              <a:rPr lang="en-US" altLang="ko-KR" sz="1000" dirty="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.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ko-KR" altLang="en-US" sz="1000" dirty="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작성일자 </a:t>
            </a:r>
            <a:r>
              <a:rPr lang="en-US" altLang="ko-KR" sz="1000" dirty="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:   2022</a:t>
            </a:r>
            <a:r>
              <a:rPr lang="ko-KR" altLang="en-US" sz="1000" dirty="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년    월    일작성자 </a:t>
            </a:r>
            <a:r>
              <a:rPr lang="en-US" altLang="ko-KR" sz="1000" dirty="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: (</a:t>
            </a:r>
            <a:r>
              <a:rPr lang="ko-KR" altLang="en-US" sz="1000" dirty="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인</a:t>
            </a:r>
            <a:r>
              <a:rPr lang="en-US" altLang="ko-KR" sz="1000" dirty="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)</a:t>
            </a:r>
            <a:endParaRPr lang="ko-KR" altLang="en-US" sz="1000" dirty="0">
              <a:latin typeface="나눔고딕" panose="020D0604000000000000" pitchFamily="50" charset="-127"/>
              <a:ea typeface="나눔고딕" panose="020D0604000000000000" pitchFamily="50" charset="-127"/>
              <a:sym typeface="나눔고딕" panose="020D0604000000000000" pitchFamily="50" charset="-127"/>
            </a:endParaRPr>
          </a:p>
        </p:txBody>
      </p:sp>
      <p:sp>
        <p:nvSpPr>
          <p:cNvPr id="7195" name="Rectangle 2">
            <a:extLst>
              <a:ext uri="{FF2B5EF4-FFF2-40B4-BE49-F238E27FC236}">
                <a16:creationId xmlns:a16="http://schemas.microsoft.com/office/drawing/2014/main" id="{C1D91B75-EF3B-4C94-B4AA-1144B3E5BE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28625"/>
            <a:ext cx="2762250" cy="395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defTabSz="762000">
              <a:spcBef>
                <a:spcPct val="20000"/>
              </a:spcBef>
              <a:buSzPct val="75000"/>
              <a:buFont typeface="Symbol" panose="05050102010706020507" pitchFamily="18" charset="2"/>
              <a:buChar char="·"/>
              <a:defRPr kumimoji="1" sz="32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1pPr>
            <a:lvl2pPr marL="742950" indent="-285750" defTabSz="762000">
              <a:spcBef>
                <a:spcPct val="20000"/>
              </a:spcBef>
              <a:buSzPct val="75000"/>
              <a:buFont typeface="Symbol" panose="05050102010706020507" pitchFamily="18" charset="2"/>
              <a:buChar char="-"/>
              <a:defRPr kumimoji="1" sz="28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2pPr>
            <a:lvl3pPr marL="1143000" indent="-228600" defTabSz="762000">
              <a:spcBef>
                <a:spcPct val="20000"/>
              </a:spcBef>
              <a:buSzPct val="85000"/>
              <a:buFont typeface="Symbol" panose="05050102010706020507" pitchFamily="18" charset="2"/>
              <a:buChar char="·"/>
              <a:defRPr kumimoji="1" sz="24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3pPr>
            <a:lvl4pPr marL="1600200" indent="-228600" defTabSz="762000">
              <a:spcBef>
                <a:spcPct val="20000"/>
              </a:spcBef>
              <a:buSzPct val="75000"/>
              <a:buFont typeface="Symbol" panose="05050102010706020507" pitchFamily="18" charset="2"/>
              <a:buChar char="-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4pPr>
            <a:lvl5pPr marL="2057400" indent="-228600" defTabSz="762000">
              <a:spcBef>
                <a:spcPct val="20000"/>
              </a:spcBef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ko-KR" altLang="en-US" sz="20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자기소개서</a:t>
            </a:r>
          </a:p>
        </p:txBody>
      </p:sp>
      <p:sp>
        <p:nvSpPr>
          <p:cNvPr id="7196" name="Rectangle 2068">
            <a:extLst>
              <a:ext uri="{FF2B5EF4-FFF2-40B4-BE49-F238E27FC236}">
                <a16:creationId xmlns:a16="http://schemas.microsoft.com/office/drawing/2014/main" id="{5872833F-DAA1-4790-9818-DFE182674E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50" y="1027113"/>
            <a:ext cx="64008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75000"/>
              <a:buFont typeface="Symbol" panose="05050102010706020507" pitchFamily="18" charset="2"/>
              <a:buChar char="·"/>
              <a:defRPr kumimoji="1" sz="32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1pPr>
            <a:lvl2pPr marL="742950" indent="-285750">
              <a:spcBef>
                <a:spcPct val="20000"/>
              </a:spcBef>
              <a:buSzPct val="75000"/>
              <a:buFont typeface="Symbol" panose="05050102010706020507" pitchFamily="18" charset="2"/>
              <a:buChar char="-"/>
              <a:defRPr kumimoji="1" sz="28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2pPr>
            <a:lvl3pPr marL="1143000" indent="-228600">
              <a:spcBef>
                <a:spcPct val="20000"/>
              </a:spcBef>
              <a:buSzPct val="85000"/>
              <a:buFont typeface="Symbol" panose="05050102010706020507" pitchFamily="18" charset="2"/>
              <a:buChar char="·"/>
              <a:defRPr kumimoji="1" sz="24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3pPr>
            <a:lvl4pPr marL="1600200" indent="-228600">
              <a:spcBef>
                <a:spcPct val="20000"/>
              </a:spcBef>
              <a:buSzPct val="75000"/>
              <a:buFont typeface="Symbol" panose="05050102010706020507" pitchFamily="18" charset="2"/>
              <a:buChar char="-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4pPr>
            <a:lvl5pPr marL="2057400" indent="-228600">
              <a:spcBef>
                <a:spcPct val="20000"/>
              </a:spcBef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9pPr>
          </a:lstStyle>
          <a:p>
            <a:pPr eaLnBrk="1" latinLnBrk="1" hangingPunct="1">
              <a:spcBef>
                <a:spcPct val="0"/>
              </a:spcBef>
              <a:buSzTx/>
              <a:buFontTx/>
              <a:buNone/>
            </a:pPr>
            <a:r>
              <a:rPr lang="en-US" altLang="ko-KR" sz="10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※ </a:t>
            </a:r>
            <a:r>
              <a:rPr lang="ko-KR" altLang="en-US" sz="10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칸 부족시</a:t>
            </a:r>
            <a:r>
              <a:rPr lang="en-US" altLang="ko-KR" sz="10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, </a:t>
            </a:r>
            <a:r>
              <a:rPr lang="ko-KR" altLang="en-US" sz="10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다음장에 추가하여 입력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개체 1" hidden="1">
            <a:extLst>
              <a:ext uri="{FF2B5EF4-FFF2-40B4-BE49-F238E27FC236}">
                <a16:creationId xmlns:a16="http://schemas.microsoft.com/office/drawing/2014/main" id="{1F41D1C6-E911-406E-8140-49D9173FBA14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think-cell Slide" r:id="rId5" imgW="347" imgH="348" progId="TCLayout.ActiveDocument.1">
                  <p:embed/>
                </p:oleObj>
              </mc:Choice>
              <mc:Fallback>
                <p:oleObj name="think-cell Slide" r:id="rId5" imgW="347" imgH="348" progId="TCLayout.ActiveDocument.1">
                  <p:embed/>
                  <p:pic>
                    <p:nvPicPr>
                      <p:cNvPr id="2" name="개체 1" hidden="1">
                        <a:extLst>
                          <a:ext uri="{FF2B5EF4-FFF2-40B4-BE49-F238E27FC236}">
                            <a16:creationId xmlns:a16="http://schemas.microsoft.com/office/drawing/2014/main" id="{1F41D1C6-E911-406E-8140-49D9173FBA1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6" name="Group 28">
            <a:extLst>
              <a:ext uri="{FF2B5EF4-FFF2-40B4-BE49-F238E27FC236}">
                <a16:creationId xmlns:a16="http://schemas.microsoft.com/office/drawing/2014/main" id="{703F2778-7996-4F46-9C98-FC52755D82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5544413"/>
              </p:ext>
            </p:extLst>
          </p:nvPr>
        </p:nvGraphicFramePr>
        <p:xfrm>
          <a:off x="115889" y="1419864"/>
          <a:ext cx="6626225" cy="6543254"/>
        </p:xfrm>
        <a:graphic>
          <a:graphicData uri="http://schemas.openxmlformats.org/drawingml/2006/table">
            <a:tbl>
              <a:tblPr/>
              <a:tblGrid>
                <a:gridCol w="6626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4. </a:t>
                      </a: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학교나 직장 생활에서 드러내고 싶은 경험이나 성과는 무엇입니까</a:t>
                      </a: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?</a:t>
                      </a:r>
                      <a:endParaRPr kumimoji="1" lang="ko-KR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60" marR="5716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321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 </a:t>
                      </a:r>
                    </a:p>
                  </a:txBody>
                  <a:tcPr marL="57610" marR="57160" marT="57600" marB="57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5. </a:t>
                      </a: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본인은 어떤 사람인지 기술하여 주시기 바랍니다</a:t>
                      </a: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.</a:t>
                      </a:r>
                    </a:p>
                  </a:txBody>
                  <a:tcPr marL="57160" marR="5716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4216">
                <a:tc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endParaRPr kumimoji="0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60" marR="57160" marT="57600" marB="57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024">
                <a:tc>
                  <a:txBody>
                    <a:bodyPr/>
                    <a:lstStyle>
                      <a:lvl1pPr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 defTabSz="7620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 defTabSz="7620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defTabSz="762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6. </a:t>
                      </a: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추가로 작성하고 싶은 사항이 있다면 자유롭게 기재하여 주시기 바랍니다</a:t>
                      </a: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.</a:t>
                      </a:r>
                      <a:endParaRPr kumimoji="1" lang="ko-KR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60" marR="5716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607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8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 sz="24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85000"/>
                        <a:buFont typeface="Symbol" panose="05050102010706020507" pitchFamily="18" charset="2"/>
                        <a:defRPr kumimoji="1" sz="200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Symbol" panose="05050102010706020507" pitchFamily="18" charset="2"/>
                        <a:defRPr kumimoji="1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나눔고딕" panose="020D0604000000000000" pitchFamily="50" charset="-127"/>
                        </a:rPr>
                        <a:t>  </a:t>
                      </a:r>
                      <a:endParaRPr kumimoji="0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나눔고딕" panose="020D0604000000000000" pitchFamily="50" charset="-127"/>
                      </a:endParaRPr>
                    </a:p>
                  </a:txBody>
                  <a:tcPr marL="57160" marR="57160" marT="57600" marB="576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195" name="Rectangle 2">
            <a:extLst>
              <a:ext uri="{FF2B5EF4-FFF2-40B4-BE49-F238E27FC236}">
                <a16:creationId xmlns:a16="http://schemas.microsoft.com/office/drawing/2014/main" id="{C1D91B75-EF3B-4C94-B4AA-1144B3E5BE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28625"/>
            <a:ext cx="2762250" cy="395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defTabSz="762000">
              <a:spcBef>
                <a:spcPct val="20000"/>
              </a:spcBef>
              <a:buSzPct val="75000"/>
              <a:buFont typeface="Symbol" panose="05050102010706020507" pitchFamily="18" charset="2"/>
              <a:buChar char="·"/>
              <a:defRPr kumimoji="1" sz="32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1pPr>
            <a:lvl2pPr marL="742950" indent="-285750" defTabSz="762000">
              <a:spcBef>
                <a:spcPct val="20000"/>
              </a:spcBef>
              <a:buSzPct val="75000"/>
              <a:buFont typeface="Symbol" panose="05050102010706020507" pitchFamily="18" charset="2"/>
              <a:buChar char="-"/>
              <a:defRPr kumimoji="1" sz="28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2pPr>
            <a:lvl3pPr marL="1143000" indent="-228600" defTabSz="762000">
              <a:spcBef>
                <a:spcPct val="20000"/>
              </a:spcBef>
              <a:buSzPct val="85000"/>
              <a:buFont typeface="Symbol" panose="05050102010706020507" pitchFamily="18" charset="2"/>
              <a:buChar char="·"/>
              <a:defRPr kumimoji="1" sz="24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3pPr>
            <a:lvl4pPr marL="1600200" indent="-228600" defTabSz="762000">
              <a:spcBef>
                <a:spcPct val="20000"/>
              </a:spcBef>
              <a:buSzPct val="75000"/>
              <a:buFont typeface="Symbol" panose="05050102010706020507" pitchFamily="18" charset="2"/>
              <a:buChar char="-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4pPr>
            <a:lvl5pPr marL="2057400" indent="-228600" defTabSz="762000">
              <a:spcBef>
                <a:spcPct val="20000"/>
              </a:spcBef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ko-KR" altLang="en-US" sz="20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자기소개서</a:t>
            </a:r>
          </a:p>
        </p:txBody>
      </p:sp>
      <p:sp>
        <p:nvSpPr>
          <p:cNvPr id="7196" name="Rectangle 2068">
            <a:extLst>
              <a:ext uri="{FF2B5EF4-FFF2-40B4-BE49-F238E27FC236}">
                <a16:creationId xmlns:a16="http://schemas.microsoft.com/office/drawing/2014/main" id="{5872833F-DAA1-4790-9818-DFE182674E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50" y="1027113"/>
            <a:ext cx="64008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75000"/>
              <a:buFont typeface="Symbol" panose="05050102010706020507" pitchFamily="18" charset="2"/>
              <a:buChar char="·"/>
              <a:defRPr kumimoji="1" sz="32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1pPr>
            <a:lvl2pPr marL="742950" indent="-285750">
              <a:spcBef>
                <a:spcPct val="20000"/>
              </a:spcBef>
              <a:buSzPct val="75000"/>
              <a:buFont typeface="Symbol" panose="05050102010706020507" pitchFamily="18" charset="2"/>
              <a:buChar char="-"/>
              <a:defRPr kumimoji="1" sz="28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2pPr>
            <a:lvl3pPr marL="1143000" indent="-228600">
              <a:spcBef>
                <a:spcPct val="20000"/>
              </a:spcBef>
              <a:buSzPct val="85000"/>
              <a:buFont typeface="Symbol" panose="05050102010706020507" pitchFamily="18" charset="2"/>
              <a:buChar char="·"/>
              <a:defRPr kumimoji="1" sz="24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3pPr>
            <a:lvl4pPr marL="1600200" indent="-228600">
              <a:spcBef>
                <a:spcPct val="20000"/>
              </a:spcBef>
              <a:buSzPct val="75000"/>
              <a:buFont typeface="Symbol" panose="05050102010706020507" pitchFamily="18" charset="2"/>
              <a:buChar char="-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4pPr>
            <a:lvl5pPr marL="2057400" indent="-228600">
              <a:spcBef>
                <a:spcPct val="20000"/>
              </a:spcBef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9pPr>
          </a:lstStyle>
          <a:p>
            <a:pPr eaLnBrk="1" latinLnBrk="1" hangingPunct="1">
              <a:spcBef>
                <a:spcPct val="0"/>
              </a:spcBef>
              <a:buSzTx/>
              <a:buFontTx/>
              <a:buNone/>
            </a:pPr>
            <a:r>
              <a:rPr lang="en-US" altLang="ko-KR" sz="10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※ </a:t>
            </a:r>
            <a:r>
              <a:rPr lang="ko-KR" altLang="en-US" sz="10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칸 부족시</a:t>
            </a:r>
            <a:r>
              <a:rPr lang="en-US" altLang="ko-KR" sz="10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, </a:t>
            </a:r>
            <a:r>
              <a:rPr lang="ko-KR" altLang="en-US" sz="100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다음장에 추가하여 입력</a:t>
            </a:r>
          </a:p>
        </p:txBody>
      </p:sp>
      <p:sp>
        <p:nvSpPr>
          <p:cNvPr id="7" name="Rectangle 2068">
            <a:extLst>
              <a:ext uri="{FF2B5EF4-FFF2-40B4-BE49-F238E27FC236}">
                <a16:creationId xmlns:a16="http://schemas.microsoft.com/office/drawing/2014/main" id="{5D4012CA-DB3E-440F-B695-4525E8C80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0814" y="9232900"/>
            <a:ext cx="47513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75000"/>
              <a:buFont typeface="Symbol" panose="05050102010706020507" pitchFamily="18" charset="2"/>
              <a:buChar char="·"/>
              <a:defRPr kumimoji="1" sz="32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1pPr>
            <a:lvl2pPr marL="742950" indent="-285750">
              <a:spcBef>
                <a:spcPct val="20000"/>
              </a:spcBef>
              <a:buSzPct val="75000"/>
              <a:buFont typeface="Symbol" panose="05050102010706020507" pitchFamily="18" charset="2"/>
              <a:buChar char="-"/>
              <a:defRPr kumimoji="1" sz="28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2pPr>
            <a:lvl3pPr marL="1143000" indent="-228600">
              <a:spcBef>
                <a:spcPct val="20000"/>
              </a:spcBef>
              <a:buSzPct val="85000"/>
              <a:buFont typeface="Symbol" panose="05050102010706020507" pitchFamily="18" charset="2"/>
              <a:buChar char="·"/>
              <a:defRPr kumimoji="1" sz="24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3pPr>
            <a:lvl4pPr marL="1600200" indent="-228600">
              <a:spcBef>
                <a:spcPct val="20000"/>
              </a:spcBef>
              <a:buSzPct val="75000"/>
              <a:buFont typeface="Symbol" panose="05050102010706020507" pitchFamily="18" charset="2"/>
              <a:buChar char="-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4pPr>
            <a:lvl5pPr marL="2057400" indent="-228600">
              <a:spcBef>
                <a:spcPct val="20000"/>
              </a:spcBef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ymbol" panose="05050102010706020507" pitchFamily="18" charset="2"/>
              <a:buChar char="·"/>
              <a:defRPr kumimoji="1" sz="2000">
                <a:solidFill>
                  <a:schemeClr val="tx1"/>
                </a:solidFill>
                <a:latin typeface="바탕체" panose="02030609000101010101" pitchFamily="17" charset="-127"/>
                <a:ea typeface="바탕체" panose="02030609000101010101" pitchFamily="17" charset="-127"/>
              </a:defRPr>
            </a:lvl9pPr>
          </a:lstStyle>
          <a:p>
            <a:pPr eaLnBrk="1" latinLnBrk="1" hangingPunct="1">
              <a:spcBef>
                <a:spcPct val="0"/>
              </a:spcBef>
              <a:buSzTx/>
              <a:buFontTx/>
              <a:buNone/>
            </a:pPr>
            <a:r>
              <a:rPr lang="ko-KR" altLang="en-US" sz="1000" dirty="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상기 모든 기재사항은 사실과 다름없음을 확인합니다</a:t>
            </a:r>
            <a:r>
              <a:rPr lang="en-US" altLang="ko-KR" sz="1000" dirty="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.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ko-KR" altLang="en-US" sz="1000" dirty="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작성일자 </a:t>
            </a:r>
            <a:r>
              <a:rPr lang="en-US" altLang="ko-KR" sz="1000" dirty="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:   2022</a:t>
            </a:r>
            <a:r>
              <a:rPr lang="ko-KR" altLang="en-US" sz="1000" dirty="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년    월  </a:t>
            </a:r>
            <a:r>
              <a:rPr lang="en-US" altLang="ko-KR" sz="1000" dirty="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   </a:t>
            </a:r>
            <a:r>
              <a:rPr lang="ko-KR" altLang="en-US" sz="1000" dirty="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일            작성자 </a:t>
            </a:r>
            <a:r>
              <a:rPr lang="en-US" altLang="ko-KR" sz="1000" dirty="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: (</a:t>
            </a:r>
            <a:r>
              <a:rPr lang="ko-KR" altLang="en-US" sz="1000" dirty="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인</a:t>
            </a:r>
            <a:r>
              <a:rPr lang="en-US" altLang="ko-KR" sz="1000" dirty="0">
                <a:latin typeface="나눔고딕" panose="020D0604000000000000" pitchFamily="50" charset="-127"/>
                <a:ea typeface="나눔고딕" panose="020D0604000000000000" pitchFamily="50" charset="-127"/>
                <a:sym typeface="나눔고딕" panose="020D0604000000000000" pitchFamily="50" charset="-127"/>
              </a:rPr>
              <a:t>)</a:t>
            </a:r>
            <a:endParaRPr lang="ko-KR" altLang="en-US" sz="1000" dirty="0">
              <a:latin typeface="나눔고딕" panose="020D0604000000000000" pitchFamily="50" charset="-127"/>
              <a:ea typeface="나눔고딕" panose="020D0604000000000000" pitchFamily="50" charset="-127"/>
              <a:sym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7931733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default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">
      <a:majorFont>
        <a:latin typeface="돋움체"/>
        <a:ea typeface="돋움체"/>
        <a:cs typeface=""/>
      </a:majorFont>
      <a:minorFont>
        <a:latin typeface="바탕체"/>
        <a:ea typeface="바탕체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바탕체" pitchFamily="17" charset="-127"/>
            <a:ea typeface="바탕체" pitchFamily="17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바탕체" pitchFamily="17" charset="-127"/>
            <a:ea typeface="바탕체" pitchFamily="17" charset="-127"/>
          </a:defRPr>
        </a:defPPr>
      </a:lstStyle>
    </a:lnDef>
    <a:txDef>
      <a:spPr>
        <a:noFill/>
      </a:spPr>
      <a:bodyPr wrap="square" lIns="36000" tIns="36000" rIns="36000" bIns="36000" rtlCol="0" anchor="ctr" anchorCtr="1">
        <a:normAutofit/>
      </a:bodyPr>
      <a:lstStyle>
        <a:defPPr>
          <a:defRPr dirty="0"/>
        </a:defPPr>
      </a:lstStyle>
    </a:tx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c:\windows\msoffice\powerpnt\default.ppt</Template>
  <TotalTime>3610</TotalTime>
  <Pages>1</Pages>
  <Words>199</Words>
  <Application>Microsoft Office PowerPoint</Application>
  <PresentationFormat>A4 용지(210x297mm)</PresentationFormat>
  <Paragraphs>69</Paragraphs>
  <Slides>3</Slides>
  <Notes>3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3</vt:i4>
      </vt:variant>
    </vt:vector>
  </HeadingPairs>
  <TitlesOfParts>
    <vt:vector size="10" baseType="lpstr">
      <vt:lpstr>나눔고딕</vt:lpstr>
      <vt:lpstr>돋움체</vt:lpstr>
      <vt:lpstr>Symbol</vt:lpstr>
      <vt:lpstr>바탕체</vt:lpstr>
      <vt:lpstr>default</vt:lpstr>
      <vt:lpstr>think-cell Slide</vt:lpstr>
      <vt:lpstr>Photo Editor 사진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제목 없음</dc:title>
  <dc:creator>마지용</dc:creator>
  <cp:lastModifiedBy>user</cp:lastModifiedBy>
  <cp:revision>638</cp:revision>
  <cp:lastPrinted>2017-08-21T04:51:55Z</cp:lastPrinted>
  <dcterms:created xsi:type="dcterms:W3CDTF">1996-10-25T13:40:16Z</dcterms:created>
  <dcterms:modified xsi:type="dcterms:W3CDTF">2023-06-28T05:17:46Z</dcterms:modified>
</cp:coreProperties>
</file>