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1" r:id="rId2"/>
    <p:sldId id="259" r:id="rId3"/>
  </p:sldIdLst>
  <p:sldSz cx="6858000" cy="9144000" type="screen4x3"/>
  <p:notesSz cx="6794500" cy="9931400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HY헤드라인M" pitchFamily="18" charset="-127"/>
        <a:ea typeface="HY헤드라인M" pitchFamily="18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HY헤드라인M" pitchFamily="18" charset="-127"/>
        <a:ea typeface="HY헤드라인M" pitchFamily="18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HY헤드라인M" pitchFamily="18" charset="-127"/>
        <a:ea typeface="HY헤드라인M" pitchFamily="18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HY헤드라인M" pitchFamily="18" charset="-127"/>
        <a:ea typeface="HY헤드라인M" pitchFamily="18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HY헤드라인M" pitchFamily="18" charset="-127"/>
        <a:ea typeface="HY헤드라인M" pitchFamily="18" charset="-127"/>
        <a:cs typeface="+mn-cs"/>
      </a:defRPr>
    </a:lvl5pPr>
    <a:lvl6pPr marL="2286000" algn="l" defTabSz="914400" rtl="0" eaLnBrk="1" latinLnBrk="1" hangingPunct="1">
      <a:defRPr kumimoji="1" sz="2000" b="1" kern="1200">
        <a:solidFill>
          <a:schemeClr val="tx1"/>
        </a:solidFill>
        <a:latin typeface="HY헤드라인M" pitchFamily="18" charset="-127"/>
        <a:ea typeface="HY헤드라인M" pitchFamily="18" charset="-127"/>
        <a:cs typeface="+mn-cs"/>
      </a:defRPr>
    </a:lvl6pPr>
    <a:lvl7pPr marL="2743200" algn="l" defTabSz="914400" rtl="0" eaLnBrk="1" latinLnBrk="1" hangingPunct="1">
      <a:defRPr kumimoji="1" sz="2000" b="1" kern="1200">
        <a:solidFill>
          <a:schemeClr val="tx1"/>
        </a:solidFill>
        <a:latin typeface="HY헤드라인M" pitchFamily="18" charset="-127"/>
        <a:ea typeface="HY헤드라인M" pitchFamily="18" charset="-127"/>
        <a:cs typeface="+mn-cs"/>
      </a:defRPr>
    </a:lvl7pPr>
    <a:lvl8pPr marL="3200400" algn="l" defTabSz="914400" rtl="0" eaLnBrk="1" latinLnBrk="1" hangingPunct="1">
      <a:defRPr kumimoji="1" sz="2000" b="1" kern="1200">
        <a:solidFill>
          <a:schemeClr val="tx1"/>
        </a:solidFill>
        <a:latin typeface="HY헤드라인M" pitchFamily="18" charset="-127"/>
        <a:ea typeface="HY헤드라인M" pitchFamily="18" charset="-127"/>
        <a:cs typeface="+mn-cs"/>
      </a:defRPr>
    </a:lvl8pPr>
    <a:lvl9pPr marL="3657600" algn="l" defTabSz="914400" rtl="0" eaLnBrk="1" latinLnBrk="1" hangingPunct="1">
      <a:defRPr kumimoji="1" sz="2000" b="1" kern="1200">
        <a:solidFill>
          <a:schemeClr val="tx1"/>
        </a:solidFill>
        <a:latin typeface="HY헤드라인M" pitchFamily="18" charset="-127"/>
        <a:ea typeface="HY헤드라인M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37" d="100"/>
          <a:sy n="37" d="100"/>
        </p:scale>
        <p:origin x="1176" y="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610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610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232645AC-A167-410D-A98C-A726A7074D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3623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5A1D0-3F8E-4693-9CBD-B96408BFC4E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20DA8-E750-485E-A3FE-E9EF68ACEE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23773-6811-44FA-8DCA-8B38F10CCE0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78471-3796-418E-AD86-EF062123D0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2CD15-6556-4BB1-B16E-D19A386A2C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A705E-314B-4366-AFDF-588BBB252EB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45A77-A2F4-4620-9917-41C92548BF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26E10-2ADA-4C8E-99C8-2D52CD0B72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7F4F8-2B38-436C-9BAB-E669A9F597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ADE98-8111-4012-9FA0-856F15BE3E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A6EB3-4F17-4736-9E7D-F95010E629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fld id="{FBE2C358-9C19-40F1-B402-BC1DF7245A2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/>
          <p:cNvPicPr>
            <a:picLocks noChangeAspect="1" noChangeArrowheads="1"/>
          </p:cNvPicPr>
          <p:nvPr/>
        </p:nvPicPr>
        <p:blipFill>
          <a:blip r:embed="rId2" cstate="print"/>
          <a:srcRect t="9016" b="33128"/>
          <a:stretch>
            <a:fillRect/>
          </a:stretch>
        </p:blipFill>
        <p:spPr bwMode="auto">
          <a:xfrm>
            <a:off x="115888" y="6350"/>
            <a:ext cx="6626225" cy="1439863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</p:pic>
      <p:pic>
        <p:nvPicPr>
          <p:cNvPr id="2051" name="Picture 8" descr="ketlo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1363" y="8829675"/>
            <a:ext cx="219075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89" name="WordArt 1973"/>
          <p:cNvSpPr>
            <a:spLocks noChangeArrowheads="1" noChangeShapeType="1" noTextEdit="1"/>
          </p:cNvSpPr>
          <p:nvPr/>
        </p:nvSpPr>
        <p:spPr bwMode="auto">
          <a:xfrm>
            <a:off x="293688" y="414338"/>
            <a:ext cx="626427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ko-KR" altLang="en-US" sz="4400" kern="10" dirty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맑은 고딕"/>
                <a:ea typeface="맑은 고딕"/>
              </a:rPr>
              <a:t>열정과 끈기를 갖고 끊임없이 도전하는 인재를 찾습니다</a:t>
            </a:r>
            <a:r>
              <a:rPr lang="en-US" altLang="ko-KR" sz="4400" kern="10" dirty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맑은 고딕"/>
                <a:ea typeface="맑은 고딕"/>
              </a:rPr>
              <a:t>!</a:t>
            </a:r>
            <a:endParaRPr lang="ko-KR" altLang="en-US" sz="4400" kern="10" dirty="0">
              <a:ln w="1587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latin typeface="맑은 고딕"/>
              <a:ea typeface="맑은 고딕"/>
            </a:endParaRPr>
          </a:p>
        </p:txBody>
      </p:sp>
      <p:sp>
        <p:nvSpPr>
          <p:cNvPr id="2053" name="AutoShape 1975"/>
          <p:cNvSpPr>
            <a:spLocks noChangeArrowheads="1"/>
          </p:cNvSpPr>
          <p:nvPr/>
        </p:nvSpPr>
        <p:spPr bwMode="auto">
          <a:xfrm>
            <a:off x="620713" y="1063625"/>
            <a:ext cx="5545137" cy="44267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ko-KR" altLang="en-US" dirty="0"/>
              <a:t>한국단자공업㈜   </a:t>
            </a:r>
            <a:r>
              <a:rPr lang="en-US" altLang="ko-KR" dirty="0">
                <a:solidFill>
                  <a:srgbClr val="FF0000"/>
                </a:solidFill>
              </a:rPr>
              <a:t>2023</a:t>
            </a:r>
            <a:r>
              <a:rPr lang="ko-KR" altLang="en-US" dirty="0">
                <a:solidFill>
                  <a:srgbClr val="FF0000"/>
                </a:solidFill>
              </a:rPr>
              <a:t>년 신입사원 공개채용</a:t>
            </a:r>
          </a:p>
        </p:txBody>
      </p:sp>
      <p:sp>
        <p:nvSpPr>
          <p:cNvPr id="2054" name="TextBox 8"/>
          <p:cNvSpPr txBox="1">
            <a:spLocks noChangeArrowheads="1"/>
          </p:cNvSpPr>
          <p:nvPr/>
        </p:nvSpPr>
        <p:spPr bwMode="auto">
          <a:xfrm>
            <a:off x="106363" y="8904288"/>
            <a:ext cx="1162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200">
                <a:latin typeface="맑은 고딕" pitchFamily="50" charset="-127"/>
                <a:ea typeface="맑은 고딕" pitchFamily="50" charset="-127"/>
              </a:rPr>
              <a:t>www.ket.com</a:t>
            </a:r>
            <a:endParaRPr lang="ko-KR" altLang="en-US" sz="120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638954"/>
              </p:ext>
            </p:extLst>
          </p:nvPr>
        </p:nvGraphicFramePr>
        <p:xfrm>
          <a:off x="115888" y="1619250"/>
          <a:ext cx="6624735" cy="7038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7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8614">
                <a:tc gridSpan="5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1973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년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커넥터부품 전문 제조회사로 출발하여 지금까지 자동차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전자제품 등 연관산업의 발전에 중추적 역할을 다해온 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KET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는 품질경쟁력을 기반으로 친환경 자동차에 필요한 미래기술 </a:t>
                      </a:r>
                      <a:r>
                        <a:rPr lang="ko-KR" altLang="en-US" sz="105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전동화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부품에 선제적으로 대응함으로써 글로벌 </a:t>
                      </a:r>
                      <a:r>
                        <a:rPr lang="ko-KR" altLang="en-US" sz="105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완성차의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05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니즈에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부합하는 제품을 생산 및 안정적으로 공급하고 있으며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전기차 전용 플랫폼 양산에 효과적으로 기여하고 있습니다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한편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5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전자시장의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트렌드와</a:t>
                      </a:r>
                      <a:r>
                        <a:rPr lang="ko-KR" altLang="en-US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고객요구수준을 뛰어넘는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신제품을 개발함으로써 제품경쟁력을 향상시키고 있습니다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고객만족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고객감동을 실현하는 한편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5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내실있는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가치를 고객에게 제공하고자 쉼 없는 노력을 경주하고 있는 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KET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와 함께할 인재를 찾습니다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633">
                <a:tc rowSpan="7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채</a:t>
                      </a:r>
                      <a:endParaRPr lang="en-US" altLang="ko-KR" sz="105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endParaRPr lang="en-US" altLang="ko-KR" sz="105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용</a:t>
                      </a:r>
                      <a:endParaRPr lang="en-US" altLang="ko-KR" sz="105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endParaRPr lang="en-US" altLang="ko-KR" sz="105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정</a:t>
                      </a:r>
                      <a:endParaRPr lang="en-US" altLang="ko-KR" sz="105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endParaRPr lang="en-US" altLang="ko-KR" sz="105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모집기간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1050" b="1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2022</a:t>
                      </a:r>
                      <a:r>
                        <a:rPr lang="ko-KR" altLang="en-US" sz="1050" b="1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년 </a:t>
                      </a:r>
                      <a:r>
                        <a:rPr lang="en-US" altLang="ko-KR" sz="1050" b="1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11</a:t>
                      </a:r>
                      <a:r>
                        <a:rPr lang="ko-KR" altLang="en-US" sz="1050" b="1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월 </a:t>
                      </a:r>
                      <a:r>
                        <a:rPr lang="en-US" altLang="ko-KR" sz="1050" b="1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15</a:t>
                      </a:r>
                      <a:r>
                        <a:rPr lang="ko-KR" altLang="en-US" sz="1050" b="1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일 </a:t>
                      </a:r>
                      <a:r>
                        <a:rPr lang="en-US" altLang="ko-KR" sz="1050" b="1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~ 24</a:t>
                      </a:r>
                      <a:r>
                        <a:rPr lang="ko-KR" altLang="en-US" sz="1050" b="1" dirty="0">
                          <a:solidFill>
                            <a:srgbClr val="0000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rgbClr val="00206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rgbClr val="00206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2671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모집분야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rgbClr val="00206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41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임금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연봉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105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2022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년 기준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3,800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만원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+α (2023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년 예상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4,000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만원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+α)</a:t>
                      </a:r>
                      <a:endParaRPr lang="ko-KR" altLang="en-US" sz="105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근무지역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인천 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송도外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731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전형방법</a:t>
                      </a:r>
                      <a:endParaRPr lang="en-US" altLang="ko-KR" sz="105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latinLnBrk="1">
                        <a:buFontTx/>
                        <a:buNone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서류전형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</a:t>
                      </a:r>
                      <a:r>
                        <a:rPr lang="ko-KR" altLang="en-US" sz="105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인적성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검사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실무면접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임원면접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→ </a:t>
                      </a:r>
                      <a:r>
                        <a:rPr lang="ko-KR" altLang="en-US" sz="105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최종합격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rgbClr val="00206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rgbClr val="00206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58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제출서류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입사지원서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자기소개서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성적증명서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rgbClr val="00206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rgbClr val="00206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752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b="1" dirty="0">
                        <a:solidFill>
                          <a:srgbClr val="00206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복지제도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근무체계 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주 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일 근무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정기휴가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경조휴가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복리후생 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자녀학자금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~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), 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명절 선물지급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4</a:t>
                      </a:r>
                      <a:r>
                        <a:rPr lang="ko-KR" altLang="en-US" sz="105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대보험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50" b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기프트카드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경조비 지원</a:t>
                      </a:r>
                      <a:endParaRPr lang="en-US" altLang="ko-KR" sz="105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편의시설 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구내식당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체육시설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통근버스 운영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인천 內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en-US" altLang="ko-KR" sz="1050" b="0" baseline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 latinLnBrk="1"/>
                      <a:r>
                        <a:rPr lang="en-US" altLang="ko-KR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lang="ko-KR" altLang="en-US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여가지원 </a:t>
                      </a:r>
                      <a:r>
                        <a:rPr lang="en-US" altLang="ko-KR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휴양시설</a:t>
                      </a:r>
                      <a:r>
                        <a:rPr lang="en-US" altLang="ko-KR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콘도</a:t>
                      </a:r>
                      <a:r>
                        <a:rPr lang="en-US" altLang="ko-KR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lang="ko-KR" altLang="en-US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지원</a:t>
                      </a:r>
                      <a:r>
                        <a:rPr lang="en-US" altLang="ko-KR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사내 동아리활동 지원</a:t>
                      </a:r>
                      <a:r>
                        <a:rPr lang="en-US" altLang="ko-KR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문화활동 지원</a:t>
                      </a:r>
                      <a:endParaRPr lang="en-US" altLang="ko-KR" sz="1050" b="0" baseline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 latinLnBrk="1"/>
                      <a:r>
                        <a:rPr lang="en-US" altLang="ko-KR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lang="ko-KR" altLang="en-US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교육지원 </a:t>
                      </a:r>
                      <a:r>
                        <a:rPr lang="en-US" altLang="ko-KR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사내 외국어강좌 운영</a:t>
                      </a:r>
                      <a:r>
                        <a:rPr lang="en-US" altLang="ko-KR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50" b="0" baseline="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사내외</a:t>
                      </a:r>
                      <a:r>
                        <a:rPr lang="ko-KR" altLang="en-US" sz="1050" b="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전문직무교육 외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rgbClr val="00206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rgbClr val="00206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591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기타사항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자세한 내용은 추후</a:t>
                      </a:r>
                      <a:r>
                        <a:rPr lang="ko-KR" altLang="en-US" sz="105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신입공채 채용공고 및 입사지원 페이지에서 확인 가능</a:t>
                      </a:r>
                      <a:endParaRPr lang="en-US" altLang="ko-KR" sz="1050" baseline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입사지원 페이지 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https://ket.saramin.co.kr/</a:t>
                      </a: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563626"/>
              </p:ext>
            </p:extLst>
          </p:nvPr>
        </p:nvGraphicFramePr>
        <p:xfrm>
          <a:off x="1556793" y="3839605"/>
          <a:ext cx="4968551" cy="2172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4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채용모집 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639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자동차</a:t>
                      </a:r>
                      <a:endParaRPr lang="en-US" altLang="ko-KR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영업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국내영업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해외영업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65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연구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커넥터 제품개발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설계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모듈 제품개발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설계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H/W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개발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</a:p>
                    <a:p>
                      <a:pPr algn="l" latinLnBrk="1"/>
                      <a:r>
                        <a:rPr lang="ko-KR" altLang="en-US" sz="900" b="1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와이어하네스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900" b="1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기구개발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설계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사출금형개발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생산기술기획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639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품질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품질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품질경영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품질보증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품질관리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1209293"/>
                  </a:ext>
                </a:extLst>
              </a:tr>
              <a:tr h="315639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관리 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총무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시설관리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IT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전산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구매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7206450"/>
                  </a:ext>
                </a:extLst>
              </a:tr>
              <a:tr h="31563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전자</a:t>
                      </a:r>
                      <a:endParaRPr lang="en-US" altLang="ko-KR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영업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국내영업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639"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9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금형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900" b="1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프레스금형개발</a:t>
                      </a:r>
                      <a:endParaRPr lang="en-US" altLang="ko-KR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8" descr="ketlo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1363" y="8829675"/>
            <a:ext cx="219075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Box 8"/>
          <p:cNvSpPr txBox="1">
            <a:spLocks noChangeArrowheads="1"/>
          </p:cNvSpPr>
          <p:nvPr/>
        </p:nvSpPr>
        <p:spPr bwMode="auto">
          <a:xfrm>
            <a:off x="106363" y="8904288"/>
            <a:ext cx="1162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200">
                <a:latin typeface="맑은 고딕" pitchFamily="50" charset="-127"/>
                <a:ea typeface="맑은 고딕" pitchFamily="50" charset="-127"/>
              </a:rPr>
              <a:t>www.ket.com</a:t>
            </a:r>
            <a:endParaRPr lang="ko-KR" altLang="en-US" sz="120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93" y="245077"/>
            <a:ext cx="6092551" cy="5525616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99"/>
          <a:stretch/>
        </p:blipFill>
        <p:spPr>
          <a:xfrm>
            <a:off x="432793" y="4648581"/>
            <a:ext cx="6092551" cy="417189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>
                <a:alpha val="0"/>
              </a:schemeClr>
            </a:gs>
            <a:gs pos="50000">
              <a:schemeClr val="bg1"/>
            </a:gs>
            <a:gs pos="100000">
              <a:schemeClr val="bg1">
                <a:alpha val="0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>
                <a:alpha val="0"/>
              </a:schemeClr>
            </a:gs>
            <a:gs pos="50000">
              <a:schemeClr val="bg1"/>
            </a:gs>
            <a:gs pos="100000">
              <a:schemeClr val="bg1">
                <a:alpha val="0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</TotalTime>
  <Words>314</Words>
  <Application>Microsoft Office PowerPoint</Application>
  <PresentationFormat>화면 슬라이드 쇼(4:3)</PresentationFormat>
  <Paragraphs>50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HY헤드라인M</vt:lpstr>
      <vt:lpstr>굴림</vt:lpstr>
      <vt:lpstr>맑은 고딕</vt:lpstr>
      <vt:lpstr>기본 디자인</vt:lpstr>
      <vt:lpstr>PowerPoint 프레젠테이션</vt:lpstr>
      <vt:lpstr>PowerPoint 프레젠테이션</vt:lpstr>
    </vt:vector>
  </TitlesOfParts>
  <Company>K0-HR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LCW-20040030</dc:creator>
  <cp:lastModifiedBy>user</cp:lastModifiedBy>
  <cp:revision>89</cp:revision>
  <dcterms:created xsi:type="dcterms:W3CDTF">2005-06-23T10:26:25Z</dcterms:created>
  <dcterms:modified xsi:type="dcterms:W3CDTF">2022-11-10T02:47:08Z</dcterms:modified>
</cp:coreProperties>
</file>