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76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1191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630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661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973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2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776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593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029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118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090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B07D1-6DF8-4F72-9616-2452E2EC216F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4E4AE-06C6-41B1-96FA-CD1FEC2B13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743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15"/>
            <a:ext cx="6858000" cy="9862169"/>
          </a:xfrm>
          <a:prstGeom prst="rect">
            <a:avLst/>
          </a:prstGeom>
        </p:spPr>
      </p:pic>
      <p:sp>
        <p:nvSpPr>
          <p:cNvPr id="5" name="왼쪽 화살표 설명선 4"/>
          <p:cNvSpPr/>
          <p:nvPr/>
        </p:nvSpPr>
        <p:spPr>
          <a:xfrm>
            <a:off x="7010400" y="1584960"/>
            <a:ext cx="3401568" cy="1146048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4508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solidFill>
                  <a:schemeClr val="tx1"/>
                </a:solidFill>
              </a:rPr>
              <a:t>학교 내부 공지사항 작성 후</a:t>
            </a:r>
            <a:endParaRPr lang="en-US" altLang="ko-KR" sz="16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1600" b="1" dirty="0">
                <a:solidFill>
                  <a:schemeClr val="tx1"/>
                </a:solidFill>
              </a:rPr>
              <a:t> 사용하시기 바랍니다</a:t>
            </a:r>
            <a:r>
              <a:rPr lang="en-US" altLang="ko-KR" sz="1600" b="1" dirty="0">
                <a:solidFill>
                  <a:schemeClr val="tx1"/>
                </a:solidFill>
              </a:rPr>
              <a:t>.</a:t>
            </a:r>
            <a:endParaRPr lang="ko-KR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27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9</Words>
  <Application>Microsoft Office PowerPoint</Application>
  <PresentationFormat>A4 용지(210x297mm)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계정</dc:creator>
  <cp:lastModifiedBy>user</cp:lastModifiedBy>
  <cp:revision>1</cp:revision>
  <dcterms:created xsi:type="dcterms:W3CDTF">2022-10-04T00:20:54Z</dcterms:created>
  <dcterms:modified xsi:type="dcterms:W3CDTF">2022-10-04T07:10:27Z</dcterms:modified>
</cp:coreProperties>
</file>